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8" r:id="rId2"/>
    <p:sldId id="276" r:id="rId3"/>
    <p:sldId id="279" r:id="rId4"/>
    <p:sldId id="277" r:id="rId5"/>
  </p:sldIdLst>
  <p:sldSz cx="9144000" cy="5143500" type="screen16x9"/>
  <p:notesSz cx="6858000" cy="9144000"/>
  <p:defaultTextStyle>
    <a:defPPr>
      <a:defRPr lang="zh-CN"/>
    </a:defPPr>
    <a:lvl1pPr marL="0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8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2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9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3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7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50" algn="l" defTabSz="91428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FC8"/>
    <a:srgbClr val="5082BE"/>
    <a:srgbClr val="F5B90F"/>
    <a:srgbClr val="C3B996"/>
    <a:srgbClr val="73B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8" autoAdjust="0"/>
    <p:restoredTop sz="92991" autoAdjust="0"/>
  </p:normalViewPr>
  <p:slideViewPr>
    <p:cSldViewPr>
      <p:cViewPr>
        <p:scale>
          <a:sx n="100" d="100"/>
          <a:sy n="100" d="100"/>
        </p:scale>
        <p:origin x="-348" y="-5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2F276-3B41-4825-B551-61CDDCA1537B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F9EE-5C32-490A-9B89-240D2A522D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27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8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2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5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9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3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7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314B3-DFFB-47A6-8BC4-C0D333D4A9CB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219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r"/>
            <a:fld id="{7A53F4A3-E802-426E-A3E1-DA2A42993F21}" type="slidenum">
              <a:rPr lang="en-US" altLang="zh-CN" sz="1200"/>
              <a:pPr algn="r"/>
              <a:t>1</a:t>
            </a:fld>
            <a:endParaRPr lang="en-US" altLang="zh-CN" sz="12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314B3-DFFB-47A6-8BC4-C0D333D4A9CB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219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r"/>
            <a:fld id="{7A53F4A3-E802-426E-A3E1-DA2A42993F21}" type="slidenum">
              <a:rPr lang="en-US" altLang="zh-CN" sz="1200"/>
              <a:pPr algn="r"/>
              <a:t>2</a:t>
            </a:fld>
            <a:endParaRPr lang="en-US" altLang="zh-CN" sz="12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314B3-DFFB-47A6-8BC4-C0D333D4A9CB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219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r"/>
            <a:fld id="{7A53F4A3-E802-426E-A3E1-DA2A42993F21}" type="slidenum">
              <a:rPr lang="en-US" altLang="zh-CN" sz="1200"/>
              <a:pPr algn="r"/>
              <a:t>3</a:t>
            </a:fld>
            <a:endParaRPr lang="en-US" altLang="zh-CN" sz="12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91429" tIns="45714" rIns="91429" bIns="4571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92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20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13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lIns="91429" tIns="45714" rIns="91429" bIns="45714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7035B6DF-BB0D-444C-9634-CCDA78E63692}" type="datetimeFigureOut">
              <a:rPr lang="zh-CN" altLang="en-US" smtClean="0"/>
              <a:pPr/>
              <a:t>2017/3/2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429" tIns="45714" rIns="91429" bIns="45714"/>
          <a:lstStyle/>
          <a:p>
            <a:fld id="{0210CD4F-9D1A-4F3B-A674-582DCF5F79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44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yourfreetemplates.com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86126"/>
            <a:ext cx="8229600" cy="857250"/>
          </a:xfrm>
          <a:prstGeom prst="rect">
            <a:avLst/>
          </a:prstGeom>
        </p:spPr>
        <p:txBody>
          <a:bodyPr vert="horz" lIns="91429" tIns="45714" rIns="91429" bIns="45714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2699792" y="4899193"/>
            <a:ext cx="4032448" cy="276999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/>
            <a:r>
              <a:rPr lang="en-US" altLang="zh-CN" sz="1200" dirty="0" smtClean="0">
                <a:hlinkClick r:id="rId6"/>
              </a:rPr>
              <a:t>http://yourfreetemplates.com</a:t>
            </a:r>
            <a:endParaRPr lang="zh-CN" altLang="en-US" sz="1200" dirty="0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0" y="948426"/>
            <a:ext cx="91440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CurtBackup\02_wordpress\Logo\Wordpress-V2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18" y="4684880"/>
            <a:ext cx="1166813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97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hf hdr="0" ftr="0" dt="0"/>
  <p:txStyles>
    <p:titleStyle>
      <a:lvl1pPr algn="ctr" defTabSz="914288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8" indent="-342858" algn="l" defTabSz="91428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8" indent="-285715" algn="l" defTabSz="91428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9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3" indent="-228572" algn="l" defTabSz="91428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48" indent="-228572" algn="l" defTabSz="91428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1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5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9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23" indent="-228572" algn="l" defTabSz="91428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4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8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2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5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9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3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7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50" algn="l" defTabSz="9142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yourfreetemplates.com/terms-of-use/" TargetMode="External"/><Relationship Id="rId2" Type="http://schemas.openxmlformats.org/officeDocument/2006/relationships/hyperlink" Target="yourfreetemplates.co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EMEA map (I)</a:t>
            </a:r>
            <a:endParaRPr lang="en-US" altLang="zh-CN" dirty="0"/>
          </a:p>
        </p:txBody>
      </p:sp>
      <p:grpSp>
        <p:nvGrpSpPr>
          <p:cNvPr id="42" name="组合 41"/>
          <p:cNvGrpSpPr/>
          <p:nvPr/>
        </p:nvGrpSpPr>
        <p:grpSpPr>
          <a:xfrm>
            <a:off x="901763" y="980018"/>
            <a:ext cx="7348978" cy="4040004"/>
            <a:chOff x="107095" y="1493306"/>
            <a:chExt cx="8859850" cy="4870586"/>
          </a:xfrm>
        </p:grpSpPr>
        <p:grpSp>
          <p:nvGrpSpPr>
            <p:cNvPr id="43" name="组合 42"/>
            <p:cNvGrpSpPr/>
            <p:nvPr/>
          </p:nvGrpSpPr>
          <p:grpSpPr>
            <a:xfrm>
              <a:off x="2037508" y="1589902"/>
              <a:ext cx="6929437" cy="4708526"/>
              <a:chOff x="1830388" y="1333500"/>
              <a:chExt cx="6929437" cy="4708526"/>
            </a:xfrm>
          </p:grpSpPr>
          <p:sp>
            <p:nvSpPr>
              <p:cNvPr id="106" name="Freeform 6"/>
              <p:cNvSpPr>
                <a:spLocks/>
              </p:cNvSpPr>
              <p:nvPr/>
            </p:nvSpPr>
            <p:spPr bwMode="auto">
              <a:xfrm>
                <a:off x="2378075" y="2547938"/>
                <a:ext cx="25400" cy="38100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6" y="4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8" y="4"/>
                  </a:cxn>
                  <a:cxn ang="0">
                    <a:pos x="12" y="24"/>
                  </a:cxn>
                </a:cxnLst>
                <a:rect l="0" t="0" r="r" b="b"/>
                <a:pathLst>
                  <a:path w="16" h="24">
                    <a:moveTo>
                      <a:pt x="12" y="24"/>
                    </a:moveTo>
                    <a:lnTo>
                      <a:pt x="16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8" y="4"/>
                    </a:lnTo>
                    <a:lnTo>
                      <a:pt x="12" y="2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7" name="Freeform 7"/>
              <p:cNvSpPr>
                <a:spLocks/>
              </p:cNvSpPr>
              <p:nvPr/>
            </p:nvSpPr>
            <p:spPr bwMode="auto">
              <a:xfrm>
                <a:off x="4398963" y="5022850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8"/>
                  </a:cxn>
                  <a:cxn ang="0">
                    <a:pos x="8" y="6"/>
                  </a:cxn>
                  <a:cxn ang="0">
                    <a:pos x="8" y="2"/>
                  </a:cxn>
                  <a:cxn ang="0">
                    <a:pos x="0" y="0"/>
                  </a:cxn>
                  <a:cxn ang="0">
                    <a:pos x="8" y="8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6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8" name="Freeform 11"/>
              <p:cNvSpPr>
                <a:spLocks/>
              </p:cNvSpPr>
              <p:nvPr/>
            </p:nvSpPr>
            <p:spPr bwMode="auto">
              <a:xfrm>
                <a:off x="2466975" y="3070225"/>
                <a:ext cx="409575" cy="350838"/>
              </a:xfrm>
              <a:custGeom>
                <a:avLst/>
                <a:gdLst/>
                <a:ahLst/>
                <a:cxnLst>
                  <a:cxn ang="0">
                    <a:pos x="224" y="122"/>
                  </a:cxn>
                  <a:cxn ang="0">
                    <a:pos x="220" y="120"/>
                  </a:cxn>
                  <a:cxn ang="0">
                    <a:pos x="216" y="112"/>
                  </a:cxn>
                  <a:cxn ang="0">
                    <a:pos x="250" y="88"/>
                  </a:cxn>
                  <a:cxn ang="0">
                    <a:pos x="252" y="86"/>
                  </a:cxn>
                  <a:cxn ang="0">
                    <a:pos x="248" y="72"/>
                  </a:cxn>
                  <a:cxn ang="0">
                    <a:pos x="236" y="50"/>
                  </a:cxn>
                  <a:cxn ang="0">
                    <a:pos x="216" y="42"/>
                  </a:cxn>
                  <a:cxn ang="0">
                    <a:pos x="208" y="42"/>
                  </a:cxn>
                  <a:cxn ang="0">
                    <a:pos x="180" y="30"/>
                  </a:cxn>
                  <a:cxn ang="0">
                    <a:pos x="176" y="26"/>
                  </a:cxn>
                  <a:cxn ang="0">
                    <a:pos x="170" y="22"/>
                  </a:cxn>
                  <a:cxn ang="0">
                    <a:pos x="128" y="6"/>
                  </a:cxn>
                  <a:cxn ang="0">
                    <a:pos x="120" y="30"/>
                  </a:cxn>
                  <a:cxn ang="0">
                    <a:pos x="90" y="48"/>
                  </a:cxn>
                  <a:cxn ang="0">
                    <a:pos x="70" y="38"/>
                  </a:cxn>
                  <a:cxn ang="0">
                    <a:pos x="66" y="64"/>
                  </a:cxn>
                  <a:cxn ang="0">
                    <a:pos x="32" y="58"/>
                  </a:cxn>
                  <a:cxn ang="0">
                    <a:pos x="8" y="74"/>
                  </a:cxn>
                  <a:cxn ang="0">
                    <a:pos x="38" y="94"/>
                  </a:cxn>
                  <a:cxn ang="0">
                    <a:pos x="58" y="120"/>
                  </a:cxn>
                  <a:cxn ang="0">
                    <a:pos x="66" y="192"/>
                  </a:cxn>
                  <a:cxn ang="0">
                    <a:pos x="72" y="200"/>
                  </a:cxn>
                  <a:cxn ang="0">
                    <a:pos x="112" y="206"/>
                  </a:cxn>
                  <a:cxn ang="0">
                    <a:pos x="130" y="217"/>
                  </a:cxn>
                  <a:cxn ang="0">
                    <a:pos x="132" y="215"/>
                  </a:cxn>
                  <a:cxn ang="0">
                    <a:pos x="148" y="221"/>
                  </a:cxn>
                  <a:cxn ang="0">
                    <a:pos x="158" y="208"/>
                  </a:cxn>
                  <a:cxn ang="0">
                    <a:pos x="220" y="206"/>
                  </a:cxn>
                  <a:cxn ang="0">
                    <a:pos x="248" y="190"/>
                  </a:cxn>
                  <a:cxn ang="0">
                    <a:pos x="252" y="178"/>
                  </a:cxn>
                  <a:cxn ang="0">
                    <a:pos x="238" y="162"/>
                  </a:cxn>
                  <a:cxn ang="0">
                    <a:pos x="240" y="146"/>
                  </a:cxn>
                  <a:cxn ang="0">
                    <a:pos x="236" y="128"/>
                  </a:cxn>
                  <a:cxn ang="0">
                    <a:pos x="232" y="124"/>
                  </a:cxn>
                </a:cxnLst>
                <a:rect l="0" t="0" r="r" b="b"/>
                <a:pathLst>
                  <a:path w="258" h="221">
                    <a:moveTo>
                      <a:pt x="232" y="122"/>
                    </a:moveTo>
                    <a:lnTo>
                      <a:pt x="224" y="122"/>
                    </a:lnTo>
                    <a:lnTo>
                      <a:pt x="222" y="126"/>
                    </a:lnTo>
                    <a:lnTo>
                      <a:pt x="220" y="120"/>
                    </a:lnTo>
                    <a:lnTo>
                      <a:pt x="218" y="120"/>
                    </a:lnTo>
                    <a:lnTo>
                      <a:pt x="216" y="112"/>
                    </a:lnTo>
                    <a:lnTo>
                      <a:pt x="238" y="96"/>
                    </a:lnTo>
                    <a:lnTo>
                      <a:pt x="250" y="88"/>
                    </a:lnTo>
                    <a:lnTo>
                      <a:pt x="252" y="88"/>
                    </a:lnTo>
                    <a:lnTo>
                      <a:pt x="252" y="86"/>
                    </a:lnTo>
                    <a:lnTo>
                      <a:pt x="248" y="86"/>
                    </a:lnTo>
                    <a:lnTo>
                      <a:pt x="248" y="72"/>
                    </a:lnTo>
                    <a:lnTo>
                      <a:pt x="258" y="54"/>
                    </a:lnTo>
                    <a:lnTo>
                      <a:pt x="236" y="50"/>
                    </a:lnTo>
                    <a:lnTo>
                      <a:pt x="224" y="42"/>
                    </a:lnTo>
                    <a:lnTo>
                      <a:pt x="216" y="42"/>
                    </a:lnTo>
                    <a:lnTo>
                      <a:pt x="214" y="42"/>
                    </a:lnTo>
                    <a:lnTo>
                      <a:pt x="208" y="42"/>
                    </a:lnTo>
                    <a:lnTo>
                      <a:pt x="192" y="30"/>
                    </a:lnTo>
                    <a:lnTo>
                      <a:pt x="180" y="30"/>
                    </a:lnTo>
                    <a:lnTo>
                      <a:pt x="180" y="26"/>
                    </a:lnTo>
                    <a:lnTo>
                      <a:pt x="176" y="26"/>
                    </a:lnTo>
                    <a:lnTo>
                      <a:pt x="178" y="22"/>
                    </a:lnTo>
                    <a:lnTo>
                      <a:pt x="170" y="22"/>
                    </a:lnTo>
                    <a:lnTo>
                      <a:pt x="146" y="0"/>
                    </a:lnTo>
                    <a:lnTo>
                      <a:pt x="128" y="6"/>
                    </a:lnTo>
                    <a:lnTo>
                      <a:pt x="128" y="24"/>
                    </a:lnTo>
                    <a:lnTo>
                      <a:pt x="120" y="30"/>
                    </a:lnTo>
                    <a:lnTo>
                      <a:pt x="98" y="38"/>
                    </a:lnTo>
                    <a:lnTo>
                      <a:pt x="90" y="48"/>
                    </a:lnTo>
                    <a:lnTo>
                      <a:pt x="72" y="46"/>
                    </a:lnTo>
                    <a:lnTo>
                      <a:pt x="70" y="38"/>
                    </a:lnTo>
                    <a:lnTo>
                      <a:pt x="56" y="38"/>
                    </a:lnTo>
                    <a:lnTo>
                      <a:pt x="66" y="64"/>
                    </a:lnTo>
                    <a:lnTo>
                      <a:pt x="42" y="70"/>
                    </a:lnTo>
                    <a:lnTo>
                      <a:pt x="32" y="58"/>
                    </a:lnTo>
                    <a:lnTo>
                      <a:pt x="0" y="66"/>
                    </a:lnTo>
                    <a:lnTo>
                      <a:pt x="8" y="74"/>
                    </a:lnTo>
                    <a:lnTo>
                      <a:pt x="0" y="80"/>
                    </a:lnTo>
                    <a:lnTo>
                      <a:pt x="38" y="94"/>
                    </a:lnTo>
                    <a:lnTo>
                      <a:pt x="56" y="106"/>
                    </a:lnTo>
                    <a:lnTo>
                      <a:pt x="58" y="120"/>
                    </a:lnTo>
                    <a:lnTo>
                      <a:pt x="74" y="130"/>
                    </a:lnTo>
                    <a:lnTo>
                      <a:pt x="66" y="192"/>
                    </a:lnTo>
                    <a:lnTo>
                      <a:pt x="64" y="194"/>
                    </a:lnTo>
                    <a:lnTo>
                      <a:pt x="72" y="200"/>
                    </a:lnTo>
                    <a:lnTo>
                      <a:pt x="98" y="208"/>
                    </a:lnTo>
                    <a:lnTo>
                      <a:pt x="112" y="206"/>
                    </a:lnTo>
                    <a:lnTo>
                      <a:pt x="128" y="212"/>
                    </a:lnTo>
                    <a:lnTo>
                      <a:pt x="130" y="217"/>
                    </a:lnTo>
                    <a:lnTo>
                      <a:pt x="130" y="217"/>
                    </a:lnTo>
                    <a:lnTo>
                      <a:pt x="132" y="215"/>
                    </a:lnTo>
                    <a:lnTo>
                      <a:pt x="138" y="217"/>
                    </a:lnTo>
                    <a:lnTo>
                      <a:pt x="148" y="221"/>
                    </a:lnTo>
                    <a:lnTo>
                      <a:pt x="160" y="219"/>
                    </a:lnTo>
                    <a:lnTo>
                      <a:pt x="158" y="208"/>
                    </a:lnTo>
                    <a:lnTo>
                      <a:pt x="176" y="194"/>
                    </a:lnTo>
                    <a:lnTo>
                      <a:pt x="220" y="206"/>
                    </a:lnTo>
                    <a:lnTo>
                      <a:pt x="246" y="190"/>
                    </a:lnTo>
                    <a:lnTo>
                      <a:pt x="248" y="190"/>
                    </a:lnTo>
                    <a:lnTo>
                      <a:pt x="248" y="186"/>
                    </a:lnTo>
                    <a:lnTo>
                      <a:pt x="252" y="178"/>
                    </a:lnTo>
                    <a:lnTo>
                      <a:pt x="238" y="176"/>
                    </a:lnTo>
                    <a:lnTo>
                      <a:pt x="238" y="162"/>
                    </a:lnTo>
                    <a:lnTo>
                      <a:pt x="230" y="154"/>
                    </a:lnTo>
                    <a:lnTo>
                      <a:pt x="240" y="146"/>
                    </a:lnTo>
                    <a:lnTo>
                      <a:pt x="238" y="134"/>
                    </a:lnTo>
                    <a:lnTo>
                      <a:pt x="236" y="128"/>
                    </a:lnTo>
                    <a:lnTo>
                      <a:pt x="236" y="128"/>
                    </a:lnTo>
                    <a:lnTo>
                      <a:pt x="232" y="124"/>
                    </a:lnTo>
                    <a:lnTo>
                      <a:pt x="232" y="1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9" name="Freeform 13"/>
              <p:cNvSpPr>
                <a:spLocks/>
              </p:cNvSpPr>
              <p:nvPr/>
            </p:nvSpPr>
            <p:spPr bwMode="auto">
              <a:xfrm>
                <a:off x="2895600" y="3414713"/>
                <a:ext cx="34925" cy="50800"/>
              </a:xfrm>
              <a:custGeom>
                <a:avLst/>
                <a:gdLst/>
                <a:ahLst/>
                <a:cxnLst>
                  <a:cxn ang="0">
                    <a:pos x="14" y="32"/>
                  </a:cxn>
                  <a:cxn ang="0">
                    <a:pos x="22" y="14"/>
                  </a:cxn>
                  <a:cxn ang="0">
                    <a:pos x="18" y="0"/>
                  </a:cxn>
                  <a:cxn ang="0">
                    <a:pos x="2" y="2"/>
                  </a:cxn>
                  <a:cxn ang="0">
                    <a:pos x="0" y="10"/>
                  </a:cxn>
                  <a:cxn ang="0">
                    <a:pos x="6" y="26"/>
                  </a:cxn>
                  <a:cxn ang="0">
                    <a:pos x="14" y="32"/>
                  </a:cxn>
                </a:cxnLst>
                <a:rect l="0" t="0" r="r" b="b"/>
                <a:pathLst>
                  <a:path w="22" h="32">
                    <a:moveTo>
                      <a:pt x="14" y="32"/>
                    </a:moveTo>
                    <a:lnTo>
                      <a:pt x="22" y="14"/>
                    </a:lnTo>
                    <a:lnTo>
                      <a:pt x="18" y="0"/>
                    </a:lnTo>
                    <a:lnTo>
                      <a:pt x="2" y="2"/>
                    </a:lnTo>
                    <a:lnTo>
                      <a:pt x="0" y="10"/>
                    </a:lnTo>
                    <a:lnTo>
                      <a:pt x="6" y="26"/>
                    </a:lnTo>
                    <a:lnTo>
                      <a:pt x="14" y="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0" name="Freeform 14"/>
              <p:cNvSpPr>
                <a:spLocks/>
              </p:cNvSpPr>
              <p:nvPr/>
            </p:nvSpPr>
            <p:spPr bwMode="auto">
              <a:xfrm>
                <a:off x="2071688" y="3933825"/>
                <a:ext cx="50800" cy="2857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2" y="8"/>
                  </a:cxn>
                  <a:cxn ang="0">
                    <a:pos x="28" y="18"/>
                  </a:cxn>
                  <a:cxn ang="0">
                    <a:pos x="32" y="8"/>
                  </a:cxn>
                  <a:cxn ang="0">
                    <a:pos x="18" y="0"/>
                  </a:cxn>
                  <a:cxn ang="0">
                    <a:pos x="0" y="8"/>
                  </a:cxn>
                </a:cxnLst>
                <a:rect l="0" t="0" r="r" b="b"/>
                <a:pathLst>
                  <a:path w="32" h="18">
                    <a:moveTo>
                      <a:pt x="0" y="8"/>
                    </a:moveTo>
                    <a:lnTo>
                      <a:pt x="12" y="8"/>
                    </a:lnTo>
                    <a:lnTo>
                      <a:pt x="28" y="18"/>
                    </a:lnTo>
                    <a:lnTo>
                      <a:pt x="32" y="8"/>
                    </a:lnTo>
                    <a:lnTo>
                      <a:pt x="1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1" name="Freeform 15"/>
              <p:cNvSpPr>
                <a:spLocks/>
              </p:cNvSpPr>
              <p:nvPr/>
            </p:nvSpPr>
            <p:spPr bwMode="auto">
              <a:xfrm>
                <a:off x="2447925" y="3665538"/>
                <a:ext cx="6350" cy="63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2" name="Freeform 16"/>
              <p:cNvSpPr>
                <a:spLocks/>
              </p:cNvSpPr>
              <p:nvPr/>
            </p:nvSpPr>
            <p:spPr bwMode="auto">
              <a:xfrm>
                <a:off x="2698750" y="3506788"/>
                <a:ext cx="47625" cy="2540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16" y="2"/>
                  </a:cxn>
                  <a:cxn ang="0">
                    <a:pos x="0" y="10"/>
                  </a:cxn>
                  <a:cxn ang="0">
                    <a:pos x="18" y="16"/>
                  </a:cxn>
                  <a:cxn ang="0">
                    <a:pos x="30" y="0"/>
                  </a:cxn>
                </a:cxnLst>
                <a:rect l="0" t="0" r="r" b="b"/>
                <a:pathLst>
                  <a:path w="30" h="16">
                    <a:moveTo>
                      <a:pt x="30" y="0"/>
                    </a:moveTo>
                    <a:lnTo>
                      <a:pt x="16" y="2"/>
                    </a:lnTo>
                    <a:lnTo>
                      <a:pt x="0" y="10"/>
                    </a:lnTo>
                    <a:lnTo>
                      <a:pt x="18" y="16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3" name="Freeform 17"/>
              <p:cNvSpPr>
                <a:spLocks/>
              </p:cNvSpPr>
              <p:nvPr/>
            </p:nvSpPr>
            <p:spPr bwMode="auto">
              <a:xfrm>
                <a:off x="2046288" y="3924300"/>
                <a:ext cx="25400" cy="2222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0" y="14"/>
                  </a:cxn>
                  <a:cxn ang="0">
                    <a:pos x="16" y="14"/>
                  </a:cxn>
                  <a:cxn ang="0">
                    <a:pos x="2" y="0"/>
                  </a:cxn>
                  <a:cxn ang="0">
                    <a:pos x="0" y="8"/>
                  </a:cxn>
                </a:cxnLst>
                <a:rect l="0" t="0" r="r" b="b"/>
                <a:pathLst>
                  <a:path w="16" h="14">
                    <a:moveTo>
                      <a:pt x="0" y="8"/>
                    </a:moveTo>
                    <a:lnTo>
                      <a:pt x="10" y="14"/>
                    </a:lnTo>
                    <a:lnTo>
                      <a:pt x="16" y="14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4" name="Freeform 18"/>
              <p:cNvSpPr>
                <a:spLocks/>
              </p:cNvSpPr>
              <p:nvPr/>
            </p:nvSpPr>
            <p:spPr bwMode="auto">
              <a:xfrm>
                <a:off x="2327275" y="3362325"/>
                <a:ext cx="396875" cy="296863"/>
              </a:xfrm>
              <a:custGeom>
                <a:avLst/>
                <a:gdLst/>
                <a:ahLst/>
                <a:cxnLst>
                  <a:cxn ang="0">
                    <a:pos x="226" y="33"/>
                  </a:cxn>
                  <a:cxn ang="0">
                    <a:pos x="220" y="31"/>
                  </a:cxn>
                  <a:cxn ang="0">
                    <a:pos x="218" y="33"/>
                  </a:cxn>
                  <a:cxn ang="0">
                    <a:pos x="218" y="33"/>
                  </a:cxn>
                  <a:cxn ang="0">
                    <a:pos x="218" y="33"/>
                  </a:cxn>
                  <a:cxn ang="0">
                    <a:pos x="216" y="28"/>
                  </a:cxn>
                  <a:cxn ang="0">
                    <a:pos x="200" y="22"/>
                  </a:cxn>
                  <a:cxn ang="0">
                    <a:pos x="186" y="24"/>
                  </a:cxn>
                  <a:cxn ang="0">
                    <a:pos x="160" y="16"/>
                  </a:cxn>
                  <a:cxn ang="0">
                    <a:pos x="152" y="10"/>
                  </a:cxn>
                  <a:cxn ang="0">
                    <a:pos x="148" y="8"/>
                  </a:cxn>
                  <a:cxn ang="0">
                    <a:pos x="114" y="6"/>
                  </a:cxn>
                  <a:cxn ang="0">
                    <a:pos x="100" y="8"/>
                  </a:cxn>
                  <a:cxn ang="0">
                    <a:pos x="76" y="2"/>
                  </a:cxn>
                  <a:cxn ang="0">
                    <a:pos x="36" y="2"/>
                  </a:cxn>
                  <a:cxn ang="0">
                    <a:pos x="26" y="0"/>
                  </a:cxn>
                  <a:cxn ang="0">
                    <a:pos x="16" y="8"/>
                  </a:cxn>
                  <a:cxn ang="0">
                    <a:pos x="0" y="14"/>
                  </a:cxn>
                  <a:cxn ang="0">
                    <a:pos x="8" y="24"/>
                  </a:cxn>
                  <a:cxn ang="0">
                    <a:pos x="8" y="43"/>
                  </a:cxn>
                  <a:cxn ang="0">
                    <a:pos x="14" y="41"/>
                  </a:cxn>
                  <a:cxn ang="0">
                    <a:pos x="16" y="43"/>
                  </a:cxn>
                  <a:cxn ang="0">
                    <a:pos x="18" y="41"/>
                  </a:cxn>
                  <a:cxn ang="0">
                    <a:pos x="20" y="47"/>
                  </a:cxn>
                  <a:cxn ang="0">
                    <a:pos x="48" y="43"/>
                  </a:cxn>
                  <a:cxn ang="0">
                    <a:pos x="48" y="45"/>
                  </a:cxn>
                  <a:cxn ang="0">
                    <a:pos x="52" y="45"/>
                  </a:cxn>
                  <a:cxn ang="0">
                    <a:pos x="60" y="55"/>
                  </a:cxn>
                  <a:cxn ang="0">
                    <a:pos x="44" y="69"/>
                  </a:cxn>
                  <a:cxn ang="0">
                    <a:pos x="48" y="85"/>
                  </a:cxn>
                  <a:cxn ang="0">
                    <a:pos x="42" y="101"/>
                  </a:cxn>
                  <a:cxn ang="0">
                    <a:pos x="38" y="101"/>
                  </a:cxn>
                  <a:cxn ang="0">
                    <a:pos x="38" y="101"/>
                  </a:cxn>
                  <a:cxn ang="0">
                    <a:pos x="32" y="101"/>
                  </a:cxn>
                  <a:cxn ang="0">
                    <a:pos x="44" y="119"/>
                  </a:cxn>
                  <a:cxn ang="0">
                    <a:pos x="36" y="133"/>
                  </a:cxn>
                  <a:cxn ang="0">
                    <a:pos x="42" y="141"/>
                  </a:cxn>
                  <a:cxn ang="0">
                    <a:pos x="34" y="151"/>
                  </a:cxn>
                  <a:cxn ang="0">
                    <a:pos x="36" y="161"/>
                  </a:cxn>
                  <a:cxn ang="0">
                    <a:pos x="52" y="167"/>
                  </a:cxn>
                  <a:cxn ang="0">
                    <a:pos x="60" y="183"/>
                  </a:cxn>
                  <a:cxn ang="0">
                    <a:pos x="76" y="187"/>
                  </a:cxn>
                  <a:cxn ang="0">
                    <a:pos x="96" y="173"/>
                  </a:cxn>
                  <a:cxn ang="0">
                    <a:pos x="144" y="169"/>
                  </a:cxn>
                  <a:cxn ang="0">
                    <a:pos x="152" y="157"/>
                  </a:cxn>
                  <a:cxn ang="0">
                    <a:pos x="170" y="151"/>
                  </a:cxn>
                  <a:cxn ang="0">
                    <a:pos x="176" y="135"/>
                  </a:cxn>
                  <a:cxn ang="0">
                    <a:pos x="192" y="123"/>
                  </a:cxn>
                  <a:cxn ang="0">
                    <a:pos x="180" y="103"/>
                  </a:cxn>
                  <a:cxn ang="0">
                    <a:pos x="208" y="69"/>
                  </a:cxn>
                  <a:cxn ang="0">
                    <a:pos x="228" y="63"/>
                  </a:cxn>
                  <a:cxn ang="0">
                    <a:pos x="250" y="45"/>
                  </a:cxn>
                  <a:cxn ang="0">
                    <a:pos x="250" y="33"/>
                  </a:cxn>
                  <a:cxn ang="0">
                    <a:pos x="248" y="35"/>
                  </a:cxn>
                  <a:cxn ang="0">
                    <a:pos x="236" y="37"/>
                  </a:cxn>
                  <a:cxn ang="0">
                    <a:pos x="226" y="33"/>
                  </a:cxn>
                </a:cxnLst>
                <a:rect l="0" t="0" r="r" b="b"/>
                <a:pathLst>
                  <a:path w="250" h="187">
                    <a:moveTo>
                      <a:pt x="226" y="33"/>
                    </a:moveTo>
                    <a:lnTo>
                      <a:pt x="220" y="31"/>
                    </a:lnTo>
                    <a:lnTo>
                      <a:pt x="218" y="33"/>
                    </a:lnTo>
                    <a:lnTo>
                      <a:pt x="218" y="33"/>
                    </a:lnTo>
                    <a:lnTo>
                      <a:pt x="218" y="33"/>
                    </a:lnTo>
                    <a:lnTo>
                      <a:pt x="216" y="28"/>
                    </a:lnTo>
                    <a:lnTo>
                      <a:pt x="200" y="22"/>
                    </a:lnTo>
                    <a:lnTo>
                      <a:pt x="186" y="24"/>
                    </a:lnTo>
                    <a:lnTo>
                      <a:pt x="160" y="16"/>
                    </a:lnTo>
                    <a:lnTo>
                      <a:pt x="152" y="10"/>
                    </a:lnTo>
                    <a:lnTo>
                      <a:pt x="148" y="8"/>
                    </a:lnTo>
                    <a:lnTo>
                      <a:pt x="114" y="6"/>
                    </a:lnTo>
                    <a:lnTo>
                      <a:pt x="100" y="8"/>
                    </a:lnTo>
                    <a:lnTo>
                      <a:pt x="76" y="2"/>
                    </a:lnTo>
                    <a:lnTo>
                      <a:pt x="36" y="2"/>
                    </a:lnTo>
                    <a:lnTo>
                      <a:pt x="26" y="0"/>
                    </a:lnTo>
                    <a:lnTo>
                      <a:pt x="16" y="8"/>
                    </a:lnTo>
                    <a:lnTo>
                      <a:pt x="0" y="14"/>
                    </a:lnTo>
                    <a:lnTo>
                      <a:pt x="8" y="24"/>
                    </a:lnTo>
                    <a:lnTo>
                      <a:pt x="8" y="43"/>
                    </a:lnTo>
                    <a:lnTo>
                      <a:pt x="14" y="41"/>
                    </a:lnTo>
                    <a:lnTo>
                      <a:pt x="16" y="43"/>
                    </a:lnTo>
                    <a:lnTo>
                      <a:pt x="18" y="41"/>
                    </a:lnTo>
                    <a:lnTo>
                      <a:pt x="20" y="47"/>
                    </a:lnTo>
                    <a:lnTo>
                      <a:pt x="48" y="43"/>
                    </a:lnTo>
                    <a:lnTo>
                      <a:pt x="48" y="45"/>
                    </a:lnTo>
                    <a:lnTo>
                      <a:pt x="52" y="45"/>
                    </a:lnTo>
                    <a:lnTo>
                      <a:pt x="60" y="55"/>
                    </a:lnTo>
                    <a:lnTo>
                      <a:pt x="44" y="69"/>
                    </a:lnTo>
                    <a:lnTo>
                      <a:pt x="48" y="85"/>
                    </a:lnTo>
                    <a:lnTo>
                      <a:pt x="42" y="101"/>
                    </a:lnTo>
                    <a:lnTo>
                      <a:pt x="38" y="101"/>
                    </a:lnTo>
                    <a:lnTo>
                      <a:pt x="38" y="101"/>
                    </a:lnTo>
                    <a:lnTo>
                      <a:pt x="32" y="101"/>
                    </a:lnTo>
                    <a:lnTo>
                      <a:pt x="44" y="119"/>
                    </a:lnTo>
                    <a:lnTo>
                      <a:pt x="36" y="133"/>
                    </a:lnTo>
                    <a:lnTo>
                      <a:pt x="42" y="141"/>
                    </a:lnTo>
                    <a:lnTo>
                      <a:pt x="34" y="151"/>
                    </a:lnTo>
                    <a:lnTo>
                      <a:pt x="36" y="161"/>
                    </a:lnTo>
                    <a:lnTo>
                      <a:pt x="52" y="167"/>
                    </a:lnTo>
                    <a:lnTo>
                      <a:pt x="60" y="183"/>
                    </a:lnTo>
                    <a:lnTo>
                      <a:pt x="76" y="187"/>
                    </a:lnTo>
                    <a:lnTo>
                      <a:pt x="96" y="173"/>
                    </a:lnTo>
                    <a:lnTo>
                      <a:pt x="144" y="169"/>
                    </a:lnTo>
                    <a:lnTo>
                      <a:pt x="152" y="157"/>
                    </a:lnTo>
                    <a:lnTo>
                      <a:pt x="170" y="151"/>
                    </a:lnTo>
                    <a:lnTo>
                      <a:pt x="176" y="135"/>
                    </a:lnTo>
                    <a:lnTo>
                      <a:pt x="192" y="123"/>
                    </a:lnTo>
                    <a:lnTo>
                      <a:pt x="180" y="103"/>
                    </a:lnTo>
                    <a:lnTo>
                      <a:pt x="208" y="69"/>
                    </a:lnTo>
                    <a:lnTo>
                      <a:pt x="228" y="63"/>
                    </a:lnTo>
                    <a:lnTo>
                      <a:pt x="250" y="45"/>
                    </a:lnTo>
                    <a:lnTo>
                      <a:pt x="250" y="33"/>
                    </a:lnTo>
                    <a:lnTo>
                      <a:pt x="248" y="35"/>
                    </a:lnTo>
                    <a:lnTo>
                      <a:pt x="236" y="37"/>
                    </a:lnTo>
                    <a:lnTo>
                      <a:pt x="226" y="3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5" name="Freeform 19"/>
              <p:cNvSpPr>
                <a:spLocks/>
              </p:cNvSpPr>
              <p:nvPr/>
            </p:nvSpPr>
            <p:spPr bwMode="auto">
              <a:xfrm>
                <a:off x="4983163" y="4697413"/>
                <a:ext cx="12700" cy="63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8" y="4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8" h="4">
                    <a:moveTo>
                      <a:pt x="0" y="4"/>
                    </a:moveTo>
                    <a:lnTo>
                      <a:pt x="8" y="4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6" name="Freeform 20"/>
              <p:cNvSpPr>
                <a:spLocks/>
              </p:cNvSpPr>
              <p:nvPr/>
            </p:nvSpPr>
            <p:spPr bwMode="auto">
              <a:xfrm>
                <a:off x="2568575" y="2643188"/>
                <a:ext cx="19050" cy="22225"/>
              </a:xfrm>
              <a:custGeom>
                <a:avLst/>
                <a:gdLst/>
                <a:ahLst/>
                <a:cxnLst>
                  <a:cxn ang="0">
                    <a:pos x="6" y="1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" y="4"/>
                  </a:cxn>
                  <a:cxn ang="0">
                    <a:pos x="6" y="14"/>
                  </a:cxn>
                </a:cxnLst>
                <a:rect l="0" t="0" r="r" b="b"/>
                <a:pathLst>
                  <a:path w="12" h="14">
                    <a:moveTo>
                      <a:pt x="6" y="14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4"/>
                    </a:lnTo>
                    <a:lnTo>
                      <a:pt x="6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7" name="Freeform 23"/>
              <p:cNvSpPr>
                <a:spLocks/>
              </p:cNvSpPr>
              <p:nvPr/>
            </p:nvSpPr>
            <p:spPr bwMode="auto">
              <a:xfrm>
                <a:off x="2581275" y="2624138"/>
                <a:ext cx="12700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0" y="8"/>
                  </a:cxn>
                  <a:cxn ang="0">
                    <a:pos x="8" y="4"/>
                  </a:cxn>
                  <a:cxn ang="0">
                    <a:pos x="6" y="4"/>
                  </a:cxn>
                </a:cxnLst>
                <a:rect l="0" t="0" r="r" b="b"/>
                <a:pathLst>
                  <a:path w="8" h="8">
                    <a:moveTo>
                      <a:pt x="6" y="4"/>
                    </a:move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8" y="4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8" name="Freeform 24"/>
              <p:cNvSpPr>
                <a:spLocks/>
              </p:cNvSpPr>
              <p:nvPr/>
            </p:nvSpPr>
            <p:spPr bwMode="auto">
              <a:xfrm>
                <a:off x="2359025" y="2878138"/>
                <a:ext cx="82550" cy="60325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6" y="34"/>
                  </a:cxn>
                  <a:cxn ang="0">
                    <a:pos x="20" y="26"/>
                  </a:cxn>
                  <a:cxn ang="0">
                    <a:pos x="22" y="28"/>
                  </a:cxn>
                  <a:cxn ang="0">
                    <a:pos x="22" y="26"/>
                  </a:cxn>
                  <a:cxn ang="0">
                    <a:pos x="32" y="36"/>
                  </a:cxn>
                  <a:cxn ang="0">
                    <a:pos x="38" y="34"/>
                  </a:cxn>
                  <a:cxn ang="0">
                    <a:pos x="38" y="36"/>
                  </a:cxn>
                  <a:cxn ang="0">
                    <a:pos x="42" y="38"/>
                  </a:cxn>
                  <a:cxn ang="0">
                    <a:pos x="52" y="18"/>
                  </a:cxn>
                  <a:cxn ang="0">
                    <a:pos x="36" y="0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0" y="24"/>
                  </a:cxn>
                </a:cxnLst>
                <a:rect l="0" t="0" r="r" b="b"/>
                <a:pathLst>
                  <a:path w="52" h="38">
                    <a:moveTo>
                      <a:pt x="0" y="24"/>
                    </a:moveTo>
                    <a:lnTo>
                      <a:pt x="16" y="34"/>
                    </a:lnTo>
                    <a:lnTo>
                      <a:pt x="20" y="26"/>
                    </a:lnTo>
                    <a:lnTo>
                      <a:pt x="22" y="28"/>
                    </a:lnTo>
                    <a:lnTo>
                      <a:pt x="22" y="26"/>
                    </a:lnTo>
                    <a:lnTo>
                      <a:pt x="32" y="36"/>
                    </a:lnTo>
                    <a:lnTo>
                      <a:pt x="38" y="34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52" y="18"/>
                    </a:lnTo>
                    <a:lnTo>
                      <a:pt x="36" y="0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73BC44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9" name="Freeform 25"/>
              <p:cNvSpPr>
                <a:spLocks/>
              </p:cNvSpPr>
              <p:nvPr/>
            </p:nvSpPr>
            <p:spPr bwMode="auto">
              <a:xfrm>
                <a:off x="2511425" y="2700338"/>
                <a:ext cx="6350" cy="63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4"/>
                  </a:cxn>
                  <a:cxn ang="0">
                    <a:pos x="4" y="4"/>
                  </a:cxn>
                  <a:cxn ang="0">
                    <a:pos x="4" y="0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0" y="4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0" name="Freeform 26"/>
              <p:cNvSpPr>
                <a:spLocks/>
              </p:cNvSpPr>
              <p:nvPr/>
            </p:nvSpPr>
            <p:spPr bwMode="auto">
              <a:xfrm>
                <a:off x="2587625" y="2624138"/>
                <a:ext cx="6350" cy="3175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1" name="Freeform 30"/>
              <p:cNvSpPr>
                <a:spLocks/>
              </p:cNvSpPr>
              <p:nvPr/>
            </p:nvSpPr>
            <p:spPr bwMode="auto">
              <a:xfrm>
                <a:off x="2517775" y="2690813"/>
                <a:ext cx="19050" cy="9525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2" y="6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8" y="6"/>
                  </a:cxn>
                </a:cxnLst>
                <a:rect l="0" t="0" r="r" b="b"/>
                <a:pathLst>
                  <a:path w="12" h="6">
                    <a:moveTo>
                      <a:pt x="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2" name="Freeform 32"/>
              <p:cNvSpPr>
                <a:spLocks/>
              </p:cNvSpPr>
              <p:nvPr/>
            </p:nvSpPr>
            <p:spPr bwMode="auto">
              <a:xfrm>
                <a:off x="2390775" y="2732088"/>
                <a:ext cx="25400" cy="3810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6" y="14"/>
                  </a:cxn>
                  <a:cxn ang="0">
                    <a:pos x="16" y="0"/>
                  </a:cxn>
                  <a:cxn ang="0">
                    <a:pos x="0" y="8"/>
                  </a:cxn>
                  <a:cxn ang="0">
                    <a:pos x="0" y="24"/>
                  </a:cxn>
                </a:cxnLst>
                <a:rect l="0" t="0" r="r" b="b"/>
                <a:pathLst>
                  <a:path w="16" h="24">
                    <a:moveTo>
                      <a:pt x="0" y="24"/>
                    </a:moveTo>
                    <a:lnTo>
                      <a:pt x="16" y="14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3" name="Freeform 33"/>
              <p:cNvSpPr>
                <a:spLocks/>
              </p:cNvSpPr>
              <p:nvPr/>
            </p:nvSpPr>
            <p:spPr bwMode="auto">
              <a:xfrm>
                <a:off x="2400300" y="2767013"/>
                <a:ext cx="38100" cy="3810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0" y="24"/>
                  </a:cxn>
                  <a:cxn ang="0">
                    <a:pos x="24" y="14"/>
                  </a:cxn>
                  <a:cxn ang="0">
                    <a:pos x="16" y="14"/>
                  </a:cxn>
                  <a:cxn ang="0">
                    <a:pos x="10" y="0"/>
                  </a:cxn>
                  <a:cxn ang="0">
                    <a:pos x="0" y="8"/>
                  </a:cxn>
                </a:cxnLst>
                <a:rect l="0" t="0" r="r" b="b"/>
                <a:pathLst>
                  <a:path w="24" h="24">
                    <a:moveTo>
                      <a:pt x="0" y="8"/>
                    </a:moveTo>
                    <a:lnTo>
                      <a:pt x="10" y="24"/>
                    </a:lnTo>
                    <a:lnTo>
                      <a:pt x="24" y="14"/>
                    </a:lnTo>
                    <a:lnTo>
                      <a:pt x="16" y="14"/>
                    </a:lnTo>
                    <a:lnTo>
                      <a:pt x="1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4" name="Freeform 34"/>
              <p:cNvSpPr>
                <a:spLocks/>
              </p:cNvSpPr>
              <p:nvPr/>
            </p:nvSpPr>
            <p:spPr bwMode="auto">
              <a:xfrm>
                <a:off x="3673475" y="3709988"/>
                <a:ext cx="6350" cy="63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2" y="0"/>
                  </a:cxn>
                  <a:cxn ang="0">
                    <a:pos x="0" y="4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5" name="Freeform 35"/>
              <p:cNvSpPr>
                <a:spLocks/>
              </p:cNvSpPr>
              <p:nvPr/>
            </p:nvSpPr>
            <p:spPr bwMode="auto">
              <a:xfrm>
                <a:off x="2409825" y="2725738"/>
                <a:ext cx="263525" cy="379413"/>
              </a:xfrm>
              <a:custGeom>
                <a:avLst/>
                <a:gdLst/>
                <a:ahLst/>
                <a:cxnLst>
                  <a:cxn ang="0">
                    <a:pos x="20" y="36"/>
                  </a:cxn>
                  <a:cxn ang="0">
                    <a:pos x="16" y="54"/>
                  </a:cxn>
                  <a:cxn ang="0">
                    <a:pos x="0" y="58"/>
                  </a:cxn>
                  <a:cxn ang="0">
                    <a:pos x="18" y="66"/>
                  </a:cxn>
                  <a:cxn ang="0">
                    <a:pos x="20" y="80"/>
                  </a:cxn>
                  <a:cxn ang="0">
                    <a:pos x="40" y="90"/>
                  </a:cxn>
                  <a:cxn ang="0">
                    <a:pos x="28" y="110"/>
                  </a:cxn>
                  <a:cxn ang="0">
                    <a:pos x="42" y="114"/>
                  </a:cxn>
                  <a:cxn ang="0">
                    <a:pos x="44" y="122"/>
                  </a:cxn>
                  <a:cxn ang="0">
                    <a:pos x="42" y="110"/>
                  </a:cxn>
                  <a:cxn ang="0">
                    <a:pos x="64" y="110"/>
                  </a:cxn>
                  <a:cxn ang="0">
                    <a:pos x="58" y="120"/>
                  </a:cxn>
                  <a:cxn ang="0">
                    <a:pos x="66" y="130"/>
                  </a:cxn>
                  <a:cxn ang="0">
                    <a:pos x="74" y="128"/>
                  </a:cxn>
                  <a:cxn ang="0">
                    <a:pos x="68" y="151"/>
                  </a:cxn>
                  <a:cxn ang="0">
                    <a:pos x="48" y="155"/>
                  </a:cxn>
                  <a:cxn ang="0">
                    <a:pos x="36" y="169"/>
                  </a:cxn>
                  <a:cxn ang="0">
                    <a:pos x="50" y="167"/>
                  </a:cxn>
                  <a:cxn ang="0">
                    <a:pos x="48" y="183"/>
                  </a:cxn>
                  <a:cxn ang="0">
                    <a:pos x="26" y="193"/>
                  </a:cxn>
                  <a:cxn ang="0">
                    <a:pos x="32" y="201"/>
                  </a:cxn>
                  <a:cxn ang="0">
                    <a:pos x="44" y="195"/>
                  </a:cxn>
                  <a:cxn ang="0">
                    <a:pos x="60" y="207"/>
                  </a:cxn>
                  <a:cxn ang="0">
                    <a:pos x="76" y="203"/>
                  </a:cxn>
                  <a:cxn ang="0">
                    <a:pos x="72" y="211"/>
                  </a:cxn>
                  <a:cxn ang="0">
                    <a:pos x="48" y="211"/>
                  </a:cxn>
                  <a:cxn ang="0">
                    <a:pos x="20" y="239"/>
                  </a:cxn>
                  <a:cxn ang="0">
                    <a:pos x="48" y="231"/>
                  </a:cxn>
                  <a:cxn ang="0">
                    <a:pos x="58" y="239"/>
                  </a:cxn>
                  <a:cxn ang="0">
                    <a:pos x="64" y="225"/>
                  </a:cxn>
                  <a:cxn ang="0">
                    <a:pos x="82" y="227"/>
                  </a:cxn>
                  <a:cxn ang="0">
                    <a:pos x="108" y="223"/>
                  </a:cxn>
                  <a:cxn ang="0">
                    <a:pos x="138" y="225"/>
                  </a:cxn>
                  <a:cxn ang="0">
                    <a:pos x="158" y="215"/>
                  </a:cxn>
                  <a:cxn ang="0">
                    <a:pos x="162" y="207"/>
                  </a:cxn>
                  <a:cxn ang="0">
                    <a:pos x="146" y="203"/>
                  </a:cxn>
                  <a:cxn ang="0">
                    <a:pos x="164" y="187"/>
                  </a:cxn>
                  <a:cxn ang="0">
                    <a:pos x="166" y="169"/>
                  </a:cxn>
                  <a:cxn ang="0">
                    <a:pos x="158" y="163"/>
                  </a:cxn>
                  <a:cxn ang="0">
                    <a:pos x="132" y="167"/>
                  </a:cxn>
                  <a:cxn ang="0">
                    <a:pos x="138" y="161"/>
                  </a:cxn>
                  <a:cxn ang="0">
                    <a:pos x="130" y="130"/>
                  </a:cxn>
                  <a:cxn ang="0">
                    <a:pos x="122" y="120"/>
                  </a:cxn>
                  <a:cxn ang="0">
                    <a:pos x="108" y="118"/>
                  </a:cxn>
                  <a:cxn ang="0">
                    <a:pos x="100" y="90"/>
                  </a:cxn>
                  <a:cxn ang="0">
                    <a:pos x="90" y="80"/>
                  </a:cxn>
                  <a:cxn ang="0">
                    <a:pos x="68" y="74"/>
                  </a:cxn>
                  <a:cxn ang="0">
                    <a:pos x="80" y="70"/>
                  </a:cxn>
                  <a:cxn ang="0">
                    <a:pos x="82" y="62"/>
                  </a:cxn>
                  <a:cxn ang="0">
                    <a:pos x="96" y="34"/>
                  </a:cxn>
                  <a:cxn ang="0">
                    <a:pos x="92" y="28"/>
                  </a:cxn>
                  <a:cxn ang="0">
                    <a:pos x="60" y="26"/>
                  </a:cxn>
                  <a:cxn ang="0">
                    <a:pos x="48" y="34"/>
                  </a:cxn>
                  <a:cxn ang="0">
                    <a:pos x="56" y="24"/>
                  </a:cxn>
                  <a:cxn ang="0">
                    <a:pos x="50" y="20"/>
                  </a:cxn>
                  <a:cxn ang="0">
                    <a:pos x="66" y="10"/>
                  </a:cxn>
                  <a:cxn ang="0">
                    <a:pos x="72" y="0"/>
                  </a:cxn>
                  <a:cxn ang="0">
                    <a:pos x="36" y="2"/>
                  </a:cxn>
                  <a:cxn ang="0">
                    <a:pos x="32" y="0"/>
                  </a:cxn>
                  <a:cxn ang="0">
                    <a:pos x="24" y="10"/>
                  </a:cxn>
                  <a:cxn ang="0">
                    <a:pos x="26" y="20"/>
                  </a:cxn>
                  <a:cxn ang="0">
                    <a:pos x="16" y="24"/>
                  </a:cxn>
                  <a:cxn ang="0">
                    <a:pos x="20" y="36"/>
                  </a:cxn>
                </a:cxnLst>
                <a:rect l="0" t="0" r="r" b="b"/>
                <a:pathLst>
                  <a:path w="166" h="239">
                    <a:moveTo>
                      <a:pt x="20" y="36"/>
                    </a:moveTo>
                    <a:lnTo>
                      <a:pt x="16" y="54"/>
                    </a:lnTo>
                    <a:lnTo>
                      <a:pt x="0" y="58"/>
                    </a:lnTo>
                    <a:lnTo>
                      <a:pt x="18" y="66"/>
                    </a:lnTo>
                    <a:lnTo>
                      <a:pt x="20" y="80"/>
                    </a:lnTo>
                    <a:lnTo>
                      <a:pt x="40" y="90"/>
                    </a:lnTo>
                    <a:lnTo>
                      <a:pt x="28" y="110"/>
                    </a:lnTo>
                    <a:lnTo>
                      <a:pt x="42" y="114"/>
                    </a:lnTo>
                    <a:lnTo>
                      <a:pt x="44" y="122"/>
                    </a:lnTo>
                    <a:lnTo>
                      <a:pt x="42" y="110"/>
                    </a:lnTo>
                    <a:lnTo>
                      <a:pt x="64" y="110"/>
                    </a:lnTo>
                    <a:lnTo>
                      <a:pt x="58" y="120"/>
                    </a:lnTo>
                    <a:lnTo>
                      <a:pt x="66" y="130"/>
                    </a:lnTo>
                    <a:lnTo>
                      <a:pt x="74" y="128"/>
                    </a:lnTo>
                    <a:lnTo>
                      <a:pt x="68" y="151"/>
                    </a:lnTo>
                    <a:lnTo>
                      <a:pt x="48" y="155"/>
                    </a:lnTo>
                    <a:lnTo>
                      <a:pt x="36" y="169"/>
                    </a:lnTo>
                    <a:lnTo>
                      <a:pt x="50" y="167"/>
                    </a:lnTo>
                    <a:lnTo>
                      <a:pt x="48" y="183"/>
                    </a:lnTo>
                    <a:lnTo>
                      <a:pt x="26" y="193"/>
                    </a:lnTo>
                    <a:lnTo>
                      <a:pt x="32" y="201"/>
                    </a:lnTo>
                    <a:lnTo>
                      <a:pt x="44" y="195"/>
                    </a:lnTo>
                    <a:lnTo>
                      <a:pt x="60" y="207"/>
                    </a:lnTo>
                    <a:lnTo>
                      <a:pt x="76" y="203"/>
                    </a:lnTo>
                    <a:lnTo>
                      <a:pt x="72" y="211"/>
                    </a:lnTo>
                    <a:lnTo>
                      <a:pt x="48" y="211"/>
                    </a:lnTo>
                    <a:lnTo>
                      <a:pt x="20" y="239"/>
                    </a:lnTo>
                    <a:lnTo>
                      <a:pt x="48" y="231"/>
                    </a:lnTo>
                    <a:lnTo>
                      <a:pt x="58" y="239"/>
                    </a:lnTo>
                    <a:lnTo>
                      <a:pt x="64" y="225"/>
                    </a:lnTo>
                    <a:lnTo>
                      <a:pt x="82" y="227"/>
                    </a:lnTo>
                    <a:lnTo>
                      <a:pt x="108" y="223"/>
                    </a:lnTo>
                    <a:lnTo>
                      <a:pt x="138" y="225"/>
                    </a:lnTo>
                    <a:lnTo>
                      <a:pt x="158" y="215"/>
                    </a:lnTo>
                    <a:lnTo>
                      <a:pt x="162" y="207"/>
                    </a:lnTo>
                    <a:lnTo>
                      <a:pt x="146" y="203"/>
                    </a:lnTo>
                    <a:lnTo>
                      <a:pt x="164" y="187"/>
                    </a:lnTo>
                    <a:lnTo>
                      <a:pt x="166" y="169"/>
                    </a:lnTo>
                    <a:lnTo>
                      <a:pt x="158" y="163"/>
                    </a:lnTo>
                    <a:lnTo>
                      <a:pt x="132" y="167"/>
                    </a:lnTo>
                    <a:lnTo>
                      <a:pt x="138" y="161"/>
                    </a:lnTo>
                    <a:lnTo>
                      <a:pt x="130" y="130"/>
                    </a:lnTo>
                    <a:lnTo>
                      <a:pt x="122" y="120"/>
                    </a:lnTo>
                    <a:lnTo>
                      <a:pt x="108" y="118"/>
                    </a:lnTo>
                    <a:lnTo>
                      <a:pt x="100" y="90"/>
                    </a:lnTo>
                    <a:lnTo>
                      <a:pt x="90" y="80"/>
                    </a:lnTo>
                    <a:lnTo>
                      <a:pt x="68" y="74"/>
                    </a:lnTo>
                    <a:lnTo>
                      <a:pt x="80" y="70"/>
                    </a:lnTo>
                    <a:lnTo>
                      <a:pt x="82" y="62"/>
                    </a:lnTo>
                    <a:lnTo>
                      <a:pt x="96" y="34"/>
                    </a:lnTo>
                    <a:lnTo>
                      <a:pt x="92" y="28"/>
                    </a:lnTo>
                    <a:lnTo>
                      <a:pt x="60" y="26"/>
                    </a:lnTo>
                    <a:lnTo>
                      <a:pt x="48" y="34"/>
                    </a:lnTo>
                    <a:lnTo>
                      <a:pt x="56" y="24"/>
                    </a:lnTo>
                    <a:lnTo>
                      <a:pt x="50" y="20"/>
                    </a:lnTo>
                    <a:lnTo>
                      <a:pt x="66" y="10"/>
                    </a:lnTo>
                    <a:lnTo>
                      <a:pt x="72" y="0"/>
                    </a:lnTo>
                    <a:lnTo>
                      <a:pt x="36" y="2"/>
                    </a:lnTo>
                    <a:lnTo>
                      <a:pt x="32" y="0"/>
                    </a:lnTo>
                    <a:lnTo>
                      <a:pt x="24" y="10"/>
                    </a:lnTo>
                    <a:lnTo>
                      <a:pt x="26" y="20"/>
                    </a:lnTo>
                    <a:lnTo>
                      <a:pt x="16" y="24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rgbClr val="73BC44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6" name="Freeform 36"/>
              <p:cNvSpPr>
                <a:spLocks/>
              </p:cNvSpPr>
              <p:nvPr/>
            </p:nvSpPr>
            <p:spPr bwMode="auto">
              <a:xfrm>
                <a:off x="2511425" y="2713038"/>
                <a:ext cx="6350" cy="3175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7" name="Freeform 37"/>
              <p:cNvSpPr>
                <a:spLocks/>
              </p:cNvSpPr>
              <p:nvPr/>
            </p:nvSpPr>
            <p:spPr bwMode="auto">
              <a:xfrm>
                <a:off x="3702050" y="3697288"/>
                <a:ext cx="9525" cy="635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6" y="4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8" name="Freeform 38"/>
              <p:cNvSpPr>
                <a:spLocks/>
              </p:cNvSpPr>
              <p:nvPr/>
            </p:nvSpPr>
            <p:spPr bwMode="auto">
              <a:xfrm>
                <a:off x="3511550" y="3643313"/>
                <a:ext cx="22225" cy="190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4"/>
                  </a:cxn>
                  <a:cxn ang="0">
                    <a:pos x="2" y="12"/>
                  </a:cxn>
                  <a:cxn ang="0">
                    <a:pos x="10" y="6"/>
                  </a:cxn>
                  <a:cxn ang="0">
                    <a:pos x="14" y="0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lnTo>
                      <a:pt x="0" y="4"/>
                    </a:lnTo>
                    <a:lnTo>
                      <a:pt x="2" y="12"/>
                    </a:lnTo>
                    <a:lnTo>
                      <a:pt x="10" y="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9" name="Freeform 39"/>
              <p:cNvSpPr>
                <a:spLocks/>
              </p:cNvSpPr>
              <p:nvPr/>
            </p:nvSpPr>
            <p:spPr bwMode="auto">
              <a:xfrm>
                <a:off x="3476625" y="3598863"/>
                <a:ext cx="19050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2">
                    <a:moveTo>
                      <a:pt x="0" y="0"/>
                    </a:moveTo>
                    <a:lnTo>
                      <a:pt x="6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0" name="Freeform 40"/>
              <p:cNvSpPr>
                <a:spLocks/>
              </p:cNvSpPr>
              <p:nvPr/>
            </p:nvSpPr>
            <p:spPr bwMode="auto">
              <a:xfrm>
                <a:off x="3489325" y="3621088"/>
                <a:ext cx="6350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1" name="Freeform 41"/>
              <p:cNvSpPr>
                <a:spLocks/>
              </p:cNvSpPr>
              <p:nvPr/>
            </p:nvSpPr>
            <p:spPr bwMode="auto">
              <a:xfrm>
                <a:off x="3267075" y="3452813"/>
                <a:ext cx="209550" cy="200025"/>
              </a:xfrm>
              <a:custGeom>
                <a:avLst/>
                <a:gdLst/>
                <a:ahLst/>
                <a:cxnLst>
                  <a:cxn ang="0">
                    <a:pos x="132" y="2"/>
                  </a:cxn>
                  <a:cxn ang="0">
                    <a:pos x="128" y="0"/>
                  </a:cxn>
                  <a:cxn ang="0">
                    <a:pos x="124" y="8"/>
                  </a:cxn>
                  <a:cxn ang="0">
                    <a:pos x="106" y="10"/>
                  </a:cxn>
                  <a:cxn ang="0">
                    <a:pos x="90" y="2"/>
                  </a:cxn>
                  <a:cxn ang="0">
                    <a:pos x="58" y="8"/>
                  </a:cxn>
                  <a:cxn ang="0">
                    <a:pos x="40" y="12"/>
                  </a:cxn>
                  <a:cxn ang="0">
                    <a:pos x="24" y="18"/>
                  </a:cxn>
                  <a:cxn ang="0">
                    <a:pos x="20" y="18"/>
                  </a:cxn>
                  <a:cxn ang="0">
                    <a:pos x="20" y="20"/>
                  </a:cxn>
                  <a:cxn ang="0">
                    <a:pos x="18" y="20"/>
                  </a:cxn>
                  <a:cxn ang="0">
                    <a:pos x="20" y="24"/>
                  </a:cxn>
                  <a:cxn ang="0">
                    <a:pos x="8" y="42"/>
                  </a:cxn>
                  <a:cxn ang="0">
                    <a:pos x="0" y="46"/>
                  </a:cxn>
                  <a:cxn ang="0">
                    <a:pos x="12" y="60"/>
                  </a:cxn>
                  <a:cxn ang="0">
                    <a:pos x="10" y="78"/>
                  </a:cxn>
                  <a:cxn ang="0">
                    <a:pos x="12" y="88"/>
                  </a:cxn>
                  <a:cxn ang="0">
                    <a:pos x="18" y="68"/>
                  </a:cxn>
                  <a:cxn ang="0">
                    <a:pos x="24" y="78"/>
                  </a:cxn>
                  <a:cxn ang="0">
                    <a:pos x="40" y="76"/>
                  </a:cxn>
                  <a:cxn ang="0">
                    <a:pos x="64" y="84"/>
                  </a:cxn>
                  <a:cxn ang="0">
                    <a:pos x="58" y="84"/>
                  </a:cxn>
                  <a:cxn ang="0">
                    <a:pos x="40" y="78"/>
                  </a:cxn>
                  <a:cxn ang="0">
                    <a:pos x="26" y="80"/>
                  </a:cxn>
                  <a:cxn ang="0">
                    <a:pos x="24" y="88"/>
                  </a:cxn>
                  <a:cxn ang="0">
                    <a:pos x="32" y="94"/>
                  </a:cxn>
                  <a:cxn ang="0">
                    <a:pos x="36" y="114"/>
                  </a:cxn>
                  <a:cxn ang="0">
                    <a:pos x="42" y="106"/>
                  </a:cxn>
                  <a:cxn ang="0">
                    <a:pos x="50" y="120"/>
                  </a:cxn>
                  <a:cxn ang="0">
                    <a:pos x="56" y="112"/>
                  </a:cxn>
                  <a:cxn ang="0">
                    <a:pos x="60" y="126"/>
                  </a:cxn>
                  <a:cxn ang="0">
                    <a:pos x="64" y="120"/>
                  </a:cxn>
                  <a:cxn ang="0">
                    <a:pos x="56" y="94"/>
                  </a:cxn>
                  <a:cxn ang="0">
                    <a:pos x="66" y="86"/>
                  </a:cxn>
                  <a:cxn ang="0">
                    <a:pos x="82" y="92"/>
                  </a:cxn>
                  <a:cxn ang="0">
                    <a:pos x="80" y="78"/>
                  </a:cxn>
                  <a:cxn ang="0">
                    <a:pos x="56" y="68"/>
                  </a:cxn>
                  <a:cxn ang="0">
                    <a:pos x="68" y="58"/>
                  </a:cxn>
                  <a:cxn ang="0">
                    <a:pos x="52" y="36"/>
                  </a:cxn>
                  <a:cxn ang="0">
                    <a:pos x="52" y="28"/>
                  </a:cxn>
                  <a:cxn ang="0">
                    <a:pos x="68" y="34"/>
                  </a:cxn>
                  <a:cxn ang="0">
                    <a:pos x="74" y="30"/>
                  </a:cxn>
                  <a:cxn ang="0">
                    <a:pos x="90" y="34"/>
                  </a:cxn>
                  <a:cxn ang="0">
                    <a:pos x="74" y="24"/>
                  </a:cxn>
                  <a:cxn ang="0">
                    <a:pos x="92" y="16"/>
                  </a:cxn>
                  <a:cxn ang="0">
                    <a:pos x="96" y="24"/>
                  </a:cxn>
                  <a:cxn ang="0">
                    <a:pos x="100" y="16"/>
                  </a:cxn>
                  <a:cxn ang="0">
                    <a:pos x="122" y="20"/>
                  </a:cxn>
                  <a:cxn ang="0">
                    <a:pos x="124" y="18"/>
                  </a:cxn>
                  <a:cxn ang="0">
                    <a:pos x="120" y="16"/>
                  </a:cxn>
                  <a:cxn ang="0">
                    <a:pos x="132" y="2"/>
                  </a:cxn>
                </a:cxnLst>
                <a:rect l="0" t="0" r="r" b="b"/>
                <a:pathLst>
                  <a:path w="132" h="126">
                    <a:moveTo>
                      <a:pt x="132" y="2"/>
                    </a:moveTo>
                    <a:lnTo>
                      <a:pt x="128" y="0"/>
                    </a:lnTo>
                    <a:lnTo>
                      <a:pt x="124" y="8"/>
                    </a:lnTo>
                    <a:lnTo>
                      <a:pt x="106" y="10"/>
                    </a:lnTo>
                    <a:lnTo>
                      <a:pt x="90" y="2"/>
                    </a:lnTo>
                    <a:lnTo>
                      <a:pt x="58" y="8"/>
                    </a:lnTo>
                    <a:lnTo>
                      <a:pt x="40" y="12"/>
                    </a:lnTo>
                    <a:lnTo>
                      <a:pt x="24" y="18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18" y="20"/>
                    </a:lnTo>
                    <a:lnTo>
                      <a:pt x="20" y="24"/>
                    </a:lnTo>
                    <a:lnTo>
                      <a:pt x="8" y="42"/>
                    </a:lnTo>
                    <a:lnTo>
                      <a:pt x="0" y="46"/>
                    </a:lnTo>
                    <a:lnTo>
                      <a:pt x="12" y="60"/>
                    </a:lnTo>
                    <a:lnTo>
                      <a:pt x="10" y="78"/>
                    </a:lnTo>
                    <a:lnTo>
                      <a:pt x="12" y="88"/>
                    </a:lnTo>
                    <a:lnTo>
                      <a:pt x="18" y="68"/>
                    </a:lnTo>
                    <a:lnTo>
                      <a:pt x="24" y="78"/>
                    </a:lnTo>
                    <a:lnTo>
                      <a:pt x="40" y="76"/>
                    </a:lnTo>
                    <a:lnTo>
                      <a:pt x="64" y="84"/>
                    </a:lnTo>
                    <a:lnTo>
                      <a:pt x="58" y="84"/>
                    </a:lnTo>
                    <a:lnTo>
                      <a:pt x="40" y="78"/>
                    </a:lnTo>
                    <a:lnTo>
                      <a:pt x="26" y="80"/>
                    </a:lnTo>
                    <a:lnTo>
                      <a:pt x="24" y="88"/>
                    </a:lnTo>
                    <a:lnTo>
                      <a:pt x="32" y="94"/>
                    </a:lnTo>
                    <a:lnTo>
                      <a:pt x="36" y="114"/>
                    </a:lnTo>
                    <a:lnTo>
                      <a:pt x="42" y="106"/>
                    </a:lnTo>
                    <a:lnTo>
                      <a:pt x="50" y="120"/>
                    </a:lnTo>
                    <a:lnTo>
                      <a:pt x="56" y="112"/>
                    </a:lnTo>
                    <a:lnTo>
                      <a:pt x="60" y="126"/>
                    </a:lnTo>
                    <a:lnTo>
                      <a:pt x="64" y="120"/>
                    </a:lnTo>
                    <a:lnTo>
                      <a:pt x="56" y="94"/>
                    </a:lnTo>
                    <a:lnTo>
                      <a:pt x="66" y="86"/>
                    </a:lnTo>
                    <a:lnTo>
                      <a:pt x="82" y="92"/>
                    </a:lnTo>
                    <a:lnTo>
                      <a:pt x="80" y="78"/>
                    </a:lnTo>
                    <a:lnTo>
                      <a:pt x="56" y="68"/>
                    </a:lnTo>
                    <a:lnTo>
                      <a:pt x="68" y="58"/>
                    </a:lnTo>
                    <a:lnTo>
                      <a:pt x="52" y="36"/>
                    </a:lnTo>
                    <a:lnTo>
                      <a:pt x="52" y="28"/>
                    </a:lnTo>
                    <a:lnTo>
                      <a:pt x="68" y="34"/>
                    </a:lnTo>
                    <a:lnTo>
                      <a:pt x="74" y="30"/>
                    </a:lnTo>
                    <a:lnTo>
                      <a:pt x="90" y="34"/>
                    </a:lnTo>
                    <a:lnTo>
                      <a:pt x="74" y="24"/>
                    </a:lnTo>
                    <a:lnTo>
                      <a:pt x="92" y="16"/>
                    </a:lnTo>
                    <a:lnTo>
                      <a:pt x="96" y="24"/>
                    </a:lnTo>
                    <a:lnTo>
                      <a:pt x="100" y="16"/>
                    </a:lnTo>
                    <a:lnTo>
                      <a:pt x="122" y="20"/>
                    </a:lnTo>
                    <a:lnTo>
                      <a:pt x="124" y="18"/>
                    </a:lnTo>
                    <a:lnTo>
                      <a:pt x="120" y="16"/>
                    </a:lnTo>
                    <a:lnTo>
                      <a:pt x="132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2" name="Freeform 42"/>
              <p:cNvSpPr>
                <a:spLocks/>
              </p:cNvSpPr>
              <p:nvPr/>
            </p:nvSpPr>
            <p:spPr bwMode="auto">
              <a:xfrm>
                <a:off x="3457575" y="3570288"/>
                <a:ext cx="6350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3" name="Freeform 43"/>
              <p:cNvSpPr>
                <a:spLocks/>
              </p:cNvSpPr>
              <p:nvPr/>
            </p:nvSpPr>
            <p:spPr bwMode="auto">
              <a:xfrm>
                <a:off x="3435350" y="3494088"/>
                <a:ext cx="12700" cy="190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8" y="0"/>
                  </a:cxn>
                  <a:cxn ang="0">
                    <a:pos x="6" y="0"/>
                  </a:cxn>
                </a:cxnLst>
                <a:rect l="0" t="0" r="r" b="b"/>
                <a:pathLst>
                  <a:path w="8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4" name="Freeform 44"/>
              <p:cNvSpPr>
                <a:spLocks/>
              </p:cNvSpPr>
              <p:nvPr/>
            </p:nvSpPr>
            <p:spPr bwMode="auto">
              <a:xfrm>
                <a:off x="3362325" y="3551238"/>
                <a:ext cx="47625" cy="22225"/>
              </a:xfrm>
              <a:custGeom>
                <a:avLst/>
                <a:gdLst/>
                <a:ahLst/>
                <a:cxnLst>
                  <a:cxn ang="0">
                    <a:pos x="24" y="8"/>
                  </a:cxn>
                  <a:cxn ang="0">
                    <a:pos x="0" y="4"/>
                  </a:cxn>
                  <a:cxn ang="0">
                    <a:pos x="22" y="14"/>
                  </a:cxn>
                  <a:cxn ang="0">
                    <a:pos x="30" y="0"/>
                  </a:cxn>
                  <a:cxn ang="0">
                    <a:pos x="24" y="8"/>
                  </a:cxn>
                </a:cxnLst>
                <a:rect l="0" t="0" r="r" b="b"/>
                <a:pathLst>
                  <a:path w="30" h="14">
                    <a:moveTo>
                      <a:pt x="24" y="8"/>
                    </a:moveTo>
                    <a:lnTo>
                      <a:pt x="0" y="4"/>
                    </a:lnTo>
                    <a:lnTo>
                      <a:pt x="22" y="14"/>
                    </a:lnTo>
                    <a:lnTo>
                      <a:pt x="30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5" name="Freeform 45"/>
              <p:cNvSpPr>
                <a:spLocks/>
              </p:cNvSpPr>
              <p:nvPr/>
            </p:nvSpPr>
            <p:spPr bwMode="auto">
              <a:xfrm>
                <a:off x="3381375" y="3675063"/>
                <a:ext cx="88900" cy="19050"/>
              </a:xfrm>
              <a:custGeom>
                <a:avLst/>
                <a:gdLst/>
                <a:ahLst/>
                <a:cxnLst>
                  <a:cxn ang="0">
                    <a:pos x="24" y="10"/>
                  </a:cxn>
                  <a:cxn ang="0">
                    <a:pos x="24" y="12"/>
                  </a:cxn>
                  <a:cxn ang="0">
                    <a:pos x="52" y="12"/>
                  </a:cxn>
                  <a:cxn ang="0">
                    <a:pos x="56" y="4"/>
                  </a:cxn>
                  <a:cxn ang="0">
                    <a:pos x="12" y="0"/>
                  </a:cxn>
                  <a:cxn ang="0">
                    <a:pos x="0" y="4"/>
                  </a:cxn>
                  <a:cxn ang="0">
                    <a:pos x="24" y="10"/>
                  </a:cxn>
                </a:cxnLst>
                <a:rect l="0" t="0" r="r" b="b"/>
                <a:pathLst>
                  <a:path w="56" h="12">
                    <a:moveTo>
                      <a:pt x="24" y="10"/>
                    </a:moveTo>
                    <a:lnTo>
                      <a:pt x="24" y="12"/>
                    </a:lnTo>
                    <a:lnTo>
                      <a:pt x="52" y="12"/>
                    </a:lnTo>
                    <a:lnTo>
                      <a:pt x="56" y="4"/>
                    </a:lnTo>
                    <a:lnTo>
                      <a:pt x="12" y="0"/>
                    </a:lnTo>
                    <a:lnTo>
                      <a:pt x="0" y="4"/>
                    </a:lnTo>
                    <a:lnTo>
                      <a:pt x="24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6" name="Freeform 46"/>
              <p:cNvSpPr>
                <a:spLocks/>
              </p:cNvSpPr>
              <p:nvPr/>
            </p:nvSpPr>
            <p:spPr bwMode="auto">
              <a:xfrm>
                <a:off x="3495675" y="3675063"/>
                <a:ext cx="3175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7" name="Freeform 47"/>
              <p:cNvSpPr>
                <a:spLocks/>
              </p:cNvSpPr>
              <p:nvPr/>
            </p:nvSpPr>
            <p:spPr bwMode="auto">
              <a:xfrm>
                <a:off x="3460750" y="3602038"/>
                <a:ext cx="9525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6" h="2">
                    <a:moveTo>
                      <a:pt x="0" y="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8" name="Freeform 48"/>
              <p:cNvSpPr>
                <a:spLocks/>
              </p:cNvSpPr>
              <p:nvPr/>
            </p:nvSpPr>
            <p:spPr bwMode="auto">
              <a:xfrm>
                <a:off x="3495675" y="3665538"/>
                <a:ext cx="3175" cy="952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6"/>
                  </a:cxn>
                  <a:cxn ang="0">
                    <a:pos x="2" y="0"/>
                  </a:cxn>
                  <a:cxn ang="0">
                    <a:pos x="0" y="4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9" name="Freeform 49"/>
              <p:cNvSpPr>
                <a:spLocks/>
              </p:cNvSpPr>
              <p:nvPr/>
            </p:nvSpPr>
            <p:spPr bwMode="auto">
              <a:xfrm>
                <a:off x="3489325" y="3624263"/>
                <a:ext cx="9525" cy="1270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8"/>
                  </a:cxn>
                  <a:cxn ang="0">
                    <a:pos x="4" y="6"/>
                  </a:cxn>
                  <a:cxn ang="0">
                    <a:pos x="6" y="0"/>
                  </a:cxn>
                  <a:cxn ang="0">
                    <a:pos x="0" y="6"/>
                  </a:cxn>
                </a:cxnLst>
                <a:rect l="0" t="0" r="r" b="b"/>
                <a:pathLst>
                  <a:path w="6" h="8">
                    <a:moveTo>
                      <a:pt x="0" y="6"/>
                    </a:moveTo>
                    <a:lnTo>
                      <a:pt x="6" y="8"/>
                    </a:lnTo>
                    <a:lnTo>
                      <a:pt x="4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0" name="Freeform 50"/>
              <p:cNvSpPr>
                <a:spLocks/>
              </p:cNvSpPr>
              <p:nvPr/>
            </p:nvSpPr>
            <p:spPr bwMode="auto">
              <a:xfrm>
                <a:off x="3451225" y="3541713"/>
                <a:ext cx="25400" cy="9525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4" y="0"/>
                  </a:cxn>
                  <a:cxn ang="0">
                    <a:pos x="0" y="2"/>
                  </a:cxn>
                  <a:cxn ang="0">
                    <a:pos x="14" y="6"/>
                  </a:cxn>
                  <a:cxn ang="0">
                    <a:pos x="16" y="4"/>
                  </a:cxn>
                </a:cxnLst>
                <a:rect l="0" t="0" r="r" b="b"/>
                <a:pathLst>
                  <a:path w="16" h="6">
                    <a:moveTo>
                      <a:pt x="16" y="4"/>
                    </a:moveTo>
                    <a:lnTo>
                      <a:pt x="14" y="0"/>
                    </a:lnTo>
                    <a:lnTo>
                      <a:pt x="0" y="2"/>
                    </a:lnTo>
                    <a:lnTo>
                      <a:pt x="14" y="6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1" name="Freeform 51"/>
              <p:cNvSpPr>
                <a:spLocks/>
              </p:cNvSpPr>
              <p:nvPr/>
            </p:nvSpPr>
            <p:spPr bwMode="auto">
              <a:xfrm>
                <a:off x="3435350" y="3617913"/>
                <a:ext cx="9525" cy="15875"/>
              </a:xfrm>
              <a:custGeom>
                <a:avLst/>
                <a:gdLst/>
                <a:ahLst/>
                <a:cxnLst>
                  <a:cxn ang="0">
                    <a:pos x="2" y="10"/>
                  </a:cxn>
                  <a:cxn ang="0">
                    <a:pos x="6" y="2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2" y="10"/>
                  </a:cxn>
                </a:cxnLst>
                <a:rect l="0" t="0" r="r" b="b"/>
                <a:pathLst>
                  <a:path w="6" h="10">
                    <a:moveTo>
                      <a:pt x="2" y="10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2" name="Freeform 52"/>
              <p:cNvSpPr>
                <a:spLocks/>
              </p:cNvSpPr>
              <p:nvPr/>
            </p:nvSpPr>
            <p:spPr bwMode="auto">
              <a:xfrm>
                <a:off x="2933700" y="2855913"/>
                <a:ext cx="34925" cy="381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0"/>
                  </a:cxn>
                  <a:cxn ang="0">
                    <a:pos x="10" y="24"/>
                  </a:cxn>
                  <a:cxn ang="0">
                    <a:pos x="22" y="18"/>
                  </a:cxn>
                  <a:cxn ang="0">
                    <a:pos x="16" y="0"/>
                  </a:cxn>
                </a:cxnLst>
                <a:rect l="0" t="0" r="r" b="b"/>
                <a:pathLst>
                  <a:path w="22" h="24">
                    <a:moveTo>
                      <a:pt x="16" y="0"/>
                    </a:moveTo>
                    <a:lnTo>
                      <a:pt x="0" y="10"/>
                    </a:lnTo>
                    <a:lnTo>
                      <a:pt x="10" y="24"/>
                    </a:lnTo>
                    <a:lnTo>
                      <a:pt x="22" y="1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3" name="Freeform 53"/>
              <p:cNvSpPr>
                <a:spLocks/>
              </p:cNvSpPr>
              <p:nvPr/>
            </p:nvSpPr>
            <p:spPr bwMode="auto">
              <a:xfrm>
                <a:off x="2949575" y="2897188"/>
                <a:ext cx="9525" cy="9525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6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4" y="6"/>
                  </a:cxn>
                </a:cxnLst>
                <a:rect l="0" t="0" r="r" b="b"/>
                <a:pathLst>
                  <a:path w="6" h="6">
                    <a:moveTo>
                      <a:pt x="4" y="6"/>
                    </a:moveTo>
                    <a:lnTo>
                      <a:pt x="6" y="4"/>
                    </a:lnTo>
                    <a:lnTo>
                      <a:pt x="4" y="4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4" name="Freeform 54"/>
              <p:cNvSpPr>
                <a:spLocks/>
              </p:cNvSpPr>
              <p:nvPr/>
            </p:nvSpPr>
            <p:spPr bwMode="auto">
              <a:xfrm>
                <a:off x="2886075" y="2763838"/>
                <a:ext cx="85725" cy="142875"/>
              </a:xfrm>
              <a:custGeom>
                <a:avLst/>
                <a:gdLst/>
                <a:ahLst/>
                <a:cxnLst>
                  <a:cxn ang="0">
                    <a:pos x="10" y="70"/>
                  </a:cxn>
                  <a:cxn ang="0">
                    <a:pos x="10" y="88"/>
                  </a:cxn>
                  <a:cxn ang="0">
                    <a:pos x="12" y="88"/>
                  </a:cxn>
                  <a:cxn ang="0">
                    <a:pos x="26" y="90"/>
                  </a:cxn>
                  <a:cxn ang="0">
                    <a:pos x="30" y="84"/>
                  </a:cxn>
                  <a:cxn ang="0">
                    <a:pos x="26" y="68"/>
                  </a:cxn>
                  <a:cxn ang="0">
                    <a:pos x="54" y="40"/>
                  </a:cxn>
                  <a:cxn ang="0">
                    <a:pos x="44" y="36"/>
                  </a:cxn>
                  <a:cxn ang="0">
                    <a:pos x="40" y="24"/>
                  </a:cxn>
                  <a:cxn ang="0">
                    <a:pos x="48" y="0"/>
                  </a:cxn>
                  <a:cxn ang="0">
                    <a:pos x="36" y="6"/>
                  </a:cxn>
                  <a:cxn ang="0">
                    <a:pos x="26" y="16"/>
                  </a:cxn>
                  <a:cxn ang="0">
                    <a:pos x="10" y="20"/>
                  </a:cxn>
                  <a:cxn ang="0">
                    <a:pos x="2" y="28"/>
                  </a:cxn>
                  <a:cxn ang="0">
                    <a:pos x="8" y="34"/>
                  </a:cxn>
                  <a:cxn ang="0">
                    <a:pos x="16" y="22"/>
                  </a:cxn>
                  <a:cxn ang="0">
                    <a:pos x="30" y="20"/>
                  </a:cxn>
                  <a:cxn ang="0">
                    <a:pos x="8" y="36"/>
                  </a:cxn>
                  <a:cxn ang="0">
                    <a:pos x="0" y="36"/>
                  </a:cxn>
                  <a:cxn ang="0">
                    <a:pos x="4" y="56"/>
                  </a:cxn>
                  <a:cxn ang="0">
                    <a:pos x="0" y="68"/>
                  </a:cxn>
                  <a:cxn ang="0">
                    <a:pos x="10" y="70"/>
                  </a:cxn>
                </a:cxnLst>
                <a:rect l="0" t="0" r="r" b="b"/>
                <a:pathLst>
                  <a:path w="54" h="90">
                    <a:moveTo>
                      <a:pt x="10" y="70"/>
                    </a:moveTo>
                    <a:lnTo>
                      <a:pt x="10" y="88"/>
                    </a:lnTo>
                    <a:lnTo>
                      <a:pt x="12" y="88"/>
                    </a:lnTo>
                    <a:lnTo>
                      <a:pt x="26" y="90"/>
                    </a:lnTo>
                    <a:lnTo>
                      <a:pt x="30" y="84"/>
                    </a:lnTo>
                    <a:lnTo>
                      <a:pt x="26" y="68"/>
                    </a:lnTo>
                    <a:lnTo>
                      <a:pt x="54" y="40"/>
                    </a:lnTo>
                    <a:lnTo>
                      <a:pt x="44" y="36"/>
                    </a:lnTo>
                    <a:lnTo>
                      <a:pt x="40" y="24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26" y="16"/>
                    </a:lnTo>
                    <a:lnTo>
                      <a:pt x="10" y="20"/>
                    </a:lnTo>
                    <a:lnTo>
                      <a:pt x="2" y="28"/>
                    </a:lnTo>
                    <a:lnTo>
                      <a:pt x="8" y="34"/>
                    </a:lnTo>
                    <a:lnTo>
                      <a:pt x="16" y="22"/>
                    </a:lnTo>
                    <a:lnTo>
                      <a:pt x="30" y="20"/>
                    </a:lnTo>
                    <a:lnTo>
                      <a:pt x="8" y="36"/>
                    </a:lnTo>
                    <a:lnTo>
                      <a:pt x="0" y="36"/>
                    </a:lnTo>
                    <a:lnTo>
                      <a:pt x="4" y="56"/>
                    </a:lnTo>
                    <a:lnTo>
                      <a:pt x="0" y="68"/>
                    </a:lnTo>
                    <a:lnTo>
                      <a:pt x="10" y="7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5" name="Freeform 55"/>
              <p:cNvSpPr>
                <a:spLocks/>
              </p:cNvSpPr>
              <p:nvPr/>
            </p:nvSpPr>
            <p:spPr bwMode="auto">
              <a:xfrm>
                <a:off x="2933700" y="2894013"/>
                <a:ext cx="9525" cy="9525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6" y="6"/>
                  </a:cxn>
                  <a:cxn ang="0">
                    <a:pos x="6" y="2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6" y="6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6" name="Freeform 56"/>
              <p:cNvSpPr>
                <a:spLocks/>
              </p:cNvSpPr>
              <p:nvPr/>
            </p:nvSpPr>
            <p:spPr bwMode="auto">
              <a:xfrm>
                <a:off x="2974975" y="2897188"/>
                <a:ext cx="25400" cy="19050"/>
              </a:xfrm>
              <a:custGeom>
                <a:avLst/>
                <a:gdLst/>
                <a:ahLst/>
                <a:cxnLst>
                  <a:cxn ang="0">
                    <a:pos x="8" y="12"/>
                  </a:cxn>
                  <a:cxn ang="0">
                    <a:pos x="16" y="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8" y="12"/>
                  </a:cxn>
                </a:cxnLst>
                <a:rect l="0" t="0" r="r" b="b"/>
                <a:pathLst>
                  <a:path w="16" h="12">
                    <a:moveTo>
                      <a:pt x="8" y="12"/>
                    </a:moveTo>
                    <a:lnTo>
                      <a:pt x="16" y="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7" name="Freeform 57"/>
              <p:cNvSpPr>
                <a:spLocks/>
              </p:cNvSpPr>
              <p:nvPr/>
            </p:nvSpPr>
            <p:spPr bwMode="auto">
              <a:xfrm>
                <a:off x="2962275" y="2887663"/>
                <a:ext cx="9525" cy="19050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6" y="0"/>
                  </a:cxn>
                  <a:cxn ang="0">
                    <a:pos x="0" y="10"/>
                  </a:cxn>
                  <a:cxn ang="0">
                    <a:pos x="4" y="12"/>
                  </a:cxn>
                  <a:cxn ang="0">
                    <a:pos x="4" y="6"/>
                  </a:cxn>
                </a:cxnLst>
                <a:rect l="0" t="0" r="r" b="b"/>
                <a:pathLst>
                  <a:path w="6" h="12">
                    <a:moveTo>
                      <a:pt x="4" y="6"/>
                    </a:moveTo>
                    <a:lnTo>
                      <a:pt x="6" y="0"/>
                    </a:lnTo>
                    <a:lnTo>
                      <a:pt x="0" y="10"/>
                    </a:lnTo>
                    <a:lnTo>
                      <a:pt x="4" y="12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8" name="Freeform 58"/>
              <p:cNvSpPr>
                <a:spLocks/>
              </p:cNvSpPr>
              <p:nvPr/>
            </p:nvSpPr>
            <p:spPr bwMode="auto">
              <a:xfrm>
                <a:off x="2974975" y="2843213"/>
                <a:ext cx="50800" cy="666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6" y="12"/>
                  </a:cxn>
                  <a:cxn ang="0">
                    <a:pos x="14" y="6"/>
                  </a:cxn>
                  <a:cxn ang="0">
                    <a:pos x="0" y="14"/>
                  </a:cxn>
                  <a:cxn ang="0">
                    <a:pos x="6" y="28"/>
                  </a:cxn>
                  <a:cxn ang="0">
                    <a:pos x="10" y="28"/>
                  </a:cxn>
                  <a:cxn ang="0">
                    <a:pos x="18" y="42"/>
                  </a:cxn>
                  <a:cxn ang="0">
                    <a:pos x="24" y="18"/>
                  </a:cxn>
                  <a:cxn ang="0">
                    <a:pos x="32" y="12"/>
                  </a:cxn>
                  <a:cxn ang="0">
                    <a:pos x="24" y="0"/>
                  </a:cxn>
                </a:cxnLst>
                <a:rect l="0" t="0" r="r" b="b"/>
                <a:pathLst>
                  <a:path w="32" h="42">
                    <a:moveTo>
                      <a:pt x="24" y="0"/>
                    </a:moveTo>
                    <a:lnTo>
                      <a:pt x="16" y="12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6" y="28"/>
                    </a:lnTo>
                    <a:lnTo>
                      <a:pt x="10" y="28"/>
                    </a:lnTo>
                    <a:lnTo>
                      <a:pt x="18" y="42"/>
                    </a:lnTo>
                    <a:lnTo>
                      <a:pt x="24" y="18"/>
                    </a:lnTo>
                    <a:lnTo>
                      <a:pt x="32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9" name="Freeform 59"/>
              <p:cNvSpPr>
                <a:spLocks/>
              </p:cNvSpPr>
              <p:nvPr/>
            </p:nvSpPr>
            <p:spPr bwMode="auto">
              <a:xfrm>
                <a:off x="3009900" y="2894013"/>
                <a:ext cx="9525" cy="9525"/>
              </a:xfrm>
              <a:custGeom>
                <a:avLst/>
                <a:gdLst/>
                <a:ahLst/>
                <a:cxnLst>
                  <a:cxn ang="0">
                    <a:pos x="2" y="6"/>
                  </a:cxn>
                  <a:cxn ang="0">
                    <a:pos x="6" y="2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2" y="6"/>
                  </a:cxn>
                </a:cxnLst>
                <a:rect l="0" t="0" r="r" b="b"/>
                <a:pathLst>
                  <a:path w="6" h="6">
                    <a:moveTo>
                      <a:pt x="2" y="6"/>
                    </a:moveTo>
                    <a:lnTo>
                      <a:pt x="6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0" name="Freeform 60"/>
              <p:cNvSpPr>
                <a:spLocks/>
              </p:cNvSpPr>
              <p:nvPr/>
            </p:nvSpPr>
            <p:spPr bwMode="auto">
              <a:xfrm>
                <a:off x="3571875" y="4908550"/>
                <a:ext cx="357188" cy="342900"/>
              </a:xfrm>
              <a:custGeom>
                <a:avLst/>
                <a:gdLst/>
                <a:ahLst/>
                <a:cxnLst>
                  <a:cxn ang="0">
                    <a:pos x="163" y="40"/>
                  </a:cxn>
                  <a:cxn ang="0">
                    <a:pos x="78" y="18"/>
                  </a:cxn>
                  <a:cxn ang="0">
                    <a:pos x="86" y="26"/>
                  </a:cxn>
                  <a:cxn ang="0">
                    <a:pos x="46" y="28"/>
                  </a:cxn>
                  <a:cxn ang="0">
                    <a:pos x="44" y="0"/>
                  </a:cxn>
                  <a:cxn ang="0">
                    <a:pos x="18" y="0"/>
                  </a:cxn>
                  <a:cxn ang="0">
                    <a:pos x="24" y="24"/>
                  </a:cxn>
                  <a:cxn ang="0">
                    <a:pos x="22" y="26"/>
                  </a:cxn>
                  <a:cxn ang="0">
                    <a:pos x="16" y="36"/>
                  </a:cxn>
                  <a:cxn ang="0">
                    <a:pos x="8" y="68"/>
                  </a:cxn>
                  <a:cxn ang="0">
                    <a:pos x="2" y="68"/>
                  </a:cxn>
                  <a:cxn ang="0">
                    <a:pos x="6" y="100"/>
                  </a:cxn>
                  <a:cxn ang="0">
                    <a:pos x="16" y="120"/>
                  </a:cxn>
                  <a:cxn ang="0">
                    <a:pos x="30" y="152"/>
                  </a:cxn>
                  <a:cxn ang="0">
                    <a:pos x="30" y="152"/>
                  </a:cxn>
                  <a:cxn ang="0">
                    <a:pos x="54" y="166"/>
                  </a:cxn>
                  <a:cxn ang="0">
                    <a:pos x="64" y="168"/>
                  </a:cxn>
                  <a:cxn ang="0">
                    <a:pos x="66" y="168"/>
                  </a:cxn>
                  <a:cxn ang="0">
                    <a:pos x="86" y="174"/>
                  </a:cxn>
                  <a:cxn ang="0">
                    <a:pos x="86" y="174"/>
                  </a:cxn>
                  <a:cxn ang="0">
                    <a:pos x="90" y="172"/>
                  </a:cxn>
                  <a:cxn ang="0">
                    <a:pos x="96" y="174"/>
                  </a:cxn>
                  <a:cxn ang="0">
                    <a:pos x="104" y="206"/>
                  </a:cxn>
                  <a:cxn ang="0">
                    <a:pos x="108" y="208"/>
                  </a:cxn>
                  <a:cxn ang="0">
                    <a:pos x="108" y="214"/>
                  </a:cxn>
                  <a:cxn ang="0">
                    <a:pos x="134" y="216"/>
                  </a:cxn>
                  <a:cxn ang="0">
                    <a:pos x="161" y="216"/>
                  </a:cxn>
                  <a:cxn ang="0">
                    <a:pos x="183" y="210"/>
                  </a:cxn>
                  <a:cxn ang="0">
                    <a:pos x="225" y="190"/>
                  </a:cxn>
                  <a:cxn ang="0">
                    <a:pos x="199" y="156"/>
                  </a:cxn>
                  <a:cxn ang="0">
                    <a:pos x="203" y="118"/>
                  </a:cxn>
                  <a:cxn ang="0">
                    <a:pos x="205" y="108"/>
                  </a:cxn>
                  <a:cxn ang="0">
                    <a:pos x="211" y="84"/>
                  </a:cxn>
                  <a:cxn ang="0">
                    <a:pos x="195" y="72"/>
                  </a:cxn>
                  <a:cxn ang="0">
                    <a:pos x="165" y="50"/>
                  </a:cxn>
                </a:cxnLst>
                <a:rect l="0" t="0" r="r" b="b"/>
                <a:pathLst>
                  <a:path w="225" h="216">
                    <a:moveTo>
                      <a:pt x="165" y="50"/>
                    </a:moveTo>
                    <a:lnTo>
                      <a:pt x="163" y="40"/>
                    </a:lnTo>
                    <a:lnTo>
                      <a:pt x="90" y="2"/>
                    </a:lnTo>
                    <a:lnTo>
                      <a:pt x="78" y="18"/>
                    </a:lnTo>
                    <a:lnTo>
                      <a:pt x="66" y="20"/>
                    </a:lnTo>
                    <a:lnTo>
                      <a:pt x="86" y="26"/>
                    </a:lnTo>
                    <a:lnTo>
                      <a:pt x="74" y="32"/>
                    </a:lnTo>
                    <a:lnTo>
                      <a:pt x="46" y="28"/>
                    </a:lnTo>
                    <a:lnTo>
                      <a:pt x="38" y="20"/>
                    </a:lnTo>
                    <a:lnTo>
                      <a:pt x="44" y="0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24" y="10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22" y="26"/>
                    </a:lnTo>
                    <a:lnTo>
                      <a:pt x="18" y="28"/>
                    </a:lnTo>
                    <a:lnTo>
                      <a:pt x="16" y="36"/>
                    </a:lnTo>
                    <a:lnTo>
                      <a:pt x="24" y="44"/>
                    </a:lnTo>
                    <a:lnTo>
                      <a:pt x="8" y="68"/>
                    </a:lnTo>
                    <a:lnTo>
                      <a:pt x="4" y="72"/>
                    </a:lnTo>
                    <a:lnTo>
                      <a:pt x="2" y="68"/>
                    </a:lnTo>
                    <a:lnTo>
                      <a:pt x="0" y="68"/>
                    </a:lnTo>
                    <a:lnTo>
                      <a:pt x="6" y="100"/>
                    </a:lnTo>
                    <a:lnTo>
                      <a:pt x="0" y="100"/>
                    </a:lnTo>
                    <a:lnTo>
                      <a:pt x="16" y="120"/>
                    </a:lnTo>
                    <a:lnTo>
                      <a:pt x="18" y="132"/>
                    </a:lnTo>
                    <a:lnTo>
                      <a:pt x="30" y="152"/>
                    </a:lnTo>
                    <a:lnTo>
                      <a:pt x="30" y="152"/>
                    </a:lnTo>
                    <a:lnTo>
                      <a:pt x="30" y="152"/>
                    </a:lnTo>
                    <a:lnTo>
                      <a:pt x="46" y="162"/>
                    </a:lnTo>
                    <a:lnTo>
                      <a:pt x="54" y="166"/>
                    </a:lnTo>
                    <a:lnTo>
                      <a:pt x="64" y="168"/>
                    </a:lnTo>
                    <a:lnTo>
                      <a:pt x="64" y="168"/>
                    </a:lnTo>
                    <a:lnTo>
                      <a:pt x="64" y="168"/>
                    </a:lnTo>
                    <a:lnTo>
                      <a:pt x="66" y="168"/>
                    </a:lnTo>
                    <a:lnTo>
                      <a:pt x="74" y="174"/>
                    </a:lnTo>
                    <a:lnTo>
                      <a:pt x="86" y="174"/>
                    </a:lnTo>
                    <a:lnTo>
                      <a:pt x="86" y="174"/>
                    </a:lnTo>
                    <a:lnTo>
                      <a:pt x="86" y="174"/>
                    </a:lnTo>
                    <a:lnTo>
                      <a:pt x="86" y="172"/>
                    </a:lnTo>
                    <a:lnTo>
                      <a:pt x="90" y="172"/>
                    </a:lnTo>
                    <a:lnTo>
                      <a:pt x="92" y="174"/>
                    </a:lnTo>
                    <a:lnTo>
                      <a:pt x="96" y="174"/>
                    </a:lnTo>
                    <a:lnTo>
                      <a:pt x="98" y="180"/>
                    </a:lnTo>
                    <a:lnTo>
                      <a:pt x="104" y="206"/>
                    </a:lnTo>
                    <a:lnTo>
                      <a:pt x="104" y="208"/>
                    </a:lnTo>
                    <a:lnTo>
                      <a:pt x="108" y="208"/>
                    </a:lnTo>
                    <a:lnTo>
                      <a:pt x="108" y="210"/>
                    </a:lnTo>
                    <a:lnTo>
                      <a:pt x="108" y="214"/>
                    </a:lnTo>
                    <a:lnTo>
                      <a:pt x="126" y="210"/>
                    </a:lnTo>
                    <a:lnTo>
                      <a:pt x="134" y="216"/>
                    </a:lnTo>
                    <a:lnTo>
                      <a:pt x="153" y="210"/>
                    </a:lnTo>
                    <a:lnTo>
                      <a:pt x="161" y="216"/>
                    </a:lnTo>
                    <a:lnTo>
                      <a:pt x="175" y="206"/>
                    </a:lnTo>
                    <a:lnTo>
                      <a:pt x="183" y="210"/>
                    </a:lnTo>
                    <a:lnTo>
                      <a:pt x="213" y="198"/>
                    </a:lnTo>
                    <a:lnTo>
                      <a:pt x="225" y="190"/>
                    </a:lnTo>
                    <a:lnTo>
                      <a:pt x="211" y="180"/>
                    </a:lnTo>
                    <a:lnTo>
                      <a:pt x="199" y="156"/>
                    </a:lnTo>
                    <a:lnTo>
                      <a:pt x="199" y="136"/>
                    </a:lnTo>
                    <a:lnTo>
                      <a:pt x="203" y="118"/>
                    </a:lnTo>
                    <a:lnTo>
                      <a:pt x="195" y="110"/>
                    </a:lnTo>
                    <a:lnTo>
                      <a:pt x="205" y="108"/>
                    </a:lnTo>
                    <a:lnTo>
                      <a:pt x="199" y="94"/>
                    </a:lnTo>
                    <a:lnTo>
                      <a:pt x="211" y="84"/>
                    </a:lnTo>
                    <a:lnTo>
                      <a:pt x="197" y="74"/>
                    </a:lnTo>
                    <a:lnTo>
                      <a:pt x="195" y="72"/>
                    </a:lnTo>
                    <a:lnTo>
                      <a:pt x="193" y="72"/>
                    </a:lnTo>
                    <a:lnTo>
                      <a:pt x="165" y="5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1" name="Freeform 61"/>
              <p:cNvSpPr>
                <a:spLocks/>
              </p:cNvSpPr>
              <p:nvPr/>
            </p:nvSpPr>
            <p:spPr bwMode="auto">
              <a:xfrm>
                <a:off x="2736850" y="2955925"/>
                <a:ext cx="111125" cy="114300"/>
              </a:xfrm>
              <a:custGeom>
                <a:avLst/>
                <a:gdLst/>
                <a:ahLst/>
                <a:cxnLst>
                  <a:cxn ang="0">
                    <a:pos x="42" y="64"/>
                  </a:cxn>
                  <a:cxn ang="0">
                    <a:pos x="46" y="72"/>
                  </a:cxn>
                  <a:cxn ang="0">
                    <a:pos x="50" y="46"/>
                  </a:cxn>
                  <a:cxn ang="0">
                    <a:pos x="64" y="34"/>
                  </a:cxn>
                  <a:cxn ang="0">
                    <a:pos x="70" y="8"/>
                  </a:cxn>
                  <a:cxn ang="0">
                    <a:pos x="54" y="0"/>
                  </a:cxn>
                  <a:cxn ang="0">
                    <a:pos x="34" y="8"/>
                  </a:cxn>
                  <a:cxn ang="0">
                    <a:pos x="24" y="16"/>
                  </a:cxn>
                  <a:cxn ang="0">
                    <a:pos x="22" y="8"/>
                  </a:cxn>
                  <a:cxn ang="0">
                    <a:pos x="14" y="32"/>
                  </a:cxn>
                  <a:cxn ang="0">
                    <a:pos x="0" y="54"/>
                  </a:cxn>
                  <a:cxn ang="0">
                    <a:pos x="8" y="58"/>
                  </a:cxn>
                  <a:cxn ang="0">
                    <a:pos x="24" y="56"/>
                  </a:cxn>
                  <a:cxn ang="0">
                    <a:pos x="24" y="56"/>
                  </a:cxn>
                  <a:cxn ang="0">
                    <a:pos x="26" y="56"/>
                  </a:cxn>
                  <a:cxn ang="0">
                    <a:pos x="42" y="64"/>
                  </a:cxn>
                </a:cxnLst>
                <a:rect l="0" t="0" r="r" b="b"/>
                <a:pathLst>
                  <a:path w="70" h="72">
                    <a:moveTo>
                      <a:pt x="42" y="64"/>
                    </a:moveTo>
                    <a:lnTo>
                      <a:pt x="46" y="72"/>
                    </a:lnTo>
                    <a:lnTo>
                      <a:pt x="50" y="46"/>
                    </a:lnTo>
                    <a:lnTo>
                      <a:pt x="64" y="34"/>
                    </a:lnTo>
                    <a:lnTo>
                      <a:pt x="70" y="8"/>
                    </a:lnTo>
                    <a:lnTo>
                      <a:pt x="54" y="0"/>
                    </a:lnTo>
                    <a:lnTo>
                      <a:pt x="34" y="8"/>
                    </a:lnTo>
                    <a:lnTo>
                      <a:pt x="24" y="16"/>
                    </a:lnTo>
                    <a:lnTo>
                      <a:pt x="22" y="8"/>
                    </a:lnTo>
                    <a:lnTo>
                      <a:pt x="14" y="32"/>
                    </a:lnTo>
                    <a:lnTo>
                      <a:pt x="0" y="54"/>
                    </a:lnTo>
                    <a:lnTo>
                      <a:pt x="8" y="58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6" y="56"/>
                    </a:lnTo>
                    <a:lnTo>
                      <a:pt x="42" y="6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2" name="Freeform 62"/>
              <p:cNvSpPr>
                <a:spLocks/>
              </p:cNvSpPr>
              <p:nvPr/>
            </p:nvSpPr>
            <p:spPr bwMode="auto">
              <a:xfrm>
                <a:off x="2720975" y="3048000"/>
                <a:ext cx="28575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6"/>
                  </a:cxn>
                  <a:cxn ang="0">
                    <a:pos x="18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0" y="6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3" name="Freeform 63"/>
              <p:cNvSpPr>
                <a:spLocks/>
              </p:cNvSpPr>
              <p:nvPr/>
            </p:nvSpPr>
            <p:spPr bwMode="auto">
              <a:xfrm>
                <a:off x="2784475" y="2959100"/>
                <a:ext cx="6350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4" name="Freeform 64"/>
              <p:cNvSpPr>
                <a:spLocks/>
              </p:cNvSpPr>
              <p:nvPr/>
            </p:nvSpPr>
            <p:spPr bwMode="auto">
              <a:xfrm>
                <a:off x="4300538" y="4051300"/>
                <a:ext cx="250825" cy="279400"/>
              </a:xfrm>
              <a:custGeom>
                <a:avLst/>
                <a:gdLst/>
                <a:ahLst/>
                <a:cxnLst>
                  <a:cxn ang="0">
                    <a:pos x="0" y="130"/>
                  </a:cxn>
                  <a:cxn ang="0">
                    <a:pos x="14" y="164"/>
                  </a:cxn>
                  <a:cxn ang="0">
                    <a:pos x="20" y="176"/>
                  </a:cxn>
                  <a:cxn ang="0">
                    <a:pos x="40" y="170"/>
                  </a:cxn>
                  <a:cxn ang="0">
                    <a:pos x="60" y="170"/>
                  </a:cxn>
                  <a:cxn ang="0">
                    <a:pos x="68" y="150"/>
                  </a:cxn>
                  <a:cxn ang="0">
                    <a:pos x="88" y="150"/>
                  </a:cxn>
                  <a:cxn ang="0">
                    <a:pos x="92" y="134"/>
                  </a:cxn>
                  <a:cxn ang="0">
                    <a:pos x="116" y="126"/>
                  </a:cxn>
                  <a:cxn ang="0">
                    <a:pos x="114" y="112"/>
                  </a:cxn>
                  <a:cxn ang="0">
                    <a:pos x="122" y="94"/>
                  </a:cxn>
                  <a:cxn ang="0">
                    <a:pos x="134" y="100"/>
                  </a:cxn>
                  <a:cxn ang="0">
                    <a:pos x="134" y="88"/>
                  </a:cxn>
                  <a:cxn ang="0">
                    <a:pos x="150" y="76"/>
                  </a:cxn>
                  <a:cxn ang="0">
                    <a:pos x="158" y="60"/>
                  </a:cxn>
                  <a:cxn ang="0">
                    <a:pos x="136" y="32"/>
                  </a:cxn>
                  <a:cxn ang="0">
                    <a:pos x="104" y="22"/>
                  </a:cxn>
                  <a:cxn ang="0">
                    <a:pos x="88" y="0"/>
                  </a:cxn>
                  <a:cxn ang="0">
                    <a:pos x="74" y="4"/>
                  </a:cxn>
                  <a:cxn ang="0">
                    <a:pos x="74" y="16"/>
                  </a:cxn>
                  <a:cxn ang="0">
                    <a:pos x="62" y="48"/>
                  </a:cxn>
                  <a:cxn ang="0">
                    <a:pos x="70" y="64"/>
                  </a:cxn>
                  <a:cxn ang="0">
                    <a:pos x="58" y="108"/>
                  </a:cxn>
                  <a:cxn ang="0">
                    <a:pos x="56" y="108"/>
                  </a:cxn>
                  <a:cxn ang="0">
                    <a:pos x="56" y="110"/>
                  </a:cxn>
                  <a:cxn ang="0">
                    <a:pos x="0" y="130"/>
                  </a:cxn>
                </a:cxnLst>
                <a:rect l="0" t="0" r="r" b="b"/>
                <a:pathLst>
                  <a:path w="158" h="176">
                    <a:moveTo>
                      <a:pt x="0" y="130"/>
                    </a:moveTo>
                    <a:lnTo>
                      <a:pt x="14" y="164"/>
                    </a:lnTo>
                    <a:lnTo>
                      <a:pt x="20" y="176"/>
                    </a:lnTo>
                    <a:lnTo>
                      <a:pt x="40" y="170"/>
                    </a:lnTo>
                    <a:lnTo>
                      <a:pt x="60" y="170"/>
                    </a:lnTo>
                    <a:lnTo>
                      <a:pt x="68" y="150"/>
                    </a:lnTo>
                    <a:lnTo>
                      <a:pt x="88" y="150"/>
                    </a:lnTo>
                    <a:lnTo>
                      <a:pt x="92" y="134"/>
                    </a:lnTo>
                    <a:lnTo>
                      <a:pt x="116" y="126"/>
                    </a:lnTo>
                    <a:lnTo>
                      <a:pt x="114" y="112"/>
                    </a:lnTo>
                    <a:lnTo>
                      <a:pt x="122" y="94"/>
                    </a:lnTo>
                    <a:lnTo>
                      <a:pt x="134" y="100"/>
                    </a:lnTo>
                    <a:lnTo>
                      <a:pt x="134" y="88"/>
                    </a:lnTo>
                    <a:lnTo>
                      <a:pt x="150" y="76"/>
                    </a:lnTo>
                    <a:lnTo>
                      <a:pt x="158" y="60"/>
                    </a:lnTo>
                    <a:lnTo>
                      <a:pt x="136" y="32"/>
                    </a:lnTo>
                    <a:lnTo>
                      <a:pt x="104" y="22"/>
                    </a:lnTo>
                    <a:lnTo>
                      <a:pt x="88" y="0"/>
                    </a:lnTo>
                    <a:lnTo>
                      <a:pt x="74" y="4"/>
                    </a:lnTo>
                    <a:lnTo>
                      <a:pt x="74" y="16"/>
                    </a:lnTo>
                    <a:lnTo>
                      <a:pt x="62" y="48"/>
                    </a:lnTo>
                    <a:lnTo>
                      <a:pt x="70" y="64"/>
                    </a:lnTo>
                    <a:lnTo>
                      <a:pt x="58" y="108"/>
                    </a:lnTo>
                    <a:lnTo>
                      <a:pt x="56" y="108"/>
                    </a:lnTo>
                    <a:lnTo>
                      <a:pt x="56" y="110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5" name="Freeform 65"/>
              <p:cNvSpPr>
                <a:spLocks/>
              </p:cNvSpPr>
              <p:nvPr/>
            </p:nvSpPr>
            <p:spPr bwMode="auto">
              <a:xfrm>
                <a:off x="4430713" y="4000500"/>
                <a:ext cx="9525" cy="3175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16"/>
                  </a:cxn>
                  <a:cxn ang="0">
                    <a:pos x="2" y="20"/>
                  </a:cxn>
                  <a:cxn ang="0">
                    <a:pos x="6" y="0"/>
                  </a:cxn>
                  <a:cxn ang="0">
                    <a:pos x="0" y="8"/>
                  </a:cxn>
                </a:cxnLst>
                <a:rect l="0" t="0" r="r" b="b"/>
                <a:pathLst>
                  <a:path w="6" h="20">
                    <a:moveTo>
                      <a:pt x="0" y="8"/>
                    </a:moveTo>
                    <a:lnTo>
                      <a:pt x="0" y="16"/>
                    </a:lnTo>
                    <a:lnTo>
                      <a:pt x="2" y="20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6" name="Freeform 66"/>
              <p:cNvSpPr>
                <a:spLocks/>
              </p:cNvSpPr>
              <p:nvPr/>
            </p:nvSpPr>
            <p:spPr bwMode="auto">
              <a:xfrm>
                <a:off x="4437063" y="4038600"/>
                <a:ext cx="3175" cy="31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7" name="Rectangle 67"/>
              <p:cNvSpPr>
                <a:spLocks noChangeArrowheads="1"/>
              </p:cNvSpPr>
              <p:nvPr/>
            </p:nvSpPr>
            <p:spPr bwMode="auto">
              <a:xfrm>
                <a:off x="4433888" y="4038600"/>
                <a:ext cx="1588" cy="3175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8" name="Freeform 68"/>
              <p:cNvSpPr>
                <a:spLocks/>
              </p:cNvSpPr>
              <p:nvPr/>
            </p:nvSpPr>
            <p:spPr bwMode="auto">
              <a:xfrm>
                <a:off x="3457575" y="3430588"/>
                <a:ext cx="604838" cy="234950"/>
              </a:xfrm>
              <a:custGeom>
                <a:avLst/>
                <a:gdLst/>
                <a:ahLst/>
                <a:cxnLst>
                  <a:cxn ang="0">
                    <a:pos x="208" y="146"/>
                  </a:cxn>
                  <a:cxn ang="0">
                    <a:pos x="233" y="126"/>
                  </a:cxn>
                  <a:cxn ang="0">
                    <a:pos x="257" y="126"/>
                  </a:cxn>
                  <a:cxn ang="0">
                    <a:pos x="301" y="116"/>
                  </a:cxn>
                  <a:cxn ang="0">
                    <a:pos x="325" y="110"/>
                  </a:cxn>
                  <a:cxn ang="0">
                    <a:pos x="331" y="112"/>
                  </a:cxn>
                  <a:cxn ang="0">
                    <a:pos x="337" y="110"/>
                  </a:cxn>
                  <a:cxn ang="0">
                    <a:pos x="379" y="118"/>
                  </a:cxn>
                  <a:cxn ang="0">
                    <a:pos x="379" y="108"/>
                  </a:cxn>
                  <a:cxn ang="0">
                    <a:pos x="371" y="100"/>
                  </a:cxn>
                  <a:cxn ang="0">
                    <a:pos x="373" y="80"/>
                  </a:cxn>
                  <a:cxn ang="0">
                    <a:pos x="369" y="68"/>
                  </a:cxn>
                  <a:cxn ang="0">
                    <a:pos x="381" y="58"/>
                  </a:cxn>
                  <a:cxn ang="0">
                    <a:pos x="357" y="50"/>
                  </a:cxn>
                  <a:cxn ang="0">
                    <a:pos x="353" y="28"/>
                  </a:cxn>
                  <a:cxn ang="0">
                    <a:pos x="357" y="26"/>
                  </a:cxn>
                  <a:cxn ang="0">
                    <a:pos x="339" y="16"/>
                  </a:cxn>
                  <a:cxn ang="0">
                    <a:pos x="313" y="16"/>
                  </a:cxn>
                  <a:cxn ang="0">
                    <a:pos x="287" y="28"/>
                  </a:cxn>
                  <a:cxn ang="0">
                    <a:pos x="253" y="28"/>
                  </a:cxn>
                  <a:cxn ang="0">
                    <a:pos x="204" y="6"/>
                  </a:cxn>
                  <a:cxn ang="0">
                    <a:pos x="176" y="0"/>
                  </a:cxn>
                  <a:cxn ang="0">
                    <a:pos x="128" y="6"/>
                  </a:cxn>
                  <a:cxn ang="0">
                    <a:pos x="64" y="20"/>
                  </a:cxn>
                  <a:cxn ang="0">
                    <a:pos x="16" y="38"/>
                  </a:cxn>
                  <a:cxn ang="0">
                    <a:pos x="30" y="26"/>
                  </a:cxn>
                  <a:cxn ang="0">
                    <a:pos x="64" y="20"/>
                  </a:cxn>
                  <a:cxn ang="0">
                    <a:pos x="40" y="0"/>
                  </a:cxn>
                  <a:cxn ang="0">
                    <a:pos x="38" y="4"/>
                  </a:cxn>
                  <a:cxn ang="0">
                    <a:pos x="6" y="10"/>
                  </a:cxn>
                  <a:cxn ang="0">
                    <a:pos x="12" y="16"/>
                  </a:cxn>
                  <a:cxn ang="0">
                    <a:pos x="4" y="32"/>
                  </a:cxn>
                  <a:cxn ang="0">
                    <a:pos x="2" y="46"/>
                  </a:cxn>
                  <a:cxn ang="0">
                    <a:pos x="2" y="50"/>
                  </a:cxn>
                  <a:cxn ang="0">
                    <a:pos x="16" y="60"/>
                  </a:cxn>
                  <a:cxn ang="0">
                    <a:pos x="22" y="78"/>
                  </a:cxn>
                  <a:cxn ang="0">
                    <a:pos x="4" y="92"/>
                  </a:cxn>
                  <a:cxn ang="0">
                    <a:pos x="24" y="112"/>
                  </a:cxn>
                  <a:cxn ang="0">
                    <a:pos x="46" y="120"/>
                  </a:cxn>
                  <a:cxn ang="0">
                    <a:pos x="74" y="142"/>
                  </a:cxn>
                  <a:cxn ang="0">
                    <a:pos x="96" y="124"/>
                  </a:cxn>
                  <a:cxn ang="0">
                    <a:pos x="140" y="146"/>
                  </a:cxn>
                  <a:cxn ang="0">
                    <a:pos x="174" y="128"/>
                  </a:cxn>
                  <a:cxn ang="0">
                    <a:pos x="204" y="124"/>
                  </a:cxn>
                  <a:cxn ang="0">
                    <a:pos x="198" y="136"/>
                  </a:cxn>
                  <a:cxn ang="0">
                    <a:pos x="202" y="148"/>
                  </a:cxn>
                  <a:cxn ang="0">
                    <a:pos x="208" y="148"/>
                  </a:cxn>
                </a:cxnLst>
                <a:rect l="0" t="0" r="r" b="b"/>
                <a:pathLst>
                  <a:path w="381" h="148">
                    <a:moveTo>
                      <a:pt x="208" y="148"/>
                    </a:moveTo>
                    <a:lnTo>
                      <a:pt x="208" y="146"/>
                    </a:lnTo>
                    <a:lnTo>
                      <a:pt x="219" y="124"/>
                    </a:lnTo>
                    <a:lnTo>
                      <a:pt x="233" y="126"/>
                    </a:lnTo>
                    <a:lnTo>
                      <a:pt x="249" y="122"/>
                    </a:lnTo>
                    <a:lnTo>
                      <a:pt x="257" y="126"/>
                    </a:lnTo>
                    <a:lnTo>
                      <a:pt x="277" y="126"/>
                    </a:lnTo>
                    <a:lnTo>
                      <a:pt x="301" y="116"/>
                    </a:lnTo>
                    <a:lnTo>
                      <a:pt x="313" y="118"/>
                    </a:lnTo>
                    <a:lnTo>
                      <a:pt x="325" y="110"/>
                    </a:lnTo>
                    <a:lnTo>
                      <a:pt x="327" y="114"/>
                    </a:lnTo>
                    <a:lnTo>
                      <a:pt x="331" y="112"/>
                    </a:lnTo>
                    <a:lnTo>
                      <a:pt x="331" y="114"/>
                    </a:lnTo>
                    <a:lnTo>
                      <a:pt x="337" y="110"/>
                    </a:lnTo>
                    <a:lnTo>
                      <a:pt x="379" y="116"/>
                    </a:lnTo>
                    <a:lnTo>
                      <a:pt x="379" y="118"/>
                    </a:lnTo>
                    <a:lnTo>
                      <a:pt x="381" y="118"/>
                    </a:lnTo>
                    <a:lnTo>
                      <a:pt x="379" y="108"/>
                    </a:lnTo>
                    <a:lnTo>
                      <a:pt x="371" y="104"/>
                    </a:lnTo>
                    <a:lnTo>
                      <a:pt x="371" y="100"/>
                    </a:lnTo>
                    <a:lnTo>
                      <a:pt x="371" y="100"/>
                    </a:lnTo>
                    <a:lnTo>
                      <a:pt x="373" y="80"/>
                    </a:lnTo>
                    <a:lnTo>
                      <a:pt x="369" y="68"/>
                    </a:lnTo>
                    <a:lnTo>
                      <a:pt x="369" y="68"/>
                    </a:lnTo>
                    <a:lnTo>
                      <a:pt x="369" y="62"/>
                    </a:lnTo>
                    <a:lnTo>
                      <a:pt x="381" y="58"/>
                    </a:lnTo>
                    <a:lnTo>
                      <a:pt x="371" y="50"/>
                    </a:lnTo>
                    <a:lnTo>
                      <a:pt x="357" y="50"/>
                    </a:lnTo>
                    <a:lnTo>
                      <a:pt x="361" y="38"/>
                    </a:lnTo>
                    <a:lnTo>
                      <a:pt x="353" y="28"/>
                    </a:lnTo>
                    <a:lnTo>
                      <a:pt x="357" y="26"/>
                    </a:lnTo>
                    <a:lnTo>
                      <a:pt x="357" y="26"/>
                    </a:lnTo>
                    <a:lnTo>
                      <a:pt x="349" y="28"/>
                    </a:lnTo>
                    <a:lnTo>
                      <a:pt x="339" y="16"/>
                    </a:lnTo>
                    <a:lnTo>
                      <a:pt x="331" y="20"/>
                    </a:lnTo>
                    <a:lnTo>
                      <a:pt x="313" y="16"/>
                    </a:lnTo>
                    <a:lnTo>
                      <a:pt x="315" y="14"/>
                    </a:lnTo>
                    <a:lnTo>
                      <a:pt x="287" y="28"/>
                    </a:lnTo>
                    <a:lnTo>
                      <a:pt x="275" y="22"/>
                    </a:lnTo>
                    <a:lnTo>
                      <a:pt x="253" y="28"/>
                    </a:lnTo>
                    <a:lnTo>
                      <a:pt x="237" y="26"/>
                    </a:lnTo>
                    <a:lnTo>
                      <a:pt x="204" y="6"/>
                    </a:lnTo>
                    <a:lnTo>
                      <a:pt x="188" y="8"/>
                    </a:lnTo>
                    <a:lnTo>
                      <a:pt x="176" y="0"/>
                    </a:lnTo>
                    <a:lnTo>
                      <a:pt x="150" y="0"/>
                    </a:lnTo>
                    <a:lnTo>
                      <a:pt x="128" y="6"/>
                    </a:lnTo>
                    <a:lnTo>
                      <a:pt x="108" y="22"/>
                    </a:lnTo>
                    <a:lnTo>
                      <a:pt x="64" y="20"/>
                    </a:lnTo>
                    <a:lnTo>
                      <a:pt x="64" y="38"/>
                    </a:lnTo>
                    <a:lnTo>
                      <a:pt x="16" y="38"/>
                    </a:lnTo>
                    <a:lnTo>
                      <a:pt x="24" y="34"/>
                    </a:lnTo>
                    <a:lnTo>
                      <a:pt x="30" y="26"/>
                    </a:lnTo>
                    <a:lnTo>
                      <a:pt x="56" y="26"/>
                    </a:lnTo>
                    <a:lnTo>
                      <a:pt x="64" y="20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36" y="0"/>
                    </a:lnTo>
                    <a:lnTo>
                      <a:pt x="38" y="4"/>
                    </a:lnTo>
                    <a:lnTo>
                      <a:pt x="20" y="2"/>
                    </a:lnTo>
                    <a:lnTo>
                      <a:pt x="6" y="10"/>
                    </a:lnTo>
                    <a:lnTo>
                      <a:pt x="14" y="14"/>
                    </a:lnTo>
                    <a:lnTo>
                      <a:pt x="12" y="16"/>
                    </a:lnTo>
                    <a:lnTo>
                      <a:pt x="0" y="30"/>
                    </a:lnTo>
                    <a:lnTo>
                      <a:pt x="4" y="32"/>
                    </a:lnTo>
                    <a:lnTo>
                      <a:pt x="16" y="36"/>
                    </a:lnTo>
                    <a:lnTo>
                      <a:pt x="2" y="46"/>
                    </a:lnTo>
                    <a:lnTo>
                      <a:pt x="14" y="42"/>
                    </a:lnTo>
                    <a:lnTo>
                      <a:pt x="2" y="50"/>
                    </a:lnTo>
                    <a:lnTo>
                      <a:pt x="2" y="62"/>
                    </a:lnTo>
                    <a:lnTo>
                      <a:pt x="16" y="60"/>
                    </a:lnTo>
                    <a:lnTo>
                      <a:pt x="10" y="66"/>
                    </a:lnTo>
                    <a:lnTo>
                      <a:pt x="22" y="78"/>
                    </a:lnTo>
                    <a:lnTo>
                      <a:pt x="18" y="88"/>
                    </a:lnTo>
                    <a:lnTo>
                      <a:pt x="4" y="92"/>
                    </a:lnTo>
                    <a:lnTo>
                      <a:pt x="24" y="100"/>
                    </a:lnTo>
                    <a:lnTo>
                      <a:pt x="24" y="112"/>
                    </a:lnTo>
                    <a:lnTo>
                      <a:pt x="34" y="120"/>
                    </a:lnTo>
                    <a:lnTo>
                      <a:pt x="46" y="120"/>
                    </a:lnTo>
                    <a:lnTo>
                      <a:pt x="62" y="128"/>
                    </a:lnTo>
                    <a:lnTo>
                      <a:pt x="74" y="142"/>
                    </a:lnTo>
                    <a:lnTo>
                      <a:pt x="88" y="140"/>
                    </a:lnTo>
                    <a:lnTo>
                      <a:pt x="96" y="124"/>
                    </a:lnTo>
                    <a:lnTo>
                      <a:pt x="124" y="132"/>
                    </a:lnTo>
                    <a:lnTo>
                      <a:pt x="140" y="146"/>
                    </a:lnTo>
                    <a:lnTo>
                      <a:pt x="152" y="142"/>
                    </a:lnTo>
                    <a:lnTo>
                      <a:pt x="174" y="128"/>
                    </a:lnTo>
                    <a:lnTo>
                      <a:pt x="190" y="132"/>
                    </a:lnTo>
                    <a:lnTo>
                      <a:pt x="204" y="124"/>
                    </a:lnTo>
                    <a:lnTo>
                      <a:pt x="206" y="132"/>
                    </a:lnTo>
                    <a:lnTo>
                      <a:pt x="198" y="136"/>
                    </a:lnTo>
                    <a:lnTo>
                      <a:pt x="200" y="148"/>
                    </a:lnTo>
                    <a:lnTo>
                      <a:pt x="202" y="148"/>
                    </a:lnTo>
                    <a:lnTo>
                      <a:pt x="202" y="146"/>
                    </a:lnTo>
                    <a:lnTo>
                      <a:pt x="208" y="14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9" name="Freeform 69"/>
              <p:cNvSpPr>
                <a:spLocks/>
              </p:cNvSpPr>
              <p:nvPr/>
            </p:nvSpPr>
            <p:spPr bwMode="auto">
              <a:xfrm>
                <a:off x="3444875" y="3500438"/>
                <a:ext cx="12700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8" y="2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8" h="2">
                    <a:moveTo>
                      <a:pt x="0" y="2"/>
                    </a:moveTo>
                    <a:lnTo>
                      <a:pt x="2" y="2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0" name="Freeform 70"/>
              <p:cNvSpPr>
                <a:spLocks/>
              </p:cNvSpPr>
              <p:nvPr/>
            </p:nvSpPr>
            <p:spPr bwMode="auto">
              <a:xfrm>
                <a:off x="3260725" y="1533525"/>
                <a:ext cx="25400" cy="6350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8" y="4"/>
                  </a:cxn>
                  <a:cxn ang="0">
                    <a:pos x="16" y="2"/>
                  </a:cxn>
                </a:cxnLst>
                <a:rect l="0" t="0" r="r" b="b"/>
                <a:pathLst>
                  <a:path w="16" h="4">
                    <a:moveTo>
                      <a:pt x="16" y="2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8" y="4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1" name="Freeform 71"/>
              <p:cNvSpPr>
                <a:spLocks/>
              </p:cNvSpPr>
              <p:nvPr/>
            </p:nvSpPr>
            <p:spPr bwMode="auto">
              <a:xfrm>
                <a:off x="3273425" y="2111375"/>
                <a:ext cx="12700" cy="12700"/>
              </a:xfrm>
              <a:custGeom>
                <a:avLst/>
                <a:gdLst/>
                <a:ahLst/>
                <a:cxnLst>
                  <a:cxn ang="0">
                    <a:pos x="4" y="8"/>
                  </a:cxn>
                  <a:cxn ang="0">
                    <a:pos x="8" y="4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8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lnTo>
                      <a:pt x="8" y="4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2" name="Freeform 72"/>
              <p:cNvSpPr>
                <a:spLocks/>
              </p:cNvSpPr>
              <p:nvPr/>
            </p:nvSpPr>
            <p:spPr bwMode="auto">
              <a:xfrm>
                <a:off x="3248025" y="1511300"/>
                <a:ext cx="19050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4" y="2"/>
                  </a:cxn>
                  <a:cxn ang="0">
                    <a:pos x="12" y="2"/>
                  </a:cxn>
                  <a:cxn ang="0">
                    <a:pos x="4" y="0"/>
                  </a:cxn>
                  <a:cxn ang="0">
                    <a:pos x="0" y="2"/>
                  </a:cxn>
                </a:cxnLst>
                <a:rect l="0" t="0" r="r" b="b"/>
                <a:pathLst>
                  <a:path w="12" h="2">
                    <a:moveTo>
                      <a:pt x="0" y="2"/>
                    </a:moveTo>
                    <a:lnTo>
                      <a:pt x="4" y="2"/>
                    </a:lnTo>
                    <a:lnTo>
                      <a:pt x="12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3" name="Freeform 73"/>
              <p:cNvSpPr>
                <a:spLocks/>
              </p:cNvSpPr>
              <p:nvPr/>
            </p:nvSpPr>
            <p:spPr bwMode="auto">
              <a:xfrm>
                <a:off x="2965450" y="1463675"/>
                <a:ext cx="346075" cy="252413"/>
              </a:xfrm>
              <a:custGeom>
                <a:avLst/>
                <a:gdLst/>
                <a:ahLst/>
                <a:cxnLst>
                  <a:cxn ang="0">
                    <a:pos x="28" y="36"/>
                  </a:cxn>
                  <a:cxn ang="0">
                    <a:pos x="20" y="46"/>
                  </a:cxn>
                  <a:cxn ang="0">
                    <a:pos x="30" y="54"/>
                  </a:cxn>
                  <a:cxn ang="0">
                    <a:pos x="18" y="61"/>
                  </a:cxn>
                  <a:cxn ang="0">
                    <a:pos x="34" y="71"/>
                  </a:cxn>
                  <a:cxn ang="0">
                    <a:pos x="46" y="87"/>
                  </a:cxn>
                  <a:cxn ang="0">
                    <a:pos x="62" y="85"/>
                  </a:cxn>
                  <a:cxn ang="0">
                    <a:pos x="82" y="77"/>
                  </a:cxn>
                  <a:cxn ang="0">
                    <a:pos x="74" y="71"/>
                  </a:cxn>
                  <a:cxn ang="0">
                    <a:pos x="84" y="63"/>
                  </a:cxn>
                  <a:cxn ang="0">
                    <a:pos x="94" y="75"/>
                  </a:cxn>
                  <a:cxn ang="0">
                    <a:pos x="108" y="75"/>
                  </a:cxn>
                  <a:cxn ang="0">
                    <a:pos x="118" y="63"/>
                  </a:cxn>
                  <a:cxn ang="0">
                    <a:pos x="124" y="65"/>
                  </a:cxn>
                  <a:cxn ang="0">
                    <a:pos x="112" y="75"/>
                  </a:cxn>
                  <a:cxn ang="0">
                    <a:pos x="126" y="79"/>
                  </a:cxn>
                  <a:cxn ang="0">
                    <a:pos x="102" y="79"/>
                  </a:cxn>
                  <a:cxn ang="0">
                    <a:pos x="86" y="91"/>
                  </a:cxn>
                  <a:cxn ang="0">
                    <a:pos x="58" y="93"/>
                  </a:cxn>
                  <a:cxn ang="0">
                    <a:pos x="60" y="107"/>
                  </a:cxn>
                  <a:cxn ang="0">
                    <a:pos x="124" y="101"/>
                  </a:cxn>
                  <a:cxn ang="0">
                    <a:pos x="124" y="103"/>
                  </a:cxn>
                  <a:cxn ang="0">
                    <a:pos x="88" y="109"/>
                  </a:cxn>
                  <a:cxn ang="0">
                    <a:pos x="66" y="115"/>
                  </a:cxn>
                  <a:cxn ang="0">
                    <a:pos x="74" y="131"/>
                  </a:cxn>
                  <a:cxn ang="0">
                    <a:pos x="94" y="139"/>
                  </a:cxn>
                  <a:cxn ang="0">
                    <a:pos x="124" y="159"/>
                  </a:cxn>
                  <a:cxn ang="0">
                    <a:pos x="142" y="119"/>
                  </a:cxn>
                  <a:cxn ang="0">
                    <a:pos x="150" y="117"/>
                  </a:cxn>
                  <a:cxn ang="0">
                    <a:pos x="158" y="93"/>
                  </a:cxn>
                  <a:cxn ang="0">
                    <a:pos x="168" y="93"/>
                  </a:cxn>
                  <a:cxn ang="0">
                    <a:pos x="166" y="75"/>
                  </a:cxn>
                  <a:cxn ang="0">
                    <a:pos x="200" y="63"/>
                  </a:cxn>
                  <a:cxn ang="0">
                    <a:pos x="216" y="65"/>
                  </a:cxn>
                  <a:cxn ang="0">
                    <a:pos x="218" y="57"/>
                  </a:cxn>
                  <a:cxn ang="0">
                    <a:pos x="184" y="48"/>
                  </a:cxn>
                  <a:cxn ang="0">
                    <a:pos x="182" y="40"/>
                  </a:cxn>
                  <a:cxn ang="0">
                    <a:pos x="166" y="44"/>
                  </a:cxn>
                  <a:cxn ang="0">
                    <a:pos x="166" y="30"/>
                  </a:cxn>
                  <a:cxn ang="0">
                    <a:pos x="156" y="20"/>
                  </a:cxn>
                  <a:cxn ang="0">
                    <a:pos x="142" y="30"/>
                  </a:cxn>
                  <a:cxn ang="0">
                    <a:pos x="150" y="16"/>
                  </a:cxn>
                  <a:cxn ang="0">
                    <a:pos x="140" y="8"/>
                  </a:cxn>
                  <a:cxn ang="0">
                    <a:pos x="118" y="0"/>
                  </a:cxn>
                  <a:cxn ang="0">
                    <a:pos x="108" y="4"/>
                  </a:cxn>
                  <a:cxn ang="0">
                    <a:pos x="100" y="16"/>
                  </a:cxn>
                  <a:cxn ang="0">
                    <a:pos x="112" y="54"/>
                  </a:cxn>
                  <a:cxn ang="0">
                    <a:pos x="96" y="32"/>
                  </a:cxn>
                  <a:cxn ang="0">
                    <a:pos x="92" y="22"/>
                  </a:cxn>
                  <a:cxn ang="0">
                    <a:pos x="78" y="12"/>
                  </a:cxn>
                  <a:cxn ang="0">
                    <a:pos x="66" y="24"/>
                  </a:cxn>
                  <a:cxn ang="0">
                    <a:pos x="68" y="38"/>
                  </a:cxn>
                  <a:cxn ang="0">
                    <a:pos x="54" y="22"/>
                  </a:cxn>
                  <a:cxn ang="0">
                    <a:pos x="38" y="24"/>
                  </a:cxn>
                  <a:cxn ang="0">
                    <a:pos x="46" y="16"/>
                  </a:cxn>
                  <a:cxn ang="0">
                    <a:pos x="60" y="16"/>
                  </a:cxn>
                  <a:cxn ang="0">
                    <a:pos x="62" y="8"/>
                  </a:cxn>
                  <a:cxn ang="0">
                    <a:pos x="28" y="20"/>
                  </a:cxn>
                  <a:cxn ang="0">
                    <a:pos x="22" y="12"/>
                  </a:cxn>
                  <a:cxn ang="0">
                    <a:pos x="8" y="16"/>
                  </a:cxn>
                  <a:cxn ang="0">
                    <a:pos x="0" y="22"/>
                  </a:cxn>
                  <a:cxn ang="0">
                    <a:pos x="12" y="44"/>
                  </a:cxn>
                  <a:cxn ang="0">
                    <a:pos x="28" y="36"/>
                  </a:cxn>
                </a:cxnLst>
                <a:rect l="0" t="0" r="r" b="b"/>
                <a:pathLst>
                  <a:path w="218" h="159">
                    <a:moveTo>
                      <a:pt x="28" y="36"/>
                    </a:moveTo>
                    <a:lnTo>
                      <a:pt x="20" y="46"/>
                    </a:lnTo>
                    <a:lnTo>
                      <a:pt x="30" y="54"/>
                    </a:lnTo>
                    <a:lnTo>
                      <a:pt x="18" y="61"/>
                    </a:lnTo>
                    <a:lnTo>
                      <a:pt x="34" y="71"/>
                    </a:lnTo>
                    <a:lnTo>
                      <a:pt x="46" y="87"/>
                    </a:lnTo>
                    <a:lnTo>
                      <a:pt x="62" y="85"/>
                    </a:lnTo>
                    <a:lnTo>
                      <a:pt x="82" y="77"/>
                    </a:lnTo>
                    <a:lnTo>
                      <a:pt x="74" y="71"/>
                    </a:lnTo>
                    <a:lnTo>
                      <a:pt x="84" y="63"/>
                    </a:lnTo>
                    <a:lnTo>
                      <a:pt x="94" y="75"/>
                    </a:lnTo>
                    <a:lnTo>
                      <a:pt x="108" y="75"/>
                    </a:lnTo>
                    <a:lnTo>
                      <a:pt x="118" y="63"/>
                    </a:lnTo>
                    <a:lnTo>
                      <a:pt x="124" y="65"/>
                    </a:lnTo>
                    <a:lnTo>
                      <a:pt x="112" y="75"/>
                    </a:lnTo>
                    <a:lnTo>
                      <a:pt x="126" y="79"/>
                    </a:lnTo>
                    <a:lnTo>
                      <a:pt x="102" y="79"/>
                    </a:lnTo>
                    <a:lnTo>
                      <a:pt x="86" y="91"/>
                    </a:lnTo>
                    <a:lnTo>
                      <a:pt x="58" y="93"/>
                    </a:lnTo>
                    <a:lnTo>
                      <a:pt x="60" y="107"/>
                    </a:lnTo>
                    <a:lnTo>
                      <a:pt x="124" y="101"/>
                    </a:lnTo>
                    <a:lnTo>
                      <a:pt x="124" y="103"/>
                    </a:lnTo>
                    <a:lnTo>
                      <a:pt x="88" y="109"/>
                    </a:lnTo>
                    <a:lnTo>
                      <a:pt x="66" y="115"/>
                    </a:lnTo>
                    <a:lnTo>
                      <a:pt x="74" y="131"/>
                    </a:lnTo>
                    <a:lnTo>
                      <a:pt x="94" y="139"/>
                    </a:lnTo>
                    <a:lnTo>
                      <a:pt x="124" y="159"/>
                    </a:lnTo>
                    <a:lnTo>
                      <a:pt x="142" y="119"/>
                    </a:lnTo>
                    <a:lnTo>
                      <a:pt x="150" y="117"/>
                    </a:lnTo>
                    <a:lnTo>
                      <a:pt x="158" y="93"/>
                    </a:lnTo>
                    <a:lnTo>
                      <a:pt x="168" y="93"/>
                    </a:lnTo>
                    <a:lnTo>
                      <a:pt x="166" y="75"/>
                    </a:lnTo>
                    <a:lnTo>
                      <a:pt x="200" y="63"/>
                    </a:lnTo>
                    <a:lnTo>
                      <a:pt x="216" y="65"/>
                    </a:lnTo>
                    <a:lnTo>
                      <a:pt x="218" y="57"/>
                    </a:lnTo>
                    <a:lnTo>
                      <a:pt x="184" y="48"/>
                    </a:lnTo>
                    <a:lnTo>
                      <a:pt x="182" y="40"/>
                    </a:lnTo>
                    <a:lnTo>
                      <a:pt x="166" y="44"/>
                    </a:lnTo>
                    <a:lnTo>
                      <a:pt x="166" y="30"/>
                    </a:lnTo>
                    <a:lnTo>
                      <a:pt x="156" y="20"/>
                    </a:lnTo>
                    <a:lnTo>
                      <a:pt x="142" y="30"/>
                    </a:lnTo>
                    <a:lnTo>
                      <a:pt x="150" y="16"/>
                    </a:lnTo>
                    <a:lnTo>
                      <a:pt x="140" y="8"/>
                    </a:lnTo>
                    <a:lnTo>
                      <a:pt x="118" y="0"/>
                    </a:lnTo>
                    <a:lnTo>
                      <a:pt x="108" y="4"/>
                    </a:lnTo>
                    <a:lnTo>
                      <a:pt x="100" y="16"/>
                    </a:lnTo>
                    <a:lnTo>
                      <a:pt x="112" y="54"/>
                    </a:lnTo>
                    <a:lnTo>
                      <a:pt x="96" y="32"/>
                    </a:lnTo>
                    <a:lnTo>
                      <a:pt x="92" y="22"/>
                    </a:lnTo>
                    <a:lnTo>
                      <a:pt x="78" y="12"/>
                    </a:lnTo>
                    <a:lnTo>
                      <a:pt x="66" y="24"/>
                    </a:lnTo>
                    <a:lnTo>
                      <a:pt x="68" y="38"/>
                    </a:lnTo>
                    <a:lnTo>
                      <a:pt x="54" y="22"/>
                    </a:lnTo>
                    <a:lnTo>
                      <a:pt x="38" y="24"/>
                    </a:lnTo>
                    <a:lnTo>
                      <a:pt x="46" y="16"/>
                    </a:lnTo>
                    <a:lnTo>
                      <a:pt x="60" y="16"/>
                    </a:lnTo>
                    <a:lnTo>
                      <a:pt x="62" y="8"/>
                    </a:lnTo>
                    <a:lnTo>
                      <a:pt x="28" y="20"/>
                    </a:lnTo>
                    <a:lnTo>
                      <a:pt x="22" y="12"/>
                    </a:lnTo>
                    <a:lnTo>
                      <a:pt x="8" y="16"/>
                    </a:lnTo>
                    <a:lnTo>
                      <a:pt x="0" y="22"/>
                    </a:lnTo>
                    <a:lnTo>
                      <a:pt x="12" y="44"/>
                    </a:lnTo>
                    <a:lnTo>
                      <a:pt x="28" y="3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4" name="Freeform 74"/>
              <p:cNvSpPr>
                <a:spLocks/>
              </p:cNvSpPr>
              <p:nvPr/>
            </p:nvSpPr>
            <p:spPr bwMode="auto">
              <a:xfrm>
                <a:off x="3244850" y="2124075"/>
                <a:ext cx="12700" cy="635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8" y="2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5" name="Freeform 75"/>
              <p:cNvSpPr>
                <a:spLocks/>
              </p:cNvSpPr>
              <p:nvPr/>
            </p:nvSpPr>
            <p:spPr bwMode="auto">
              <a:xfrm>
                <a:off x="3340100" y="2101850"/>
                <a:ext cx="19050" cy="952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2" y="6"/>
                  </a:cxn>
                  <a:cxn ang="0">
                    <a:pos x="6" y="0"/>
                  </a:cxn>
                </a:cxnLst>
                <a:rect l="0" t="0" r="r" b="b"/>
                <a:pathLst>
                  <a:path w="12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2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6" name="Freeform 76"/>
              <p:cNvSpPr>
                <a:spLocks/>
              </p:cNvSpPr>
              <p:nvPr/>
            </p:nvSpPr>
            <p:spPr bwMode="auto">
              <a:xfrm>
                <a:off x="3292475" y="1598613"/>
                <a:ext cx="111125" cy="66675"/>
              </a:xfrm>
              <a:custGeom>
                <a:avLst/>
                <a:gdLst/>
                <a:ahLst/>
                <a:cxnLst>
                  <a:cxn ang="0">
                    <a:pos x="54" y="16"/>
                  </a:cxn>
                  <a:cxn ang="0">
                    <a:pos x="42" y="0"/>
                  </a:cxn>
                  <a:cxn ang="0">
                    <a:pos x="16" y="0"/>
                  </a:cxn>
                  <a:cxn ang="0">
                    <a:pos x="0" y="8"/>
                  </a:cxn>
                  <a:cxn ang="0">
                    <a:pos x="16" y="14"/>
                  </a:cxn>
                  <a:cxn ang="0">
                    <a:pos x="0" y="30"/>
                  </a:cxn>
                  <a:cxn ang="0">
                    <a:pos x="0" y="34"/>
                  </a:cxn>
                  <a:cxn ang="0">
                    <a:pos x="36" y="30"/>
                  </a:cxn>
                  <a:cxn ang="0">
                    <a:pos x="34" y="34"/>
                  </a:cxn>
                  <a:cxn ang="0">
                    <a:pos x="30" y="42"/>
                  </a:cxn>
                  <a:cxn ang="0">
                    <a:pos x="46" y="42"/>
                  </a:cxn>
                  <a:cxn ang="0">
                    <a:pos x="70" y="18"/>
                  </a:cxn>
                  <a:cxn ang="0">
                    <a:pos x="54" y="16"/>
                  </a:cxn>
                </a:cxnLst>
                <a:rect l="0" t="0" r="r" b="b"/>
                <a:pathLst>
                  <a:path w="70" h="42">
                    <a:moveTo>
                      <a:pt x="54" y="16"/>
                    </a:moveTo>
                    <a:lnTo>
                      <a:pt x="42" y="0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16" y="14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36" y="30"/>
                    </a:lnTo>
                    <a:lnTo>
                      <a:pt x="34" y="34"/>
                    </a:lnTo>
                    <a:lnTo>
                      <a:pt x="30" y="42"/>
                    </a:lnTo>
                    <a:lnTo>
                      <a:pt x="46" y="42"/>
                    </a:lnTo>
                    <a:lnTo>
                      <a:pt x="70" y="18"/>
                    </a:lnTo>
                    <a:lnTo>
                      <a:pt x="54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7" name="Freeform 77"/>
              <p:cNvSpPr>
                <a:spLocks/>
              </p:cNvSpPr>
              <p:nvPr/>
            </p:nvSpPr>
            <p:spPr bwMode="auto">
              <a:xfrm>
                <a:off x="3352800" y="2089150"/>
                <a:ext cx="25400" cy="22225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4" y="0"/>
                  </a:cxn>
                  <a:cxn ang="0">
                    <a:pos x="0" y="8"/>
                  </a:cxn>
                  <a:cxn ang="0">
                    <a:pos x="6" y="14"/>
                  </a:cxn>
                  <a:cxn ang="0">
                    <a:pos x="16" y="6"/>
                  </a:cxn>
                </a:cxnLst>
                <a:rect l="0" t="0" r="r" b="b"/>
                <a:pathLst>
                  <a:path w="16" h="14">
                    <a:moveTo>
                      <a:pt x="16" y="6"/>
                    </a:moveTo>
                    <a:lnTo>
                      <a:pt x="14" y="0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6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8" name="Freeform 78"/>
              <p:cNvSpPr>
                <a:spLocks/>
              </p:cNvSpPr>
              <p:nvPr/>
            </p:nvSpPr>
            <p:spPr bwMode="auto">
              <a:xfrm>
                <a:off x="3270250" y="1573213"/>
                <a:ext cx="63500" cy="28575"/>
              </a:xfrm>
              <a:custGeom>
                <a:avLst/>
                <a:gdLst/>
                <a:ahLst/>
                <a:cxnLst>
                  <a:cxn ang="0">
                    <a:pos x="40" y="14"/>
                  </a:cxn>
                  <a:cxn ang="0">
                    <a:pos x="38" y="0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16" y="18"/>
                  </a:cxn>
                  <a:cxn ang="0">
                    <a:pos x="40" y="14"/>
                  </a:cxn>
                </a:cxnLst>
                <a:rect l="0" t="0" r="r" b="b"/>
                <a:pathLst>
                  <a:path w="40" h="18">
                    <a:moveTo>
                      <a:pt x="40" y="14"/>
                    </a:moveTo>
                    <a:lnTo>
                      <a:pt x="38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16" y="18"/>
                    </a:lnTo>
                    <a:lnTo>
                      <a:pt x="4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9" name="Freeform 79"/>
              <p:cNvSpPr>
                <a:spLocks/>
              </p:cNvSpPr>
              <p:nvPr/>
            </p:nvSpPr>
            <p:spPr bwMode="auto">
              <a:xfrm>
                <a:off x="3190875" y="1431925"/>
                <a:ext cx="301625" cy="952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20" y="36"/>
                  </a:cxn>
                  <a:cxn ang="0">
                    <a:pos x="82" y="32"/>
                  </a:cxn>
                  <a:cxn ang="0">
                    <a:pos x="82" y="36"/>
                  </a:cxn>
                  <a:cxn ang="0">
                    <a:pos x="56" y="36"/>
                  </a:cxn>
                  <a:cxn ang="0">
                    <a:pos x="36" y="42"/>
                  </a:cxn>
                  <a:cxn ang="0">
                    <a:pos x="60" y="52"/>
                  </a:cxn>
                  <a:cxn ang="0">
                    <a:pos x="102" y="50"/>
                  </a:cxn>
                  <a:cxn ang="0">
                    <a:pos x="102" y="58"/>
                  </a:cxn>
                  <a:cxn ang="0">
                    <a:pos x="126" y="60"/>
                  </a:cxn>
                  <a:cxn ang="0">
                    <a:pos x="132" y="56"/>
                  </a:cxn>
                  <a:cxn ang="0">
                    <a:pos x="150" y="52"/>
                  </a:cxn>
                  <a:cxn ang="0">
                    <a:pos x="166" y="44"/>
                  </a:cxn>
                  <a:cxn ang="0">
                    <a:pos x="162" y="42"/>
                  </a:cxn>
                  <a:cxn ang="0">
                    <a:pos x="188" y="32"/>
                  </a:cxn>
                  <a:cxn ang="0">
                    <a:pos x="190" y="18"/>
                  </a:cxn>
                  <a:cxn ang="0">
                    <a:pos x="182" y="16"/>
                  </a:cxn>
                  <a:cxn ang="0">
                    <a:pos x="122" y="10"/>
                  </a:cxn>
                  <a:cxn ang="0">
                    <a:pos x="116" y="18"/>
                  </a:cxn>
                  <a:cxn ang="0">
                    <a:pos x="106" y="16"/>
                  </a:cxn>
                  <a:cxn ang="0">
                    <a:pos x="110" y="2"/>
                  </a:cxn>
                  <a:cxn ang="0">
                    <a:pos x="100" y="0"/>
                  </a:cxn>
                  <a:cxn ang="0">
                    <a:pos x="92" y="24"/>
                  </a:cxn>
                  <a:cxn ang="0">
                    <a:pos x="82" y="10"/>
                  </a:cxn>
                  <a:cxn ang="0">
                    <a:pos x="64" y="12"/>
                  </a:cxn>
                  <a:cxn ang="0">
                    <a:pos x="52" y="4"/>
                  </a:cxn>
                  <a:cxn ang="0">
                    <a:pos x="36" y="12"/>
                  </a:cxn>
                  <a:cxn ang="0">
                    <a:pos x="26" y="8"/>
                  </a:cxn>
                  <a:cxn ang="0">
                    <a:pos x="32" y="18"/>
                  </a:cxn>
                  <a:cxn ang="0">
                    <a:pos x="8" y="10"/>
                  </a:cxn>
                  <a:cxn ang="0">
                    <a:pos x="0" y="18"/>
                  </a:cxn>
                  <a:cxn ang="0">
                    <a:pos x="20" y="20"/>
                  </a:cxn>
                  <a:cxn ang="0">
                    <a:pos x="10" y="28"/>
                  </a:cxn>
                </a:cxnLst>
                <a:rect l="0" t="0" r="r" b="b"/>
                <a:pathLst>
                  <a:path w="190" h="60">
                    <a:moveTo>
                      <a:pt x="10" y="28"/>
                    </a:moveTo>
                    <a:lnTo>
                      <a:pt x="20" y="36"/>
                    </a:lnTo>
                    <a:lnTo>
                      <a:pt x="82" y="32"/>
                    </a:lnTo>
                    <a:lnTo>
                      <a:pt x="82" y="36"/>
                    </a:lnTo>
                    <a:lnTo>
                      <a:pt x="56" y="36"/>
                    </a:lnTo>
                    <a:lnTo>
                      <a:pt x="36" y="42"/>
                    </a:lnTo>
                    <a:lnTo>
                      <a:pt x="60" y="52"/>
                    </a:lnTo>
                    <a:lnTo>
                      <a:pt x="102" y="50"/>
                    </a:lnTo>
                    <a:lnTo>
                      <a:pt x="102" y="58"/>
                    </a:lnTo>
                    <a:lnTo>
                      <a:pt x="126" y="60"/>
                    </a:lnTo>
                    <a:lnTo>
                      <a:pt x="132" y="56"/>
                    </a:lnTo>
                    <a:lnTo>
                      <a:pt x="150" y="52"/>
                    </a:lnTo>
                    <a:lnTo>
                      <a:pt x="166" y="44"/>
                    </a:lnTo>
                    <a:lnTo>
                      <a:pt x="162" y="42"/>
                    </a:lnTo>
                    <a:lnTo>
                      <a:pt x="188" y="32"/>
                    </a:lnTo>
                    <a:lnTo>
                      <a:pt x="190" y="18"/>
                    </a:lnTo>
                    <a:lnTo>
                      <a:pt x="182" y="16"/>
                    </a:lnTo>
                    <a:lnTo>
                      <a:pt x="122" y="10"/>
                    </a:lnTo>
                    <a:lnTo>
                      <a:pt x="116" y="18"/>
                    </a:lnTo>
                    <a:lnTo>
                      <a:pt x="106" y="16"/>
                    </a:lnTo>
                    <a:lnTo>
                      <a:pt x="110" y="2"/>
                    </a:lnTo>
                    <a:lnTo>
                      <a:pt x="100" y="0"/>
                    </a:lnTo>
                    <a:lnTo>
                      <a:pt x="92" y="24"/>
                    </a:lnTo>
                    <a:lnTo>
                      <a:pt x="82" y="10"/>
                    </a:lnTo>
                    <a:lnTo>
                      <a:pt x="64" y="12"/>
                    </a:lnTo>
                    <a:lnTo>
                      <a:pt x="52" y="4"/>
                    </a:lnTo>
                    <a:lnTo>
                      <a:pt x="36" y="12"/>
                    </a:lnTo>
                    <a:lnTo>
                      <a:pt x="26" y="8"/>
                    </a:lnTo>
                    <a:lnTo>
                      <a:pt x="32" y="18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20" y="20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0" name="Freeform 80"/>
              <p:cNvSpPr>
                <a:spLocks/>
              </p:cNvSpPr>
              <p:nvPr/>
            </p:nvSpPr>
            <p:spPr bwMode="auto">
              <a:xfrm>
                <a:off x="3390900" y="1431925"/>
                <a:ext cx="9525" cy="317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4" y="2"/>
                  </a:cxn>
                  <a:cxn ang="0">
                    <a:pos x="6" y="0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1" name="Freeform 81"/>
              <p:cNvSpPr>
                <a:spLocks/>
              </p:cNvSpPr>
              <p:nvPr/>
            </p:nvSpPr>
            <p:spPr bwMode="auto">
              <a:xfrm>
                <a:off x="3514725" y="1546225"/>
                <a:ext cx="38100" cy="7938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0" y="0"/>
                  </a:cxn>
                  <a:cxn ang="0">
                    <a:pos x="0" y="5"/>
                  </a:cxn>
                  <a:cxn ang="0">
                    <a:pos x="4" y="5"/>
                  </a:cxn>
                  <a:cxn ang="0">
                    <a:pos x="24" y="2"/>
                  </a:cxn>
                </a:cxnLst>
                <a:rect l="0" t="0" r="r" b="b"/>
                <a:pathLst>
                  <a:path w="24" h="5">
                    <a:moveTo>
                      <a:pt x="24" y="2"/>
                    </a:moveTo>
                    <a:lnTo>
                      <a:pt x="10" y="0"/>
                    </a:lnTo>
                    <a:lnTo>
                      <a:pt x="0" y="5"/>
                    </a:lnTo>
                    <a:lnTo>
                      <a:pt x="4" y="5"/>
                    </a:lnTo>
                    <a:lnTo>
                      <a:pt x="2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2" name="Freeform 82"/>
              <p:cNvSpPr>
                <a:spLocks/>
              </p:cNvSpPr>
              <p:nvPr/>
            </p:nvSpPr>
            <p:spPr bwMode="auto">
              <a:xfrm>
                <a:off x="3295650" y="1412875"/>
                <a:ext cx="9525" cy="9525"/>
              </a:xfrm>
              <a:custGeom>
                <a:avLst/>
                <a:gdLst/>
                <a:ahLst/>
                <a:cxnLst>
                  <a:cxn ang="0">
                    <a:pos x="2" y="6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2" y="6"/>
                  </a:cxn>
                </a:cxnLst>
                <a:rect l="0" t="0" r="r" b="b"/>
                <a:pathLst>
                  <a:path w="6" h="6">
                    <a:moveTo>
                      <a:pt x="2" y="6"/>
                    </a:moveTo>
                    <a:lnTo>
                      <a:pt x="6" y="4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3" name="Freeform 83"/>
              <p:cNvSpPr>
                <a:spLocks/>
              </p:cNvSpPr>
              <p:nvPr/>
            </p:nvSpPr>
            <p:spPr bwMode="auto">
              <a:xfrm>
                <a:off x="3397250" y="1435100"/>
                <a:ext cx="6350" cy="3175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4" name="Freeform 84"/>
              <p:cNvSpPr>
                <a:spLocks/>
              </p:cNvSpPr>
              <p:nvPr/>
            </p:nvSpPr>
            <p:spPr bwMode="auto">
              <a:xfrm>
                <a:off x="3632200" y="1450975"/>
                <a:ext cx="66675" cy="12700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26" y="6"/>
                  </a:cxn>
                  <a:cxn ang="0">
                    <a:pos x="42" y="0"/>
                  </a:cxn>
                </a:cxnLst>
                <a:rect l="0" t="0" r="r" b="b"/>
                <a:pathLst>
                  <a:path w="42" h="8">
                    <a:moveTo>
                      <a:pt x="42" y="0"/>
                    </a:moveTo>
                    <a:lnTo>
                      <a:pt x="0" y="6"/>
                    </a:lnTo>
                    <a:lnTo>
                      <a:pt x="0" y="8"/>
                    </a:lnTo>
                    <a:lnTo>
                      <a:pt x="26" y="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5" name="Freeform 85"/>
              <p:cNvSpPr>
                <a:spLocks/>
              </p:cNvSpPr>
              <p:nvPr/>
            </p:nvSpPr>
            <p:spPr bwMode="auto">
              <a:xfrm>
                <a:off x="3279775" y="1409700"/>
                <a:ext cx="15875" cy="12700"/>
              </a:xfrm>
              <a:custGeom>
                <a:avLst/>
                <a:gdLst/>
                <a:ahLst/>
                <a:cxnLst>
                  <a:cxn ang="0">
                    <a:pos x="4" y="8"/>
                  </a:cxn>
                  <a:cxn ang="0">
                    <a:pos x="10" y="2"/>
                  </a:cxn>
                  <a:cxn ang="0">
                    <a:pos x="0" y="0"/>
                  </a:cxn>
                  <a:cxn ang="0">
                    <a:pos x="4" y="2"/>
                  </a:cxn>
                  <a:cxn ang="0">
                    <a:pos x="4" y="8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4" y="2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6" name="Freeform 86"/>
              <p:cNvSpPr>
                <a:spLocks/>
              </p:cNvSpPr>
              <p:nvPr/>
            </p:nvSpPr>
            <p:spPr bwMode="auto">
              <a:xfrm>
                <a:off x="3422650" y="1706563"/>
                <a:ext cx="15875" cy="1270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0" y="0"/>
                  </a:cxn>
                  <a:cxn ang="0">
                    <a:pos x="2" y="6"/>
                  </a:cxn>
                  <a:cxn ang="0">
                    <a:pos x="0" y="8"/>
                  </a:cxn>
                </a:cxnLst>
                <a:rect l="0" t="0" r="r" b="b"/>
                <a:pathLst>
                  <a:path w="10" h="8">
                    <a:moveTo>
                      <a:pt x="0" y="8"/>
                    </a:moveTo>
                    <a:lnTo>
                      <a:pt x="10" y="0"/>
                    </a:lnTo>
                    <a:lnTo>
                      <a:pt x="2" y="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7" name="Freeform 87"/>
              <p:cNvSpPr>
                <a:spLocks/>
              </p:cNvSpPr>
              <p:nvPr/>
            </p:nvSpPr>
            <p:spPr bwMode="auto">
              <a:xfrm>
                <a:off x="3467100" y="1554163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8"/>
                  </a:cxn>
                  <a:cxn ang="0">
                    <a:pos x="8" y="6"/>
                  </a:cxn>
                  <a:cxn ang="0">
                    <a:pos x="2" y="0"/>
                  </a:cxn>
                  <a:cxn ang="0">
                    <a:pos x="0" y="6"/>
                  </a:cxn>
                  <a:cxn ang="0">
                    <a:pos x="8" y="8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6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8" name="Freeform 88"/>
              <p:cNvSpPr>
                <a:spLocks/>
              </p:cNvSpPr>
              <p:nvPr/>
            </p:nvSpPr>
            <p:spPr bwMode="auto">
              <a:xfrm>
                <a:off x="3279775" y="2130425"/>
                <a:ext cx="6350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9" name="Freeform 89"/>
              <p:cNvSpPr>
                <a:spLocks/>
              </p:cNvSpPr>
              <p:nvPr/>
            </p:nvSpPr>
            <p:spPr bwMode="auto">
              <a:xfrm>
                <a:off x="3286125" y="2124075"/>
                <a:ext cx="9525" cy="63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6" y="0"/>
                  </a:cxn>
                  <a:cxn ang="0">
                    <a:pos x="4" y="0"/>
                  </a:cxn>
                </a:cxnLst>
                <a:rect l="0" t="0" r="r" b="b"/>
                <a:pathLst>
                  <a:path w="6" h="4">
                    <a:moveTo>
                      <a:pt x="4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0" name="Freeform 90"/>
              <p:cNvSpPr>
                <a:spLocks/>
              </p:cNvSpPr>
              <p:nvPr/>
            </p:nvSpPr>
            <p:spPr bwMode="auto">
              <a:xfrm>
                <a:off x="3378200" y="2085975"/>
                <a:ext cx="19050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4"/>
                  </a:cxn>
                  <a:cxn ang="0">
                    <a:pos x="12" y="2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lnTo>
                      <a:pt x="4" y="4"/>
                    </a:lnTo>
                    <a:lnTo>
                      <a:pt x="12" y="2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1" name="Freeform 91"/>
              <p:cNvSpPr>
                <a:spLocks/>
              </p:cNvSpPr>
              <p:nvPr/>
            </p:nvSpPr>
            <p:spPr bwMode="auto">
              <a:xfrm>
                <a:off x="3429000" y="2054225"/>
                <a:ext cx="25400" cy="19050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8" y="0"/>
                  </a:cxn>
                  <a:cxn ang="0">
                    <a:pos x="0" y="6"/>
                  </a:cxn>
                  <a:cxn ang="0">
                    <a:pos x="6" y="12"/>
                  </a:cxn>
                  <a:cxn ang="0">
                    <a:pos x="16" y="8"/>
                  </a:cxn>
                </a:cxnLst>
                <a:rect l="0" t="0" r="r" b="b"/>
                <a:pathLst>
                  <a:path w="16" h="12">
                    <a:moveTo>
                      <a:pt x="16" y="8"/>
                    </a:moveTo>
                    <a:lnTo>
                      <a:pt x="8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2" name="Freeform 92"/>
              <p:cNvSpPr>
                <a:spLocks/>
              </p:cNvSpPr>
              <p:nvPr/>
            </p:nvSpPr>
            <p:spPr bwMode="auto">
              <a:xfrm>
                <a:off x="3387725" y="2063750"/>
                <a:ext cx="3175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3" name="Freeform 93"/>
              <p:cNvSpPr>
                <a:spLocks/>
              </p:cNvSpPr>
              <p:nvPr/>
            </p:nvSpPr>
            <p:spPr bwMode="auto">
              <a:xfrm>
                <a:off x="3330575" y="2076450"/>
                <a:ext cx="41275" cy="22225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10" y="6"/>
                  </a:cxn>
                  <a:cxn ang="0">
                    <a:pos x="0" y="14"/>
                  </a:cxn>
                  <a:cxn ang="0">
                    <a:pos x="20" y="8"/>
                  </a:cxn>
                  <a:cxn ang="0">
                    <a:pos x="26" y="0"/>
                  </a:cxn>
                </a:cxnLst>
                <a:rect l="0" t="0" r="r" b="b"/>
                <a:pathLst>
                  <a:path w="26" h="14">
                    <a:moveTo>
                      <a:pt x="26" y="0"/>
                    </a:moveTo>
                    <a:lnTo>
                      <a:pt x="10" y="6"/>
                    </a:lnTo>
                    <a:lnTo>
                      <a:pt x="0" y="14"/>
                    </a:lnTo>
                    <a:lnTo>
                      <a:pt x="20" y="8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4" name="Freeform 94"/>
              <p:cNvSpPr>
                <a:spLocks/>
              </p:cNvSpPr>
              <p:nvPr/>
            </p:nvSpPr>
            <p:spPr bwMode="auto">
              <a:xfrm>
                <a:off x="2959100" y="1549400"/>
                <a:ext cx="50800" cy="49213"/>
              </a:xfrm>
              <a:custGeom>
                <a:avLst/>
                <a:gdLst/>
                <a:ahLst/>
                <a:cxnLst>
                  <a:cxn ang="0">
                    <a:pos x="32" y="31"/>
                  </a:cxn>
                  <a:cxn ang="0">
                    <a:pos x="16" y="17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12" y="21"/>
                  </a:cxn>
                  <a:cxn ang="0">
                    <a:pos x="32" y="31"/>
                  </a:cxn>
                </a:cxnLst>
                <a:rect l="0" t="0" r="r" b="b"/>
                <a:pathLst>
                  <a:path w="32" h="31">
                    <a:moveTo>
                      <a:pt x="32" y="31"/>
                    </a:moveTo>
                    <a:lnTo>
                      <a:pt x="16" y="17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12" y="21"/>
                    </a:lnTo>
                    <a:lnTo>
                      <a:pt x="32" y="3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5" name="Freeform 95"/>
              <p:cNvSpPr>
                <a:spLocks/>
              </p:cNvSpPr>
              <p:nvPr/>
            </p:nvSpPr>
            <p:spPr bwMode="auto">
              <a:xfrm>
                <a:off x="2771775" y="2063750"/>
                <a:ext cx="841375" cy="687388"/>
              </a:xfrm>
              <a:custGeom>
                <a:avLst/>
                <a:gdLst/>
                <a:ahLst/>
                <a:cxnLst>
                  <a:cxn ang="0">
                    <a:pos x="388" y="80"/>
                  </a:cxn>
                  <a:cxn ang="0">
                    <a:pos x="406" y="90"/>
                  </a:cxn>
                  <a:cxn ang="0">
                    <a:pos x="440" y="42"/>
                  </a:cxn>
                  <a:cxn ang="0">
                    <a:pos x="470" y="40"/>
                  </a:cxn>
                  <a:cxn ang="0">
                    <a:pos x="494" y="50"/>
                  </a:cxn>
                  <a:cxn ang="0">
                    <a:pos x="498" y="60"/>
                  </a:cxn>
                  <a:cxn ang="0">
                    <a:pos x="496" y="64"/>
                  </a:cxn>
                  <a:cxn ang="0">
                    <a:pos x="528" y="56"/>
                  </a:cxn>
                  <a:cxn ang="0">
                    <a:pos x="510" y="46"/>
                  </a:cxn>
                  <a:cxn ang="0">
                    <a:pos x="504" y="48"/>
                  </a:cxn>
                  <a:cxn ang="0">
                    <a:pos x="514" y="38"/>
                  </a:cxn>
                  <a:cxn ang="0">
                    <a:pos x="486" y="6"/>
                  </a:cxn>
                  <a:cxn ang="0">
                    <a:pos x="480" y="2"/>
                  </a:cxn>
                  <a:cxn ang="0">
                    <a:pos x="440" y="26"/>
                  </a:cxn>
                  <a:cxn ang="0">
                    <a:pos x="412" y="38"/>
                  </a:cxn>
                  <a:cxn ang="0">
                    <a:pos x="414" y="10"/>
                  </a:cxn>
                  <a:cxn ang="0">
                    <a:pos x="380" y="26"/>
                  </a:cxn>
                  <a:cxn ang="0">
                    <a:pos x="346" y="26"/>
                  </a:cxn>
                  <a:cxn ang="0">
                    <a:pos x="340" y="26"/>
                  </a:cxn>
                  <a:cxn ang="0">
                    <a:pos x="348" y="48"/>
                  </a:cxn>
                  <a:cxn ang="0">
                    <a:pos x="322" y="46"/>
                  </a:cxn>
                  <a:cxn ang="0">
                    <a:pos x="274" y="58"/>
                  </a:cxn>
                  <a:cxn ang="0">
                    <a:pos x="254" y="86"/>
                  </a:cxn>
                  <a:cxn ang="0">
                    <a:pos x="214" y="110"/>
                  </a:cxn>
                  <a:cxn ang="0">
                    <a:pos x="218" y="120"/>
                  </a:cxn>
                  <a:cxn ang="0">
                    <a:pos x="172" y="166"/>
                  </a:cxn>
                  <a:cxn ang="0">
                    <a:pos x="132" y="220"/>
                  </a:cxn>
                  <a:cxn ang="0">
                    <a:pos x="110" y="238"/>
                  </a:cxn>
                  <a:cxn ang="0">
                    <a:pos x="102" y="258"/>
                  </a:cxn>
                  <a:cxn ang="0">
                    <a:pos x="130" y="252"/>
                  </a:cxn>
                  <a:cxn ang="0">
                    <a:pos x="106" y="262"/>
                  </a:cxn>
                  <a:cxn ang="0">
                    <a:pos x="92" y="262"/>
                  </a:cxn>
                  <a:cxn ang="0">
                    <a:pos x="84" y="262"/>
                  </a:cxn>
                  <a:cxn ang="0">
                    <a:pos x="48" y="287"/>
                  </a:cxn>
                  <a:cxn ang="0">
                    <a:pos x="2" y="317"/>
                  </a:cxn>
                  <a:cxn ang="0">
                    <a:pos x="12" y="355"/>
                  </a:cxn>
                  <a:cxn ang="0">
                    <a:pos x="10" y="377"/>
                  </a:cxn>
                  <a:cxn ang="0">
                    <a:pos x="24" y="393"/>
                  </a:cxn>
                  <a:cxn ang="0">
                    <a:pos x="18" y="411"/>
                  </a:cxn>
                  <a:cxn ang="0">
                    <a:pos x="76" y="425"/>
                  </a:cxn>
                  <a:cxn ang="0">
                    <a:pos x="136" y="403"/>
                  </a:cxn>
                  <a:cxn ang="0">
                    <a:pos x="144" y="379"/>
                  </a:cxn>
                  <a:cxn ang="0">
                    <a:pos x="160" y="361"/>
                  </a:cxn>
                  <a:cxn ang="0">
                    <a:pos x="152" y="341"/>
                  </a:cxn>
                  <a:cxn ang="0">
                    <a:pos x="148" y="323"/>
                  </a:cxn>
                  <a:cxn ang="0">
                    <a:pos x="152" y="283"/>
                  </a:cxn>
                  <a:cxn ang="0">
                    <a:pos x="148" y="269"/>
                  </a:cxn>
                  <a:cxn ang="0">
                    <a:pos x="186" y="246"/>
                  </a:cxn>
                  <a:cxn ang="0">
                    <a:pos x="182" y="228"/>
                  </a:cxn>
                  <a:cxn ang="0">
                    <a:pos x="196" y="180"/>
                  </a:cxn>
                  <a:cxn ang="0">
                    <a:pos x="216" y="172"/>
                  </a:cxn>
                  <a:cxn ang="0">
                    <a:pos x="216" y="164"/>
                  </a:cxn>
                  <a:cxn ang="0">
                    <a:pos x="232" y="132"/>
                  </a:cxn>
                  <a:cxn ang="0">
                    <a:pos x="256" y="106"/>
                  </a:cxn>
                  <a:cxn ang="0">
                    <a:pos x="270" y="96"/>
                  </a:cxn>
                  <a:cxn ang="0">
                    <a:pos x="308" y="98"/>
                  </a:cxn>
                  <a:cxn ang="0">
                    <a:pos x="316" y="78"/>
                  </a:cxn>
                  <a:cxn ang="0">
                    <a:pos x="344" y="66"/>
                  </a:cxn>
                </a:cxnLst>
                <a:rect l="0" t="0" r="r" b="b"/>
                <a:pathLst>
                  <a:path w="530" h="433">
                    <a:moveTo>
                      <a:pt x="358" y="86"/>
                    </a:moveTo>
                    <a:lnTo>
                      <a:pt x="372" y="88"/>
                    </a:lnTo>
                    <a:lnTo>
                      <a:pt x="388" y="80"/>
                    </a:lnTo>
                    <a:lnTo>
                      <a:pt x="390" y="82"/>
                    </a:lnTo>
                    <a:lnTo>
                      <a:pt x="390" y="82"/>
                    </a:lnTo>
                    <a:lnTo>
                      <a:pt x="406" y="90"/>
                    </a:lnTo>
                    <a:lnTo>
                      <a:pt x="422" y="80"/>
                    </a:lnTo>
                    <a:lnTo>
                      <a:pt x="430" y="50"/>
                    </a:lnTo>
                    <a:lnTo>
                      <a:pt x="440" y="42"/>
                    </a:lnTo>
                    <a:lnTo>
                      <a:pt x="452" y="42"/>
                    </a:lnTo>
                    <a:lnTo>
                      <a:pt x="468" y="38"/>
                    </a:lnTo>
                    <a:lnTo>
                      <a:pt x="470" y="40"/>
                    </a:lnTo>
                    <a:lnTo>
                      <a:pt x="470" y="38"/>
                    </a:lnTo>
                    <a:lnTo>
                      <a:pt x="480" y="46"/>
                    </a:lnTo>
                    <a:lnTo>
                      <a:pt x="494" y="50"/>
                    </a:lnTo>
                    <a:lnTo>
                      <a:pt x="494" y="52"/>
                    </a:lnTo>
                    <a:lnTo>
                      <a:pt x="496" y="52"/>
                    </a:lnTo>
                    <a:lnTo>
                      <a:pt x="498" y="60"/>
                    </a:lnTo>
                    <a:lnTo>
                      <a:pt x="490" y="68"/>
                    </a:lnTo>
                    <a:lnTo>
                      <a:pt x="490" y="72"/>
                    </a:lnTo>
                    <a:lnTo>
                      <a:pt x="496" y="64"/>
                    </a:lnTo>
                    <a:lnTo>
                      <a:pt x="510" y="62"/>
                    </a:lnTo>
                    <a:lnTo>
                      <a:pt x="514" y="54"/>
                    </a:lnTo>
                    <a:lnTo>
                      <a:pt x="528" y="56"/>
                    </a:lnTo>
                    <a:lnTo>
                      <a:pt x="526" y="46"/>
                    </a:lnTo>
                    <a:lnTo>
                      <a:pt x="514" y="42"/>
                    </a:lnTo>
                    <a:lnTo>
                      <a:pt x="510" y="46"/>
                    </a:lnTo>
                    <a:lnTo>
                      <a:pt x="512" y="46"/>
                    </a:lnTo>
                    <a:lnTo>
                      <a:pt x="506" y="48"/>
                    </a:lnTo>
                    <a:lnTo>
                      <a:pt x="504" y="48"/>
                    </a:lnTo>
                    <a:lnTo>
                      <a:pt x="504" y="40"/>
                    </a:lnTo>
                    <a:lnTo>
                      <a:pt x="486" y="32"/>
                    </a:lnTo>
                    <a:lnTo>
                      <a:pt x="514" y="38"/>
                    </a:lnTo>
                    <a:lnTo>
                      <a:pt x="530" y="30"/>
                    </a:lnTo>
                    <a:lnTo>
                      <a:pt x="510" y="14"/>
                    </a:lnTo>
                    <a:lnTo>
                      <a:pt x="486" y="6"/>
                    </a:lnTo>
                    <a:lnTo>
                      <a:pt x="476" y="24"/>
                    </a:lnTo>
                    <a:lnTo>
                      <a:pt x="468" y="22"/>
                    </a:lnTo>
                    <a:lnTo>
                      <a:pt x="480" y="2"/>
                    </a:lnTo>
                    <a:lnTo>
                      <a:pt x="462" y="0"/>
                    </a:lnTo>
                    <a:lnTo>
                      <a:pt x="462" y="8"/>
                    </a:lnTo>
                    <a:lnTo>
                      <a:pt x="440" y="26"/>
                    </a:lnTo>
                    <a:lnTo>
                      <a:pt x="444" y="6"/>
                    </a:lnTo>
                    <a:lnTo>
                      <a:pt x="438" y="8"/>
                    </a:lnTo>
                    <a:lnTo>
                      <a:pt x="412" y="38"/>
                    </a:lnTo>
                    <a:lnTo>
                      <a:pt x="412" y="22"/>
                    </a:lnTo>
                    <a:lnTo>
                      <a:pt x="428" y="8"/>
                    </a:lnTo>
                    <a:lnTo>
                      <a:pt x="414" y="10"/>
                    </a:lnTo>
                    <a:lnTo>
                      <a:pt x="404" y="2"/>
                    </a:lnTo>
                    <a:lnTo>
                      <a:pt x="402" y="10"/>
                    </a:lnTo>
                    <a:lnTo>
                      <a:pt x="380" y="26"/>
                    </a:lnTo>
                    <a:lnTo>
                      <a:pt x="370" y="38"/>
                    </a:lnTo>
                    <a:lnTo>
                      <a:pt x="370" y="32"/>
                    </a:lnTo>
                    <a:lnTo>
                      <a:pt x="346" y="26"/>
                    </a:lnTo>
                    <a:lnTo>
                      <a:pt x="344" y="30"/>
                    </a:lnTo>
                    <a:lnTo>
                      <a:pt x="344" y="26"/>
                    </a:lnTo>
                    <a:lnTo>
                      <a:pt x="340" y="26"/>
                    </a:lnTo>
                    <a:lnTo>
                      <a:pt x="332" y="32"/>
                    </a:lnTo>
                    <a:lnTo>
                      <a:pt x="348" y="40"/>
                    </a:lnTo>
                    <a:lnTo>
                      <a:pt x="348" y="48"/>
                    </a:lnTo>
                    <a:lnTo>
                      <a:pt x="338" y="38"/>
                    </a:lnTo>
                    <a:lnTo>
                      <a:pt x="328" y="42"/>
                    </a:lnTo>
                    <a:lnTo>
                      <a:pt x="322" y="46"/>
                    </a:lnTo>
                    <a:lnTo>
                      <a:pt x="320" y="48"/>
                    </a:lnTo>
                    <a:lnTo>
                      <a:pt x="312" y="40"/>
                    </a:lnTo>
                    <a:lnTo>
                      <a:pt x="274" y="58"/>
                    </a:lnTo>
                    <a:lnTo>
                      <a:pt x="272" y="70"/>
                    </a:lnTo>
                    <a:lnTo>
                      <a:pt x="256" y="72"/>
                    </a:lnTo>
                    <a:lnTo>
                      <a:pt x="254" y="86"/>
                    </a:lnTo>
                    <a:lnTo>
                      <a:pt x="230" y="96"/>
                    </a:lnTo>
                    <a:lnTo>
                      <a:pt x="238" y="102"/>
                    </a:lnTo>
                    <a:lnTo>
                      <a:pt x="214" y="110"/>
                    </a:lnTo>
                    <a:lnTo>
                      <a:pt x="226" y="112"/>
                    </a:lnTo>
                    <a:lnTo>
                      <a:pt x="204" y="118"/>
                    </a:lnTo>
                    <a:lnTo>
                      <a:pt x="218" y="120"/>
                    </a:lnTo>
                    <a:lnTo>
                      <a:pt x="208" y="128"/>
                    </a:lnTo>
                    <a:lnTo>
                      <a:pt x="180" y="148"/>
                    </a:lnTo>
                    <a:lnTo>
                      <a:pt x="172" y="166"/>
                    </a:lnTo>
                    <a:lnTo>
                      <a:pt x="152" y="198"/>
                    </a:lnTo>
                    <a:lnTo>
                      <a:pt x="150" y="208"/>
                    </a:lnTo>
                    <a:lnTo>
                      <a:pt x="132" y="220"/>
                    </a:lnTo>
                    <a:lnTo>
                      <a:pt x="144" y="220"/>
                    </a:lnTo>
                    <a:lnTo>
                      <a:pt x="126" y="224"/>
                    </a:lnTo>
                    <a:lnTo>
                      <a:pt x="110" y="238"/>
                    </a:lnTo>
                    <a:lnTo>
                      <a:pt x="114" y="246"/>
                    </a:lnTo>
                    <a:lnTo>
                      <a:pt x="98" y="252"/>
                    </a:lnTo>
                    <a:lnTo>
                      <a:pt x="102" y="258"/>
                    </a:lnTo>
                    <a:lnTo>
                      <a:pt x="102" y="256"/>
                    </a:lnTo>
                    <a:lnTo>
                      <a:pt x="106" y="262"/>
                    </a:lnTo>
                    <a:lnTo>
                      <a:pt x="130" y="252"/>
                    </a:lnTo>
                    <a:lnTo>
                      <a:pt x="136" y="252"/>
                    </a:lnTo>
                    <a:lnTo>
                      <a:pt x="110" y="269"/>
                    </a:lnTo>
                    <a:lnTo>
                      <a:pt x="106" y="262"/>
                    </a:lnTo>
                    <a:lnTo>
                      <a:pt x="106" y="262"/>
                    </a:lnTo>
                    <a:lnTo>
                      <a:pt x="102" y="258"/>
                    </a:lnTo>
                    <a:lnTo>
                      <a:pt x="92" y="262"/>
                    </a:lnTo>
                    <a:lnTo>
                      <a:pt x="84" y="252"/>
                    </a:lnTo>
                    <a:lnTo>
                      <a:pt x="62" y="265"/>
                    </a:lnTo>
                    <a:lnTo>
                      <a:pt x="84" y="262"/>
                    </a:lnTo>
                    <a:lnTo>
                      <a:pt x="82" y="269"/>
                    </a:lnTo>
                    <a:lnTo>
                      <a:pt x="44" y="281"/>
                    </a:lnTo>
                    <a:lnTo>
                      <a:pt x="48" y="287"/>
                    </a:lnTo>
                    <a:lnTo>
                      <a:pt x="18" y="301"/>
                    </a:lnTo>
                    <a:lnTo>
                      <a:pt x="16" y="309"/>
                    </a:lnTo>
                    <a:lnTo>
                      <a:pt x="2" y="317"/>
                    </a:lnTo>
                    <a:lnTo>
                      <a:pt x="16" y="325"/>
                    </a:lnTo>
                    <a:lnTo>
                      <a:pt x="0" y="341"/>
                    </a:lnTo>
                    <a:lnTo>
                      <a:pt x="12" y="355"/>
                    </a:lnTo>
                    <a:lnTo>
                      <a:pt x="8" y="365"/>
                    </a:lnTo>
                    <a:lnTo>
                      <a:pt x="20" y="371"/>
                    </a:lnTo>
                    <a:lnTo>
                      <a:pt x="10" y="377"/>
                    </a:lnTo>
                    <a:lnTo>
                      <a:pt x="18" y="381"/>
                    </a:lnTo>
                    <a:lnTo>
                      <a:pt x="12" y="397"/>
                    </a:lnTo>
                    <a:lnTo>
                      <a:pt x="24" y="393"/>
                    </a:lnTo>
                    <a:lnTo>
                      <a:pt x="28" y="405"/>
                    </a:lnTo>
                    <a:lnTo>
                      <a:pt x="18" y="403"/>
                    </a:lnTo>
                    <a:lnTo>
                      <a:pt x="18" y="411"/>
                    </a:lnTo>
                    <a:lnTo>
                      <a:pt x="40" y="429"/>
                    </a:lnTo>
                    <a:lnTo>
                      <a:pt x="60" y="433"/>
                    </a:lnTo>
                    <a:lnTo>
                      <a:pt x="76" y="425"/>
                    </a:lnTo>
                    <a:lnTo>
                      <a:pt x="102" y="405"/>
                    </a:lnTo>
                    <a:lnTo>
                      <a:pt x="118" y="395"/>
                    </a:lnTo>
                    <a:lnTo>
                      <a:pt x="136" y="403"/>
                    </a:lnTo>
                    <a:lnTo>
                      <a:pt x="144" y="397"/>
                    </a:lnTo>
                    <a:lnTo>
                      <a:pt x="144" y="379"/>
                    </a:lnTo>
                    <a:lnTo>
                      <a:pt x="144" y="379"/>
                    </a:lnTo>
                    <a:lnTo>
                      <a:pt x="144" y="377"/>
                    </a:lnTo>
                    <a:lnTo>
                      <a:pt x="158" y="371"/>
                    </a:lnTo>
                    <a:lnTo>
                      <a:pt x="160" y="361"/>
                    </a:lnTo>
                    <a:lnTo>
                      <a:pt x="152" y="345"/>
                    </a:lnTo>
                    <a:lnTo>
                      <a:pt x="154" y="345"/>
                    </a:lnTo>
                    <a:lnTo>
                      <a:pt x="152" y="341"/>
                    </a:lnTo>
                    <a:lnTo>
                      <a:pt x="160" y="341"/>
                    </a:lnTo>
                    <a:lnTo>
                      <a:pt x="164" y="333"/>
                    </a:lnTo>
                    <a:lnTo>
                      <a:pt x="148" y="323"/>
                    </a:lnTo>
                    <a:lnTo>
                      <a:pt x="154" y="303"/>
                    </a:lnTo>
                    <a:lnTo>
                      <a:pt x="148" y="295"/>
                    </a:lnTo>
                    <a:lnTo>
                      <a:pt x="152" y="283"/>
                    </a:lnTo>
                    <a:lnTo>
                      <a:pt x="146" y="271"/>
                    </a:lnTo>
                    <a:lnTo>
                      <a:pt x="148" y="269"/>
                    </a:lnTo>
                    <a:lnTo>
                      <a:pt x="148" y="269"/>
                    </a:lnTo>
                    <a:lnTo>
                      <a:pt x="160" y="246"/>
                    </a:lnTo>
                    <a:lnTo>
                      <a:pt x="174" y="244"/>
                    </a:lnTo>
                    <a:lnTo>
                      <a:pt x="186" y="246"/>
                    </a:lnTo>
                    <a:lnTo>
                      <a:pt x="188" y="234"/>
                    </a:lnTo>
                    <a:lnTo>
                      <a:pt x="180" y="230"/>
                    </a:lnTo>
                    <a:lnTo>
                      <a:pt x="182" y="228"/>
                    </a:lnTo>
                    <a:lnTo>
                      <a:pt x="182" y="228"/>
                    </a:lnTo>
                    <a:lnTo>
                      <a:pt x="196" y="206"/>
                    </a:lnTo>
                    <a:lnTo>
                      <a:pt x="196" y="180"/>
                    </a:lnTo>
                    <a:lnTo>
                      <a:pt x="198" y="180"/>
                    </a:lnTo>
                    <a:lnTo>
                      <a:pt x="198" y="176"/>
                    </a:lnTo>
                    <a:lnTo>
                      <a:pt x="216" y="172"/>
                    </a:lnTo>
                    <a:lnTo>
                      <a:pt x="214" y="166"/>
                    </a:lnTo>
                    <a:lnTo>
                      <a:pt x="216" y="164"/>
                    </a:lnTo>
                    <a:lnTo>
                      <a:pt x="216" y="164"/>
                    </a:lnTo>
                    <a:lnTo>
                      <a:pt x="236" y="146"/>
                    </a:lnTo>
                    <a:lnTo>
                      <a:pt x="230" y="134"/>
                    </a:lnTo>
                    <a:lnTo>
                      <a:pt x="232" y="132"/>
                    </a:lnTo>
                    <a:lnTo>
                      <a:pt x="232" y="132"/>
                    </a:lnTo>
                    <a:lnTo>
                      <a:pt x="246" y="114"/>
                    </a:lnTo>
                    <a:lnTo>
                      <a:pt x="256" y="106"/>
                    </a:lnTo>
                    <a:lnTo>
                      <a:pt x="266" y="112"/>
                    </a:lnTo>
                    <a:lnTo>
                      <a:pt x="270" y="94"/>
                    </a:lnTo>
                    <a:lnTo>
                      <a:pt x="270" y="96"/>
                    </a:lnTo>
                    <a:lnTo>
                      <a:pt x="272" y="90"/>
                    </a:lnTo>
                    <a:lnTo>
                      <a:pt x="290" y="94"/>
                    </a:lnTo>
                    <a:lnTo>
                      <a:pt x="308" y="98"/>
                    </a:lnTo>
                    <a:lnTo>
                      <a:pt x="314" y="82"/>
                    </a:lnTo>
                    <a:lnTo>
                      <a:pt x="316" y="82"/>
                    </a:lnTo>
                    <a:lnTo>
                      <a:pt x="316" y="78"/>
                    </a:lnTo>
                    <a:lnTo>
                      <a:pt x="322" y="74"/>
                    </a:lnTo>
                    <a:lnTo>
                      <a:pt x="344" y="64"/>
                    </a:lnTo>
                    <a:lnTo>
                      <a:pt x="344" y="66"/>
                    </a:lnTo>
                    <a:lnTo>
                      <a:pt x="346" y="66"/>
                    </a:lnTo>
                    <a:lnTo>
                      <a:pt x="358" y="8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6" name="Freeform 96"/>
              <p:cNvSpPr>
                <a:spLocks/>
              </p:cNvSpPr>
              <p:nvPr/>
            </p:nvSpPr>
            <p:spPr bwMode="auto">
              <a:xfrm>
                <a:off x="3203575" y="2114550"/>
                <a:ext cx="44450" cy="381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0" y="6"/>
                  </a:cxn>
                  <a:cxn ang="0">
                    <a:pos x="18" y="14"/>
                  </a:cxn>
                  <a:cxn ang="0">
                    <a:pos x="0" y="16"/>
                  </a:cxn>
                  <a:cxn ang="0">
                    <a:pos x="2" y="24"/>
                  </a:cxn>
                  <a:cxn ang="0">
                    <a:pos x="24" y="14"/>
                  </a:cxn>
                  <a:cxn ang="0">
                    <a:pos x="26" y="10"/>
                  </a:cxn>
                  <a:cxn ang="0">
                    <a:pos x="28" y="8"/>
                  </a:cxn>
                  <a:cxn ang="0">
                    <a:pos x="16" y="0"/>
                  </a:cxn>
                </a:cxnLst>
                <a:rect l="0" t="0" r="r" b="b"/>
                <a:pathLst>
                  <a:path w="28" h="24">
                    <a:moveTo>
                      <a:pt x="16" y="0"/>
                    </a:moveTo>
                    <a:lnTo>
                      <a:pt x="10" y="6"/>
                    </a:lnTo>
                    <a:lnTo>
                      <a:pt x="18" y="14"/>
                    </a:lnTo>
                    <a:lnTo>
                      <a:pt x="0" y="16"/>
                    </a:lnTo>
                    <a:lnTo>
                      <a:pt x="2" y="24"/>
                    </a:lnTo>
                    <a:lnTo>
                      <a:pt x="24" y="14"/>
                    </a:lnTo>
                    <a:lnTo>
                      <a:pt x="26" y="10"/>
                    </a:lnTo>
                    <a:lnTo>
                      <a:pt x="28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7" name="Freeform 97"/>
              <p:cNvSpPr>
                <a:spLocks/>
              </p:cNvSpPr>
              <p:nvPr/>
            </p:nvSpPr>
            <p:spPr bwMode="auto">
              <a:xfrm>
                <a:off x="3101975" y="2165350"/>
                <a:ext cx="50800" cy="53975"/>
              </a:xfrm>
              <a:custGeom>
                <a:avLst/>
                <a:gdLst/>
                <a:ahLst/>
                <a:cxnLst>
                  <a:cxn ang="0">
                    <a:pos x="32" y="22"/>
                  </a:cxn>
                  <a:cxn ang="0">
                    <a:pos x="26" y="10"/>
                  </a:cxn>
                  <a:cxn ang="0">
                    <a:pos x="18" y="22"/>
                  </a:cxn>
                  <a:cxn ang="0">
                    <a:pos x="22" y="0"/>
                  </a:cxn>
                  <a:cxn ang="0">
                    <a:pos x="8" y="16"/>
                  </a:cxn>
                  <a:cxn ang="0">
                    <a:pos x="10" y="24"/>
                  </a:cxn>
                  <a:cxn ang="0">
                    <a:pos x="0" y="34"/>
                  </a:cxn>
                  <a:cxn ang="0">
                    <a:pos x="14" y="34"/>
                  </a:cxn>
                  <a:cxn ang="0">
                    <a:pos x="32" y="22"/>
                  </a:cxn>
                </a:cxnLst>
                <a:rect l="0" t="0" r="r" b="b"/>
                <a:pathLst>
                  <a:path w="32" h="34">
                    <a:moveTo>
                      <a:pt x="32" y="22"/>
                    </a:moveTo>
                    <a:lnTo>
                      <a:pt x="26" y="10"/>
                    </a:lnTo>
                    <a:lnTo>
                      <a:pt x="18" y="22"/>
                    </a:lnTo>
                    <a:lnTo>
                      <a:pt x="22" y="0"/>
                    </a:lnTo>
                    <a:lnTo>
                      <a:pt x="8" y="16"/>
                    </a:lnTo>
                    <a:lnTo>
                      <a:pt x="10" y="24"/>
                    </a:lnTo>
                    <a:lnTo>
                      <a:pt x="0" y="34"/>
                    </a:lnTo>
                    <a:lnTo>
                      <a:pt x="14" y="34"/>
                    </a:lnTo>
                    <a:lnTo>
                      <a:pt x="32" y="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8" name="Freeform 98"/>
              <p:cNvSpPr>
                <a:spLocks/>
              </p:cNvSpPr>
              <p:nvPr/>
            </p:nvSpPr>
            <p:spPr bwMode="auto">
              <a:xfrm>
                <a:off x="3082925" y="2181225"/>
                <a:ext cx="31750" cy="2540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2"/>
                  </a:cxn>
                  <a:cxn ang="0">
                    <a:pos x="12" y="16"/>
                  </a:cxn>
                  <a:cxn ang="0">
                    <a:pos x="20" y="14"/>
                  </a:cxn>
                  <a:cxn ang="0">
                    <a:pos x="14" y="0"/>
                  </a:cxn>
                </a:cxnLst>
                <a:rect l="0" t="0" r="r" b="b"/>
                <a:pathLst>
                  <a:path w="20" h="16">
                    <a:moveTo>
                      <a:pt x="14" y="0"/>
                    </a:moveTo>
                    <a:lnTo>
                      <a:pt x="0" y="12"/>
                    </a:lnTo>
                    <a:lnTo>
                      <a:pt x="12" y="16"/>
                    </a:lnTo>
                    <a:lnTo>
                      <a:pt x="20" y="1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3162300" y="2149475"/>
                <a:ext cx="38100" cy="2857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24" y="16"/>
                  </a:cxn>
                  <a:cxn ang="0">
                    <a:pos x="20" y="0"/>
                  </a:cxn>
                  <a:cxn ang="0">
                    <a:pos x="4" y="12"/>
                  </a:cxn>
                  <a:cxn ang="0">
                    <a:pos x="0" y="18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16"/>
                    </a:lnTo>
                    <a:lnTo>
                      <a:pt x="20" y="0"/>
                    </a:lnTo>
                    <a:lnTo>
                      <a:pt x="4" y="12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0" name="Freeform 100"/>
              <p:cNvSpPr>
                <a:spLocks/>
              </p:cNvSpPr>
              <p:nvPr/>
            </p:nvSpPr>
            <p:spPr bwMode="auto">
              <a:xfrm>
                <a:off x="3032125" y="2212975"/>
                <a:ext cx="73025" cy="3810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6" y="10"/>
                  </a:cxn>
                  <a:cxn ang="0">
                    <a:pos x="46" y="0"/>
                  </a:cxn>
                  <a:cxn ang="0">
                    <a:pos x="16" y="8"/>
                  </a:cxn>
                  <a:cxn ang="0">
                    <a:pos x="0" y="24"/>
                  </a:cxn>
                </a:cxnLst>
                <a:rect l="0" t="0" r="r" b="b"/>
                <a:pathLst>
                  <a:path w="46" h="24">
                    <a:moveTo>
                      <a:pt x="0" y="24"/>
                    </a:moveTo>
                    <a:lnTo>
                      <a:pt x="26" y="10"/>
                    </a:lnTo>
                    <a:lnTo>
                      <a:pt x="46" y="0"/>
                    </a:lnTo>
                    <a:lnTo>
                      <a:pt x="16" y="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1" name="Freeform 101"/>
              <p:cNvSpPr>
                <a:spLocks/>
              </p:cNvSpPr>
              <p:nvPr/>
            </p:nvSpPr>
            <p:spPr bwMode="auto">
              <a:xfrm>
                <a:off x="3244850" y="2111375"/>
                <a:ext cx="22225" cy="12700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0" y="0"/>
                  </a:cxn>
                  <a:cxn ang="0">
                    <a:pos x="6" y="8"/>
                  </a:cxn>
                  <a:cxn ang="0">
                    <a:pos x="10" y="8"/>
                  </a:cxn>
                  <a:cxn ang="0">
                    <a:pos x="14" y="4"/>
                  </a:cxn>
                </a:cxnLst>
                <a:rect l="0" t="0" r="r" b="b"/>
                <a:pathLst>
                  <a:path w="14" h="8">
                    <a:moveTo>
                      <a:pt x="14" y="4"/>
                    </a:moveTo>
                    <a:lnTo>
                      <a:pt x="0" y="0"/>
                    </a:lnTo>
                    <a:lnTo>
                      <a:pt x="6" y="8"/>
                    </a:lnTo>
                    <a:lnTo>
                      <a:pt x="10" y="8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2" name="Freeform 102"/>
              <p:cNvSpPr>
                <a:spLocks/>
              </p:cNvSpPr>
              <p:nvPr/>
            </p:nvSpPr>
            <p:spPr bwMode="auto">
              <a:xfrm>
                <a:off x="3267075" y="2652713"/>
                <a:ext cx="6350" cy="31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4" y="2"/>
                  </a:cxn>
                  <a:cxn ang="0">
                    <a:pos x="4" y="0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3" name="Freeform 103"/>
              <p:cNvSpPr>
                <a:spLocks/>
              </p:cNvSpPr>
              <p:nvPr/>
            </p:nvSpPr>
            <p:spPr bwMode="auto">
              <a:xfrm>
                <a:off x="3273425" y="2649538"/>
                <a:ext cx="12700" cy="635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6" y="4"/>
                  </a:cxn>
                  <a:cxn ang="0">
                    <a:pos x="8" y="0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6" y="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4" name="Freeform 104"/>
              <p:cNvSpPr>
                <a:spLocks/>
              </p:cNvSpPr>
              <p:nvPr/>
            </p:nvSpPr>
            <p:spPr bwMode="auto">
              <a:xfrm>
                <a:off x="3333750" y="2640013"/>
                <a:ext cx="12700" cy="31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8" y="0"/>
                  </a:cxn>
                  <a:cxn ang="0">
                    <a:pos x="4" y="0"/>
                  </a:cxn>
                </a:cxnLst>
                <a:rect l="0" t="0" r="r" b="b"/>
                <a:pathLst>
                  <a:path w="8" h="2">
                    <a:moveTo>
                      <a:pt x="4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8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5" name="Freeform 105"/>
              <p:cNvSpPr>
                <a:spLocks/>
              </p:cNvSpPr>
              <p:nvPr/>
            </p:nvSpPr>
            <p:spPr bwMode="auto">
              <a:xfrm>
                <a:off x="3317875" y="2649538"/>
                <a:ext cx="12700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8" h="2">
                    <a:moveTo>
                      <a:pt x="0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6" name="Freeform 106"/>
              <p:cNvSpPr>
                <a:spLocks/>
              </p:cNvSpPr>
              <p:nvPr/>
            </p:nvSpPr>
            <p:spPr bwMode="auto">
              <a:xfrm>
                <a:off x="3254375" y="2640013"/>
                <a:ext cx="25400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2"/>
                  </a:cxn>
                  <a:cxn ang="0">
                    <a:pos x="8" y="8"/>
                  </a:cxn>
                  <a:cxn ang="0">
                    <a:pos x="16" y="2"/>
                  </a:cxn>
                  <a:cxn ang="0">
                    <a:pos x="10" y="0"/>
                  </a:cxn>
                </a:cxnLst>
                <a:rect l="0" t="0" r="r" b="b"/>
                <a:pathLst>
                  <a:path w="16" h="8">
                    <a:moveTo>
                      <a:pt x="10" y="0"/>
                    </a:moveTo>
                    <a:lnTo>
                      <a:pt x="0" y="2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7" name="Freeform 107"/>
              <p:cNvSpPr>
                <a:spLocks/>
              </p:cNvSpPr>
              <p:nvPr/>
            </p:nvSpPr>
            <p:spPr bwMode="auto">
              <a:xfrm>
                <a:off x="3298825" y="2490788"/>
                <a:ext cx="9525" cy="6350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6" y="0"/>
                  </a:cxn>
                  <a:cxn ang="0">
                    <a:pos x="0" y="2"/>
                  </a:cxn>
                  <a:cxn ang="0">
                    <a:pos x="6" y="4"/>
                  </a:cxn>
                  <a:cxn ang="0">
                    <a:pos x="6" y="2"/>
                  </a:cxn>
                </a:cxnLst>
                <a:rect l="0" t="0" r="r" b="b"/>
                <a:pathLst>
                  <a:path w="6" h="4">
                    <a:moveTo>
                      <a:pt x="6" y="2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4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8" name="Freeform 108"/>
              <p:cNvSpPr>
                <a:spLocks/>
              </p:cNvSpPr>
              <p:nvPr/>
            </p:nvSpPr>
            <p:spPr bwMode="auto">
              <a:xfrm>
                <a:off x="3413125" y="2397125"/>
                <a:ext cx="9525" cy="635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6" y="2"/>
                  </a:cxn>
                  <a:cxn ang="0">
                    <a:pos x="2" y="0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6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9" name="Freeform 109"/>
              <p:cNvSpPr>
                <a:spLocks/>
              </p:cNvSpPr>
              <p:nvPr/>
            </p:nvSpPr>
            <p:spPr bwMode="auto">
              <a:xfrm>
                <a:off x="3286125" y="2124075"/>
                <a:ext cx="349250" cy="531813"/>
              </a:xfrm>
              <a:custGeom>
                <a:avLst/>
                <a:gdLst/>
                <a:ahLst/>
                <a:cxnLst>
                  <a:cxn ang="0">
                    <a:pos x="188" y="216"/>
                  </a:cxn>
                  <a:cxn ang="0">
                    <a:pos x="188" y="196"/>
                  </a:cxn>
                  <a:cxn ang="0">
                    <a:pos x="182" y="178"/>
                  </a:cxn>
                  <a:cxn ang="0">
                    <a:pos x="180" y="176"/>
                  </a:cxn>
                  <a:cxn ang="0">
                    <a:pos x="182" y="156"/>
                  </a:cxn>
                  <a:cxn ang="0">
                    <a:pos x="188" y="140"/>
                  </a:cxn>
                  <a:cxn ang="0">
                    <a:pos x="170" y="108"/>
                  </a:cxn>
                  <a:cxn ang="0">
                    <a:pos x="176" y="72"/>
                  </a:cxn>
                  <a:cxn ang="0">
                    <a:pos x="164" y="68"/>
                  </a:cxn>
                  <a:cxn ang="0">
                    <a:pos x="156" y="54"/>
                  </a:cxn>
                  <a:cxn ang="0">
                    <a:pos x="166" y="34"/>
                  </a:cxn>
                  <a:cxn ang="0">
                    <a:pos x="174" y="22"/>
                  </a:cxn>
                  <a:cxn ang="0">
                    <a:pos x="170" y="14"/>
                  </a:cxn>
                  <a:cxn ang="0">
                    <a:pos x="156" y="8"/>
                  </a:cxn>
                  <a:cxn ang="0">
                    <a:pos x="146" y="2"/>
                  </a:cxn>
                  <a:cxn ang="0">
                    <a:pos x="120" y="6"/>
                  </a:cxn>
                  <a:cxn ang="0">
                    <a:pos x="100" y="44"/>
                  </a:cxn>
                  <a:cxn ang="0">
                    <a:pos x="82" y="52"/>
                  </a:cxn>
                  <a:cxn ang="0">
                    <a:pos x="66" y="44"/>
                  </a:cxn>
                  <a:cxn ang="0">
                    <a:pos x="34" y="48"/>
                  </a:cxn>
                  <a:cxn ang="0">
                    <a:pos x="22" y="28"/>
                  </a:cxn>
                  <a:cxn ang="0">
                    <a:pos x="0" y="38"/>
                  </a:cxn>
                  <a:cxn ang="0">
                    <a:pos x="46" y="60"/>
                  </a:cxn>
                  <a:cxn ang="0">
                    <a:pos x="56" y="92"/>
                  </a:cxn>
                  <a:cxn ang="0">
                    <a:pos x="62" y="128"/>
                  </a:cxn>
                  <a:cxn ang="0">
                    <a:pos x="96" y="158"/>
                  </a:cxn>
                  <a:cxn ang="0">
                    <a:pos x="82" y="180"/>
                  </a:cxn>
                  <a:cxn ang="0">
                    <a:pos x="42" y="214"/>
                  </a:cxn>
                  <a:cxn ang="0">
                    <a:pos x="20" y="233"/>
                  </a:cxn>
                  <a:cxn ang="0">
                    <a:pos x="14" y="273"/>
                  </a:cxn>
                  <a:cxn ang="0">
                    <a:pos x="14" y="303"/>
                  </a:cxn>
                  <a:cxn ang="0">
                    <a:pos x="24" y="323"/>
                  </a:cxn>
                  <a:cxn ang="0">
                    <a:pos x="46" y="333"/>
                  </a:cxn>
                  <a:cxn ang="0">
                    <a:pos x="64" y="335"/>
                  </a:cxn>
                  <a:cxn ang="0">
                    <a:pos x="106" y="327"/>
                  </a:cxn>
                  <a:cxn ang="0">
                    <a:pos x="146" y="317"/>
                  </a:cxn>
                  <a:cxn ang="0">
                    <a:pos x="214" y="257"/>
                  </a:cxn>
                  <a:cxn ang="0">
                    <a:pos x="212" y="235"/>
                  </a:cxn>
                  <a:cxn ang="0">
                    <a:pos x="190" y="218"/>
                  </a:cxn>
                </a:cxnLst>
                <a:rect l="0" t="0" r="r" b="b"/>
                <a:pathLst>
                  <a:path w="220" h="335">
                    <a:moveTo>
                      <a:pt x="190" y="218"/>
                    </a:moveTo>
                    <a:lnTo>
                      <a:pt x="188" y="216"/>
                    </a:lnTo>
                    <a:lnTo>
                      <a:pt x="198" y="208"/>
                    </a:lnTo>
                    <a:lnTo>
                      <a:pt x="188" y="196"/>
                    </a:lnTo>
                    <a:lnTo>
                      <a:pt x="190" y="182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80" y="176"/>
                    </a:lnTo>
                    <a:lnTo>
                      <a:pt x="186" y="168"/>
                    </a:lnTo>
                    <a:lnTo>
                      <a:pt x="182" y="156"/>
                    </a:lnTo>
                    <a:lnTo>
                      <a:pt x="190" y="152"/>
                    </a:lnTo>
                    <a:lnTo>
                      <a:pt x="188" y="140"/>
                    </a:lnTo>
                    <a:lnTo>
                      <a:pt x="170" y="112"/>
                    </a:lnTo>
                    <a:lnTo>
                      <a:pt x="170" y="108"/>
                    </a:lnTo>
                    <a:lnTo>
                      <a:pt x="188" y="86"/>
                    </a:lnTo>
                    <a:lnTo>
                      <a:pt x="176" y="72"/>
                    </a:lnTo>
                    <a:lnTo>
                      <a:pt x="164" y="68"/>
                    </a:lnTo>
                    <a:lnTo>
                      <a:pt x="164" y="68"/>
                    </a:lnTo>
                    <a:lnTo>
                      <a:pt x="162" y="68"/>
                    </a:lnTo>
                    <a:lnTo>
                      <a:pt x="156" y="54"/>
                    </a:lnTo>
                    <a:lnTo>
                      <a:pt x="166" y="38"/>
                    </a:lnTo>
                    <a:lnTo>
                      <a:pt x="166" y="34"/>
                    </a:lnTo>
                    <a:lnTo>
                      <a:pt x="166" y="30"/>
                    </a:lnTo>
                    <a:lnTo>
                      <a:pt x="174" y="22"/>
                    </a:lnTo>
                    <a:lnTo>
                      <a:pt x="172" y="14"/>
                    </a:lnTo>
                    <a:lnTo>
                      <a:pt x="170" y="14"/>
                    </a:lnTo>
                    <a:lnTo>
                      <a:pt x="156" y="8"/>
                    </a:lnTo>
                    <a:lnTo>
                      <a:pt x="156" y="8"/>
                    </a:lnTo>
                    <a:lnTo>
                      <a:pt x="146" y="0"/>
                    </a:lnTo>
                    <a:lnTo>
                      <a:pt x="146" y="2"/>
                    </a:lnTo>
                    <a:lnTo>
                      <a:pt x="130" y="6"/>
                    </a:lnTo>
                    <a:lnTo>
                      <a:pt x="120" y="6"/>
                    </a:lnTo>
                    <a:lnTo>
                      <a:pt x="108" y="14"/>
                    </a:lnTo>
                    <a:lnTo>
                      <a:pt x="100" y="44"/>
                    </a:lnTo>
                    <a:lnTo>
                      <a:pt x="86" y="54"/>
                    </a:lnTo>
                    <a:lnTo>
                      <a:pt x="82" y="52"/>
                    </a:lnTo>
                    <a:lnTo>
                      <a:pt x="66" y="44"/>
                    </a:lnTo>
                    <a:lnTo>
                      <a:pt x="66" y="44"/>
                    </a:lnTo>
                    <a:lnTo>
                      <a:pt x="50" y="52"/>
                    </a:lnTo>
                    <a:lnTo>
                      <a:pt x="34" y="48"/>
                    </a:lnTo>
                    <a:lnTo>
                      <a:pt x="34" y="48"/>
                    </a:lnTo>
                    <a:lnTo>
                      <a:pt x="22" y="28"/>
                    </a:lnTo>
                    <a:lnTo>
                      <a:pt x="20" y="28"/>
                    </a:lnTo>
                    <a:lnTo>
                      <a:pt x="0" y="38"/>
                    </a:lnTo>
                    <a:lnTo>
                      <a:pt x="30" y="56"/>
                    </a:lnTo>
                    <a:lnTo>
                      <a:pt x="46" y="60"/>
                    </a:lnTo>
                    <a:lnTo>
                      <a:pt x="62" y="76"/>
                    </a:lnTo>
                    <a:lnTo>
                      <a:pt x="56" y="92"/>
                    </a:lnTo>
                    <a:lnTo>
                      <a:pt x="66" y="116"/>
                    </a:lnTo>
                    <a:lnTo>
                      <a:pt x="62" y="128"/>
                    </a:lnTo>
                    <a:lnTo>
                      <a:pt x="72" y="148"/>
                    </a:lnTo>
                    <a:lnTo>
                      <a:pt x="96" y="158"/>
                    </a:lnTo>
                    <a:lnTo>
                      <a:pt x="92" y="182"/>
                    </a:lnTo>
                    <a:lnTo>
                      <a:pt x="82" y="180"/>
                    </a:lnTo>
                    <a:lnTo>
                      <a:pt x="56" y="212"/>
                    </a:lnTo>
                    <a:lnTo>
                      <a:pt x="42" y="214"/>
                    </a:lnTo>
                    <a:lnTo>
                      <a:pt x="34" y="231"/>
                    </a:lnTo>
                    <a:lnTo>
                      <a:pt x="20" y="233"/>
                    </a:lnTo>
                    <a:lnTo>
                      <a:pt x="14" y="247"/>
                    </a:lnTo>
                    <a:lnTo>
                      <a:pt x="14" y="273"/>
                    </a:lnTo>
                    <a:lnTo>
                      <a:pt x="20" y="283"/>
                    </a:lnTo>
                    <a:lnTo>
                      <a:pt x="14" y="303"/>
                    </a:lnTo>
                    <a:lnTo>
                      <a:pt x="20" y="319"/>
                    </a:lnTo>
                    <a:lnTo>
                      <a:pt x="24" y="323"/>
                    </a:lnTo>
                    <a:lnTo>
                      <a:pt x="46" y="325"/>
                    </a:lnTo>
                    <a:lnTo>
                      <a:pt x="46" y="333"/>
                    </a:lnTo>
                    <a:lnTo>
                      <a:pt x="46" y="335"/>
                    </a:lnTo>
                    <a:lnTo>
                      <a:pt x="64" y="335"/>
                    </a:lnTo>
                    <a:lnTo>
                      <a:pt x="92" y="327"/>
                    </a:lnTo>
                    <a:lnTo>
                      <a:pt x="106" y="327"/>
                    </a:lnTo>
                    <a:lnTo>
                      <a:pt x="132" y="317"/>
                    </a:lnTo>
                    <a:lnTo>
                      <a:pt x="146" y="317"/>
                    </a:lnTo>
                    <a:lnTo>
                      <a:pt x="172" y="295"/>
                    </a:lnTo>
                    <a:lnTo>
                      <a:pt x="214" y="257"/>
                    </a:lnTo>
                    <a:lnTo>
                      <a:pt x="220" y="243"/>
                    </a:lnTo>
                    <a:lnTo>
                      <a:pt x="212" y="235"/>
                    </a:lnTo>
                    <a:lnTo>
                      <a:pt x="190" y="218"/>
                    </a:lnTo>
                    <a:lnTo>
                      <a:pt x="190" y="2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0" name="Freeform 110"/>
              <p:cNvSpPr>
                <a:spLocks/>
              </p:cNvSpPr>
              <p:nvPr/>
            </p:nvSpPr>
            <p:spPr bwMode="auto">
              <a:xfrm>
                <a:off x="3346450" y="2649538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8"/>
                  </a:cxn>
                  <a:cxn ang="0">
                    <a:pos x="8" y="2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" h="8">
                    <a:moveTo>
                      <a:pt x="0" y="4"/>
                    </a:moveTo>
                    <a:lnTo>
                      <a:pt x="0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1" name="Freeform 111"/>
              <p:cNvSpPr>
                <a:spLocks/>
              </p:cNvSpPr>
              <p:nvPr/>
            </p:nvSpPr>
            <p:spPr bwMode="auto">
              <a:xfrm>
                <a:off x="4462463" y="5532438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8"/>
                  </a:cxn>
                  <a:cxn ang="0">
                    <a:pos x="8" y="2"/>
                  </a:cxn>
                  <a:cxn ang="0">
                    <a:pos x="4" y="0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8" y="8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2" name="Freeform 112"/>
              <p:cNvSpPr>
                <a:spLocks/>
              </p:cNvSpPr>
              <p:nvPr/>
            </p:nvSpPr>
            <p:spPr bwMode="auto">
              <a:xfrm>
                <a:off x="3200400" y="2760663"/>
                <a:ext cx="28575" cy="44450"/>
              </a:xfrm>
              <a:custGeom>
                <a:avLst/>
                <a:gdLst/>
                <a:ahLst/>
                <a:cxnLst>
                  <a:cxn ang="0">
                    <a:pos x="2" y="28"/>
                  </a:cxn>
                  <a:cxn ang="0">
                    <a:pos x="10" y="20"/>
                  </a:cxn>
                  <a:cxn ang="0">
                    <a:pos x="18" y="0"/>
                  </a:cxn>
                  <a:cxn ang="0">
                    <a:pos x="0" y="10"/>
                  </a:cxn>
                  <a:cxn ang="0">
                    <a:pos x="2" y="28"/>
                  </a:cxn>
                </a:cxnLst>
                <a:rect l="0" t="0" r="r" b="b"/>
                <a:pathLst>
                  <a:path w="18" h="28">
                    <a:moveTo>
                      <a:pt x="2" y="28"/>
                    </a:moveTo>
                    <a:lnTo>
                      <a:pt x="10" y="20"/>
                    </a:lnTo>
                    <a:lnTo>
                      <a:pt x="18" y="0"/>
                    </a:lnTo>
                    <a:lnTo>
                      <a:pt x="0" y="10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3" name="Rectangle 113"/>
              <p:cNvSpPr>
                <a:spLocks noChangeArrowheads="1"/>
              </p:cNvSpPr>
              <p:nvPr/>
            </p:nvSpPr>
            <p:spPr bwMode="auto">
              <a:xfrm>
                <a:off x="3330575" y="2378075"/>
                <a:ext cx="3175" cy="6350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4" name="Freeform 114"/>
              <p:cNvSpPr>
                <a:spLocks/>
              </p:cNvSpPr>
              <p:nvPr/>
            </p:nvSpPr>
            <p:spPr bwMode="auto">
              <a:xfrm>
                <a:off x="2990850" y="2754313"/>
                <a:ext cx="3175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5" name="Freeform 115"/>
              <p:cNvSpPr>
                <a:spLocks/>
              </p:cNvSpPr>
              <p:nvPr/>
            </p:nvSpPr>
            <p:spPr bwMode="auto">
              <a:xfrm>
                <a:off x="3209925" y="2703513"/>
                <a:ext cx="3175" cy="63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6" name="Freeform 116"/>
              <p:cNvSpPr>
                <a:spLocks/>
              </p:cNvSpPr>
              <p:nvPr/>
            </p:nvSpPr>
            <p:spPr bwMode="auto">
              <a:xfrm>
                <a:off x="2974975" y="2187575"/>
                <a:ext cx="419100" cy="690563"/>
              </a:xfrm>
              <a:custGeom>
                <a:avLst/>
                <a:gdLst/>
                <a:ahLst/>
                <a:cxnLst>
                  <a:cxn ang="0">
                    <a:pos x="180" y="24"/>
                  </a:cxn>
                  <a:cxn ang="0">
                    <a:pos x="142" y="18"/>
                  </a:cxn>
                  <a:cxn ang="0">
                    <a:pos x="138" y="34"/>
                  </a:cxn>
                  <a:cxn ang="0">
                    <a:pos x="126" y="32"/>
                  </a:cxn>
                  <a:cxn ang="0">
                    <a:pos x="104" y="54"/>
                  </a:cxn>
                  <a:cxn ang="0">
                    <a:pos x="108" y="68"/>
                  </a:cxn>
                  <a:cxn ang="0">
                    <a:pos x="88" y="86"/>
                  </a:cxn>
                  <a:cxn ang="0">
                    <a:pos x="88" y="94"/>
                  </a:cxn>
                  <a:cxn ang="0">
                    <a:pos x="70" y="102"/>
                  </a:cxn>
                  <a:cxn ang="0">
                    <a:pos x="68" y="128"/>
                  </a:cxn>
                  <a:cxn ang="0">
                    <a:pos x="54" y="150"/>
                  </a:cxn>
                  <a:cxn ang="0">
                    <a:pos x="60" y="156"/>
                  </a:cxn>
                  <a:cxn ang="0">
                    <a:pos x="58" y="172"/>
                  </a:cxn>
                  <a:cxn ang="0">
                    <a:pos x="32" y="172"/>
                  </a:cxn>
                  <a:cxn ang="0">
                    <a:pos x="18" y="193"/>
                  </a:cxn>
                  <a:cxn ang="0">
                    <a:pos x="20" y="217"/>
                  </a:cxn>
                  <a:cxn ang="0">
                    <a:pos x="20" y="245"/>
                  </a:cxn>
                  <a:cxn ang="0">
                    <a:pos x="32" y="263"/>
                  </a:cxn>
                  <a:cxn ang="0">
                    <a:pos x="26" y="267"/>
                  </a:cxn>
                  <a:cxn ang="0">
                    <a:pos x="32" y="283"/>
                  </a:cxn>
                  <a:cxn ang="0">
                    <a:pos x="28" y="297"/>
                  </a:cxn>
                  <a:cxn ang="0">
                    <a:pos x="16" y="301"/>
                  </a:cxn>
                  <a:cxn ang="0">
                    <a:pos x="16" y="321"/>
                  </a:cxn>
                  <a:cxn ang="0">
                    <a:pos x="0" y="329"/>
                  </a:cxn>
                  <a:cxn ang="0">
                    <a:pos x="16" y="349"/>
                  </a:cxn>
                  <a:cxn ang="0">
                    <a:pos x="10" y="355"/>
                  </a:cxn>
                  <a:cxn ang="0">
                    <a:pos x="16" y="353"/>
                  </a:cxn>
                  <a:cxn ang="0">
                    <a:pos x="14" y="355"/>
                  </a:cxn>
                  <a:cxn ang="0">
                    <a:pos x="26" y="389"/>
                  </a:cxn>
                  <a:cxn ang="0">
                    <a:pos x="28" y="407"/>
                  </a:cxn>
                  <a:cxn ang="0">
                    <a:pos x="62" y="435"/>
                  </a:cxn>
                  <a:cxn ang="0">
                    <a:pos x="74" y="413"/>
                  </a:cxn>
                  <a:cxn ang="0">
                    <a:pos x="106" y="397"/>
                  </a:cxn>
                  <a:cxn ang="0">
                    <a:pos x="116" y="387"/>
                  </a:cxn>
                  <a:cxn ang="0">
                    <a:pos x="114" y="373"/>
                  </a:cxn>
                  <a:cxn ang="0">
                    <a:pos x="116" y="361"/>
                  </a:cxn>
                  <a:cxn ang="0">
                    <a:pos x="148" y="323"/>
                  </a:cxn>
                  <a:cxn ang="0">
                    <a:pos x="156" y="291"/>
                  </a:cxn>
                  <a:cxn ang="0">
                    <a:pos x="136" y="281"/>
                  </a:cxn>
                  <a:cxn ang="0">
                    <a:pos x="120" y="255"/>
                  </a:cxn>
                  <a:cxn ang="0">
                    <a:pos x="126" y="221"/>
                  </a:cxn>
                  <a:cxn ang="0">
                    <a:pos x="150" y="207"/>
                  </a:cxn>
                  <a:cxn ang="0">
                    <a:pos x="160" y="199"/>
                  </a:cxn>
                  <a:cxn ang="0">
                    <a:pos x="174" y="191"/>
                  </a:cxn>
                  <a:cxn ang="0">
                    <a:pos x="210" y="156"/>
                  </a:cxn>
                  <a:cxn ang="0">
                    <a:pos x="216" y="120"/>
                  </a:cxn>
                  <a:cxn ang="0">
                    <a:pos x="264" y="110"/>
                  </a:cxn>
                  <a:cxn ang="0">
                    <a:pos x="258" y="78"/>
                  </a:cxn>
                  <a:cxn ang="0">
                    <a:pos x="252" y="38"/>
                  </a:cxn>
                  <a:cxn ang="0">
                    <a:pos x="222" y="20"/>
                  </a:cxn>
                  <a:cxn ang="0">
                    <a:pos x="188" y="4"/>
                  </a:cxn>
                  <a:cxn ang="0">
                    <a:pos x="180" y="20"/>
                  </a:cxn>
                </a:cxnLst>
                <a:rect l="0" t="0" r="r" b="b"/>
                <a:pathLst>
                  <a:path w="264" h="435">
                    <a:moveTo>
                      <a:pt x="180" y="20"/>
                    </a:moveTo>
                    <a:lnTo>
                      <a:pt x="180" y="24"/>
                    </a:lnTo>
                    <a:lnTo>
                      <a:pt x="160" y="20"/>
                    </a:lnTo>
                    <a:lnTo>
                      <a:pt x="142" y="18"/>
                    </a:lnTo>
                    <a:lnTo>
                      <a:pt x="142" y="16"/>
                    </a:lnTo>
                    <a:lnTo>
                      <a:pt x="138" y="34"/>
                    </a:lnTo>
                    <a:lnTo>
                      <a:pt x="136" y="38"/>
                    </a:lnTo>
                    <a:lnTo>
                      <a:pt x="126" y="32"/>
                    </a:lnTo>
                    <a:lnTo>
                      <a:pt x="116" y="40"/>
                    </a:lnTo>
                    <a:lnTo>
                      <a:pt x="104" y="54"/>
                    </a:lnTo>
                    <a:lnTo>
                      <a:pt x="102" y="56"/>
                    </a:lnTo>
                    <a:lnTo>
                      <a:pt x="108" y="68"/>
                    </a:lnTo>
                    <a:lnTo>
                      <a:pt x="108" y="70"/>
                    </a:lnTo>
                    <a:lnTo>
                      <a:pt x="88" y="86"/>
                    </a:lnTo>
                    <a:lnTo>
                      <a:pt x="86" y="88"/>
                    </a:lnTo>
                    <a:lnTo>
                      <a:pt x="88" y="94"/>
                    </a:lnTo>
                    <a:lnTo>
                      <a:pt x="90" y="96"/>
                    </a:lnTo>
                    <a:lnTo>
                      <a:pt x="70" y="102"/>
                    </a:lnTo>
                    <a:lnTo>
                      <a:pt x="68" y="102"/>
                    </a:lnTo>
                    <a:lnTo>
                      <a:pt x="68" y="128"/>
                    </a:lnTo>
                    <a:lnTo>
                      <a:pt x="68" y="128"/>
                    </a:lnTo>
                    <a:lnTo>
                      <a:pt x="54" y="150"/>
                    </a:lnTo>
                    <a:lnTo>
                      <a:pt x="52" y="152"/>
                    </a:lnTo>
                    <a:lnTo>
                      <a:pt x="60" y="156"/>
                    </a:lnTo>
                    <a:lnTo>
                      <a:pt x="58" y="168"/>
                    </a:lnTo>
                    <a:lnTo>
                      <a:pt x="58" y="172"/>
                    </a:lnTo>
                    <a:lnTo>
                      <a:pt x="44" y="168"/>
                    </a:lnTo>
                    <a:lnTo>
                      <a:pt x="32" y="172"/>
                    </a:lnTo>
                    <a:lnTo>
                      <a:pt x="20" y="191"/>
                    </a:lnTo>
                    <a:lnTo>
                      <a:pt x="18" y="193"/>
                    </a:lnTo>
                    <a:lnTo>
                      <a:pt x="24" y="205"/>
                    </a:lnTo>
                    <a:lnTo>
                      <a:pt x="20" y="217"/>
                    </a:lnTo>
                    <a:lnTo>
                      <a:pt x="26" y="225"/>
                    </a:lnTo>
                    <a:lnTo>
                      <a:pt x="20" y="245"/>
                    </a:lnTo>
                    <a:lnTo>
                      <a:pt x="36" y="255"/>
                    </a:lnTo>
                    <a:lnTo>
                      <a:pt x="32" y="263"/>
                    </a:lnTo>
                    <a:lnTo>
                      <a:pt x="32" y="267"/>
                    </a:lnTo>
                    <a:lnTo>
                      <a:pt x="26" y="267"/>
                    </a:lnTo>
                    <a:lnTo>
                      <a:pt x="24" y="267"/>
                    </a:lnTo>
                    <a:lnTo>
                      <a:pt x="32" y="283"/>
                    </a:lnTo>
                    <a:lnTo>
                      <a:pt x="30" y="293"/>
                    </a:lnTo>
                    <a:lnTo>
                      <a:pt x="28" y="297"/>
                    </a:lnTo>
                    <a:lnTo>
                      <a:pt x="16" y="301"/>
                    </a:lnTo>
                    <a:lnTo>
                      <a:pt x="16" y="301"/>
                    </a:lnTo>
                    <a:lnTo>
                      <a:pt x="16" y="319"/>
                    </a:lnTo>
                    <a:lnTo>
                      <a:pt x="16" y="321"/>
                    </a:lnTo>
                    <a:lnTo>
                      <a:pt x="8" y="329"/>
                    </a:lnTo>
                    <a:lnTo>
                      <a:pt x="0" y="329"/>
                    </a:lnTo>
                    <a:lnTo>
                      <a:pt x="2" y="349"/>
                    </a:lnTo>
                    <a:lnTo>
                      <a:pt x="16" y="349"/>
                    </a:lnTo>
                    <a:lnTo>
                      <a:pt x="8" y="355"/>
                    </a:lnTo>
                    <a:lnTo>
                      <a:pt x="10" y="355"/>
                    </a:lnTo>
                    <a:lnTo>
                      <a:pt x="14" y="355"/>
                    </a:lnTo>
                    <a:lnTo>
                      <a:pt x="16" y="353"/>
                    </a:lnTo>
                    <a:lnTo>
                      <a:pt x="16" y="355"/>
                    </a:lnTo>
                    <a:lnTo>
                      <a:pt x="14" y="355"/>
                    </a:lnTo>
                    <a:lnTo>
                      <a:pt x="12" y="363"/>
                    </a:lnTo>
                    <a:lnTo>
                      <a:pt x="26" y="389"/>
                    </a:lnTo>
                    <a:lnTo>
                      <a:pt x="36" y="397"/>
                    </a:lnTo>
                    <a:lnTo>
                      <a:pt x="28" y="407"/>
                    </a:lnTo>
                    <a:lnTo>
                      <a:pt x="40" y="431"/>
                    </a:lnTo>
                    <a:lnTo>
                      <a:pt x="62" y="435"/>
                    </a:lnTo>
                    <a:lnTo>
                      <a:pt x="62" y="421"/>
                    </a:lnTo>
                    <a:lnTo>
                      <a:pt x="74" y="413"/>
                    </a:lnTo>
                    <a:lnTo>
                      <a:pt x="94" y="413"/>
                    </a:lnTo>
                    <a:lnTo>
                      <a:pt x="106" y="397"/>
                    </a:lnTo>
                    <a:lnTo>
                      <a:pt x="108" y="407"/>
                    </a:lnTo>
                    <a:lnTo>
                      <a:pt x="116" y="387"/>
                    </a:lnTo>
                    <a:lnTo>
                      <a:pt x="108" y="381"/>
                    </a:lnTo>
                    <a:lnTo>
                      <a:pt x="114" y="373"/>
                    </a:lnTo>
                    <a:lnTo>
                      <a:pt x="108" y="361"/>
                    </a:lnTo>
                    <a:lnTo>
                      <a:pt x="116" y="361"/>
                    </a:lnTo>
                    <a:lnTo>
                      <a:pt x="114" y="341"/>
                    </a:lnTo>
                    <a:lnTo>
                      <a:pt x="148" y="323"/>
                    </a:lnTo>
                    <a:lnTo>
                      <a:pt x="160" y="307"/>
                    </a:lnTo>
                    <a:lnTo>
                      <a:pt x="156" y="291"/>
                    </a:lnTo>
                    <a:lnTo>
                      <a:pt x="150" y="293"/>
                    </a:lnTo>
                    <a:lnTo>
                      <a:pt x="136" y="281"/>
                    </a:lnTo>
                    <a:lnTo>
                      <a:pt x="126" y="275"/>
                    </a:lnTo>
                    <a:lnTo>
                      <a:pt x="120" y="255"/>
                    </a:lnTo>
                    <a:lnTo>
                      <a:pt x="132" y="229"/>
                    </a:lnTo>
                    <a:lnTo>
                      <a:pt x="126" y="221"/>
                    </a:lnTo>
                    <a:lnTo>
                      <a:pt x="136" y="221"/>
                    </a:lnTo>
                    <a:lnTo>
                      <a:pt x="150" y="207"/>
                    </a:lnTo>
                    <a:lnTo>
                      <a:pt x="150" y="199"/>
                    </a:lnTo>
                    <a:lnTo>
                      <a:pt x="160" y="199"/>
                    </a:lnTo>
                    <a:lnTo>
                      <a:pt x="168" y="184"/>
                    </a:lnTo>
                    <a:lnTo>
                      <a:pt x="174" y="191"/>
                    </a:lnTo>
                    <a:lnTo>
                      <a:pt x="194" y="174"/>
                    </a:lnTo>
                    <a:lnTo>
                      <a:pt x="210" y="156"/>
                    </a:lnTo>
                    <a:lnTo>
                      <a:pt x="202" y="150"/>
                    </a:lnTo>
                    <a:lnTo>
                      <a:pt x="216" y="120"/>
                    </a:lnTo>
                    <a:lnTo>
                      <a:pt x="234" y="112"/>
                    </a:lnTo>
                    <a:lnTo>
                      <a:pt x="264" y="110"/>
                    </a:lnTo>
                    <a:lnTo>
                      <a:pt x="252" y="92"/>
                    </a:lnTo>
                    <a:lnTo>
                      <a:pt x="258" y="78"/>
                    </a:lnTo>
                    <a:lnTo>
                      <a:pt x="248" y="54"/>
                    </a:lnTo>
                    <a:lnTo>
                      <a:pt x="252" y="38"/>
                    </a:lnTo>
                    <a:lnTo>
                      <a:pt x="238" y="22"/>
                    </a:lnTo>
                    <a:lnTo>
                      <a:pt x="222" y="20"/>
                    </a:lnTo>
                    <a:lnTo>
                      <a:pt x="192" y="0"/>
                    </a:lnTo>
                    <a:lnTo>
                      <a:pt x="188" y="4"/>
                    </a:lnTo>
                    <a:lnTo>
                      <a:pt x="186" y="4"/>
                    </a:lnTo>
                    <a:lnTo>
                      <a:pt x="180" y="2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7" name="Freeform 117"/>
              <p:cNvSpPr>
                <a:spLocks/>
              </p:cNvSpPr>
              <p:nvPr/>
            </p:nvSpPr>
            <p:spPr bwMode="auto">
              <a:xfrm>
                <a:off x="3368675" y="2674938"/>
                <a:ext cx="152400" cy="101600"/>
              </a:xfrm>
              <a:custGeom>
                <a:avLst/>
                <a:gdLst/>
                <a:ahLst/>
                <a:cxnLst>
                  <a:cxn ang="0">
                    <a:pos x="90" y="14"/>
                  </a:cxn>
                  <a:cxn ang="0">
                    <a:pos x="92" y="10"/>
                  </a:cxn>
                  <a:cxn ang="0">
                    <a:pos x="96" y="8"/>
                  </a:cxn>
                  <a:cxn ang="0">
                    <a:pos x="96" y="4"/>
                  </a:cxn>
                  <a:cxn ang="0">
                    <a:pos x="92" y="4"/>
                  </a:cxn>
                  <a:cxn ang="0">
                    <a:pos x="68" y="4"/>
                  </a:cxn>
                  <a:cxn ang="0">
                    <a:pos x="52" y="0"/>
                  </a:cxn>
                  <a:cxn ang="0">
                    <a:pos x="24" y="4"/>
                  </a:cxn>
                  <a:cxn ang="0">
                    <a:pos x="0" y="14"/>
                  </a:cxn>
                  <a:cxn ang="0">
                    <a:pos x="2" y="32"/>
                  </a:cxn>
                  <a:cxn ang="0">
                    <a:pos x="12" y="42"/>
                  </a:cxn>
                  <a:cxn ang="0">
                    <a:pos x="24" y="42"/>
                  </a:cxn>
                  <a:cxn ang="0">
                    <a:pos x="18" y="56"/>
                  </a:cxn>
                  <a:cxn ang="0">
                    <a:pos x="36" y="46"/>
                  </a:cxn>
                  <a:cxn ang="0">
                    <a:pos x="64" y="64"/>
                  </a:cxn>
                  <a:cxn ang="0">
                    <a:pos x="80" y="64"/>
                  </a:cxn>
                  <a:cxn ang="0">
                    <a:pos x="82" y="56"/>
                  </a:cxn>
                  <a:cxn ang="0">
                    <a:pos x="84" y="50"/>
                  </a:cxn>
                  <a:cxn ang="0">
                    <a:pos x="72" y="24"/>
                  </a:cxn>
                  <a:cxn ang="0">
                    <a:pos x="88" y="18"/>
                  </a:cxn>
                  <a:cxn ang="0">
                    <a:pos x="90" y="14"/>
                  </a:cxn>
                </a:cxnLst>
                <a:rect l="0" t="0" r="r" b="b"/>
                <a:pathLst>
                  <a:path w="96" h="64">
                    <a:moveTo>
                      <a:pt x="90" y="14"/>
                    </a:moveTo>
                    <a:lnTo>
                      <a:pt x="92" y="10"/>
                    </a:lnTo>
                    <a:lnTo>
                      <a:pt x="96" y="8"/>
                    </a:lnTo>
                    <a:lnTo>
                      <a:pt x="96" y="4"/>
                    </a:lnTo>
                    <a:lnTo>
                      <a:pt x="92" y="4"/>
                    </a:lnTo>
                    <a:lnTo>
                      <a:pt x="68" y="4"/>
                    </a:lnTo>
                    <a:lnTo>
                      <a:pt x="52" y="0"/>
                    </a:lnTo>
                    <a:lnTo>
                      <a:pt x="24" y="4"/>
                    </a:lnTo>
                    <a:lnTo>
                      <a:pt x="0" y="14"/>
                    </a:lnTo>
                    <a:lnTo>
                      <a:pt x="2" y="32"/>
                    </a:lnTo>
                    <a:lnTo>
                      <a:pt x="12" y="42"/>
                    </a:lnTo>
                    <a:lnTo>
                      <a:pt x="24" y="42"/>
                    </a:lnTo>
                    <a:lnTo>
                      <a:pt x="18" y="56"/>
                    </a:lnTo>
                    <a:lnTo>
                      <a:pt x="36" y="46"/>
                    </a:lnTo>
                    <a:lnTo>
                      <a:pt x="64" y="64"/>
                    </a:lnTo>
                    <a:lnTo>
                      <a:pt x="80" y="64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72" y="24"/>
                    </a:lnTo>
                    <a:lnTo>
                      <a:pt x="88" y="18"/>
                    </a:lnTo>
                    <a:lnTo>
                      <a:pt x="9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8" name="Freeform 118"/>
              <p:cNvSpPr>
                <a:spLocks/>
              </p:cNvSpPr>
              <p:nvPr/>
            </p:nvSpPr>
            <p:spPr bwMode="auto">
              <a:xfrm>
                <a:off x="3324225" y="2703513"/>
                <a:ext cx="31750" cy="19050"/>
              </a:xfrm>
              <a:custGeom>
                <a:avLst/>
                <a:gdLst/>
                <a:ahLst/>
                <a:cxnLst>
                  <a:cxn ang="0">
                    <a:pos x="8" y="12"/>
                  </a:cxn>
                  <a:cxn ang="0">
                    <a:pos x="20" y="6"/>
                  </a:cxn>
                  <a:cxn ang="0">
                    <a:pos x="14" y="0"/>
                  </a:cxn>
                  <a:cxn ang="0">
                    <a:pos x="0" y="4"/>
                  </a:cxn>
                  <a:cxn ang="0">
                    <a:pos x="8" y="12"/>
                  </a:cxn>
                </a:cxnLst>
                <a:rect l="0" t="0" r="r" b="b"/>
                <a:pathLst>
                  <a:path w="20" h="12">
                    <a:moveTo>
                      <a:pt x="8" y="12"/>
                    </a:moveTo>
                    <a:lnTo>
                      <a:pt x="20" y="6"/>
                    </a:lnTo>
                    <a:lnTo>
                      <a:pt x="14" y="0"/>
                    </a:lnTo>
                    <a:lnTo>
                      <a:pt x="0" y="4"/>
                    </a:ln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9" name="Freeform 119"/>
              <p:cNvSpPr>
                <a:spLocks/>
              </p:cNvSpPr>
              <p:nvPr/>
            </p:nvSpPr>
            <p:spPr bwMode="auto">
              <a:xfrm>
                <a:off x="3355975" y="2722563"/>
                <a:ext cx="12700" cy="317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0" name="Freeform 120"/>
              <p:cNvSpPr>
                <a:spLocks/>
              </p:cNvSpPr>
              <p:nvPr/>
            </p:nvSpPr>
            <p:spPr bwMode="auto">
              <a:xfrm>
                <a:off x="3317875" y="2725738"/>
                <a:ext cx="38100" cy="22225"/>
              </a:xfrm>
              <a:custGeom>
                <a:avLst/>
                <a:gdLst/>
                <a:ahLst/>
                <a:cxnLst>
                  <a:cxn ang="0">
                    <a:pos x="8" y="14"/>
                  </a:cxn>
                  <a:cxn ang="0">
                    <a:pos x="24" y="6"/>
                  </a:cxn>
                  <a:cxn ang="0">
                    <a:pos x="16" y="0"/>
                  </a:cxn>
                  <a:cxn ang="0">
                    <a:pos x="0" y="4"/>
                  </a:cxn>
                  <a:cxn ang="0">
                    <a:pos x="8" y="14"/>
                  </a:cxn>
                </a:cxnLst>
                <a:rect l="0" t="0" r="r" b="b"/>
                <a:pathLst>
                  <a:path w="24" h="14">
                    <a:moveTo>
                      <a:pt x="8" y="14"/>
                    </a:moveTo>
                    <a:lnTo>
                      <a:pt x="24" y="6"/>
                    </a:lnTo>
                    <a:lnTo>
                      <a:pt x="16" y="0"/>
                    </a:lnTo>
                    <a:lnTo>
                      <a:pt x="0" y="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1" name="Freeform 121"/>
              <p:cNvSpPr>
                <a:spLocks/>
              </p:cNvSpPr>
              <p:nvPr/>
            </p:nvSpPr>
            <p:spPr bwMode="auto">
              <a:xfrm>
                <a:off x="3019425" y="3573463"/>
                <a:ext cx="104775" cy="57150"/>
              </a:xfrm>
              <a:custGeom>
                <a:avLst/>
                <a:gdLst/>
                <a:ahLst/>
                <a:cxnLst>
                  <a:cxn ang="0">
                    <a:pos x="58" y="28"/>
                  </a:cxn>
                  <a:cxn ang="0">
                    <a:pos x="58" y="12"/>
                  </a:cxn>
                  <a:cxn ang="0">
                    <a:pos x="66" y="0"/>
                  </a:cxn>
                  <a:cxn ang="0">
                    <a:pos x="28" y="8"/>
                  </a:cxn>
                  <a:cxn ang="0">
                    <a:pos x="8" y="2"/>
                  </a:cxn>
                  <a:cxn ang="0">
                    <a:pos x="0" y="8"/>
                  </a:cxn>
                  <a:cxn ang="0">
                    <a:pos x="42" y="34"/>
                  </a:cxn>
                  <a:cxn ang="0">
                    <a:pos x="54" y="36"/>
                  </a:cxn>
                  <a:cxn ang="0">
                    <a:pos x="58" y="28"/>
                  </a:cxn>
                </a:cxnLst>
                <a:rect l="0" t="0" r="r" b="b"/>
                <a:pathLst>
                  <a:path w="66" h="36">
                    <a:moveTo>
                      <a:pt x="58" y="28"/>
                    </a:moveTo>
                    <a:lnTo>
                      <a:pt x="58" y="12"/>
                    </a:lnTo>
                    <a:lnTo>
                      <a:pt x="66" y="0"/>
                    </a:lnTo>
                    <a:lnTo>
                      <a:pt x="28" y="8"/>
                    </a:lnTo>
                    <a:lnTo>
                      <a:pt x="8" y="2"/>
                    </a:lnTo>
                    <a:lnTo>
                      <a:pt x="0" y="8"/>
                    </a:lnTo>
                    <a:lnTo>
                      <a:pt x="42" y="34"/>
                    </a:lnTo>
                    <a:lnTo>
                      <a:pt x="54" y="36"/>
                    </a:lnTo>
                    <a:lnTo>
                      <a:pt x="58" y="2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2" name="Freeform 122"/>
              <p:cNvSpPr>
                <a:spLocks/>
              </p:cNvSpPr>
              <p:nvPr/>
            </p:nvSpPr>
            <p:spPr bwMode="auto">
              <a:xfrm>
                <a:off x="2886075" y="3465513"/>
                <a:ext cx="53975" cy="85725"/>
              </a:xfrm>
              <a:custGeom>
                <a:avLst/>
                <a:gdLst/>
                <a:ahLst/>
                <a:cxnLst>
                  <a:cxn ang="0">
                    <a:pos x="4" y="20"/>
                  </a:cxn>
                  <a:cxn ang="0">
                    <a:pos x="4" y="52"/>
                  </a:cxn>
                  <a:cxn ang="0">
                    <a:pos x="12" y="54"/>
                  </a:cxn>
                  <a:cxn ang="0">
                    <a:pos x="18" y="48"/>
                  </a:cxn>
                  <a:cxn ang="0">
                    <a:pos x="28" y="48"/>
                  </a:cxn>
                  <a:cxn ang="0">
                    <a:pos x="34" y="14"/>
                  </a:cxn>
                  <a:cxn ang="0">
                    <a:pos x="26" y="0"/>
                  </a:cxn>
                  <a:cxn ang="0">
                    <a:pos x="8" y="10"/>
                  </a:cxn>
                  <a:cxn ang="0">
                    <a:pos x="0" y="6"/>
                  </a:cxn>
                  <a:cxn ang="0">
                    <a:pos x="4" y="20"/>
                  </a:cxn>
                </a:cxnLst>
                <a:rect l="0" t="0" r="r" b="b"/>
                <a:pathLst>
                  <a:path w="34" h="54">
                    <a:moveTo>
                      <a:pt x="4" y="20"/>
                    </a:moveTo>
                    <a:lnTo>
                      <a:pt x="4" y="52"/>
                    </a:lnTo>
                    <a:lnTo>
                      <a:pt x="12" y="54"/>
                    </a:lnTo>
                    <a:lnTo>
                      <a:pt x="18" y="48"/>
                    </a:lnTo>
                    <a:lnTo>
                      <a:pt x="28" y="48"/>
                    </a:lnTo>
                    <a:lnTo>
                      <a:pt x="34" y="14"/>
                    </a:lnTo>
                    <a:lnTo>
                      <a:pt x="26" y="0"/>
                    </a:lnTo>
                    <a:lnTo>
                      <a:pt x="8" y="10"/>
                    </a:lnTo>
                    <a:lnTo>
                      <a:pt x="0" y="6"/>
                    </a:lnTo>
                    <a:lnTo>
                      <a:pt x="4" y="2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3" name="Freeform 123"/>
              <p:cNvSpPr>
                <a:spLocks/>
              </p:cNvSpPr>
              <p:nvPr/>
            </p:nvSpPr>
            <p:spPr bwMode="auto">
              <a:xfrm>
                <a:off x="3057525" y="3295650"/>
                <a:ext cx="3175" cy="15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4" name="Freeform 124"/>
              <p:cNvSpPr>
                <a:spLocks/>
              </p:cNvSpPr>
              <p:nvPr/>
            </p:nvSpPr>
            <p:spPr bwMode="auto">
              <a:xfrm>
                <a:off x="2835275" y="3235325"/>
                <a:ext cx="381000" cy="350838"/>
              </a:xfrm>
              <a:custGeom>
                <a:avLst/>
                <a:gdLst/>
                <a:ahLst/>
                <a:cxnLst>
                  <a:cxn ang="0">
                    <a:pos x="140" y="16"/>
                  </a:cxn>
                  <a:cxn ang="0">
                    <a:pos x="116" y="10"/>
                  </a:cxn>
                  <a:cxn ang="0">
                    <a:pos x="114" y="8"/>
                  </a:cxn>
                  <a:cxn ang="0">
                    <a:pos x="78" y="8"/>
                  </a:cxn>
                  <a:cxn ang="0">
                    <a:pos x="68" y="18"/>
                  </a:cxn>
                  <a:cxn ang="0">
                    <a:pos x="44" y="26"/>
                  </a:cxn>
                  <a:cxn ang="0">
                    <a:pos x="26" y="28"/>
                  </a:cxn>
                  <a:cxn ang="0">
                    <a:pos x="10" y="42"/>
                  </a:cxn>
                  <a:cxn ang="0">
                    <a:pos x="8" y="58"/>
                  </a:cxn>
                  <a:cxn ang="0">
                    <a:pos x="20" y="72"/>
                  </a:cxn>
                  <a:cxn ang="0">
                    <a:pos x="32" y="78"/>
                  </a:cxn>
                  <a:cxn ang="0">
                    <a:pos x="70" y="76"/>
                  </a:cxn>
                  <a:cxn ang="0">
                    <a:pos x="92" y="113"/>
                  </a:cxn>
                  <a:cxn ang="0">
                    <a:pos x="142" y="145"/>
                  </a:cxn>
                  <a:cxn ang="0">
                    <a:pos x="164" y="157"/>
                  </a:cxn>
                  <a:cxn ang="0">
                    <a:pos x="182" y="171"/>
                  </a:cxn>
                  <a:cxn ang="0">
                    <a:pos x="184" y="205"/>
                  </a:cxn>
                  <a:cxn ang="0">
                    <a:pos x="190" y="221"/>
                  </a:cxn>
                  <a:cxn ang="0">
                    <a:pos x="200" y="203"/>
                  </a:cxn>
                  <a:cxn ang="0">
                    <a:pos x="210" y="185"/>
                  </a:cxn>
                  <a:cxn ang="0">
                    <a:pos x="210" y="159"/>
                  </a:cxn>
                  <a:cxn ang="0">
                    <a:pos x="236" y="177"/>
                  </a:cxn>
                  <a:cxn ang="0">
                    <a:pos x="230" y="157"/>
                  </a:cxn>
                  <a:cxn ang="0">
                    <a:pos x="190" y="125"/>
                  </a:cxn>
                  <a:cxn ang="0">
                    <a:pos x="150" y="111"/>
                  </a:cxn>
                  <a:cxn ang="0">
                    <a:pos x="120" y="72"/>
                  </a:cxn>
                  <a:cxn ang="0">
                    <a:pos x="118" y="80"/>
                  </a:cxn>
                  <a:cxn ang="0">
                    <a:pos x="116" y="78"/>
                  </a:cxn>
                  <a:cxn ang="0">
                    <a:pos x="118" y="72"/>
                  </a:cxn>
                  <a:cxn ang="0">
                    <a:pos x="112" y="60"/>
                  </a:cxn>
                  <a:cxn ang="0">
                    <a:pos x="110" y="44"/>
                  </a:cxn>
                  <a:cxn ang="0">
                    <a:pos x="140" y="38"/>
                  </a:cxn>
                  <a:cxn ang="0">
                    <a:pos x="136" y="20"/>
                  </a:cxn>
                </a:cxnLst>
                <a:rect l="0" t="0" r="r" b="b"/>
                <a:pathLst>
                  <a:path w="240" h="221">
                    <a:moveTo>
                      <a:pt x="136" y="20"/>
                    </a:moveTo>
                    <a:lnTo>
                      <a:pt x="140" y="16"/>
                    </a:lnTo>
                    <a:lnTo>
                      <a:pt x="142" y="16"/>
                    </a:lnTo>
                    <a:lnTo>
                      <a:pt x="116" y="10"/>
                    </a:lnTo>
                    <a:lnTo>
                      <a:pt x="116" y="8"/>
                    </a:lnTo>
                    <a:lnTo>
                      <a:pt x="114" y="8"/>
                    </a:lnTo>
                    <a:lnTo>
                      <a:pt x="112" y="0"/>
                    </a:lnTo>
                    <a:lnTo>
                      <a:pt x="78" y="8"/>
                    </a:lnTo>
                    <a:lnTo>
                      <a:pt x="76" y="12"/>
                    </a:lnTo>
                    <a:lnTo>
                      <a:pt x="68" y="18"/>
                    </a:lnTo>
                    <a:lnTo>
                      <a:pt x="52" y="16"/>
                    </a:lnTo>
                    <a:lnTo>
                      <a:pt x="44" y="26"/>
                    </a:lnTo>
                    <a:lnTo>
                      <a:pt x="28" y="20"/>
                    </a:lnTo>
                    <a:lnTo>
                      <a:pt x="26" y="28"/>
                    </a:lnTo>
                    <a:lnTo>
                      <a:pt x="8" y="28"/>
                    </a:lnTo>
                    <a:lnTo>
                      <a:pt x="10" y="42"/>
                    </a:lnTo>
                    <a:lnTo>
                      <a:pt x="0" y="50"/>
                    </a:lnTo>
                    <a:lnTo>
                      <a:pt x="8" y="58"/>
                    </a:lnTo>
                    <a:lnTo>
                      <a:pt x="8" y="70"/>
                    </a:lnTo>
                    <a:lnTo>
                      <a:pt x="20" y="72"/>
                    </a:lnTo>
                    <a:lnTo>
                      <a:pt x="18" y="80"/>
                    </a:lnTo>
                    <a:lnTo>
                      <a:pt x="32" y="78"/>
                    </a:lnTo>
                    <a:lnTo>
                      <a:pt x="42" y="64"/>
                    </a:lnTo>
                    <a:lnTo>
                      <a:pt x="70" y="76"/>
                    </a:lnTo>
                    <a:lnTo>
                      <a:pt x="78" y="96"/>
                    </a:lnTo>
                    <a:lnTo>
                      <a:pt x="92" y="113"/>
                    </a:lnTo>
                    <a:lnTo>
                      <a:pt x="128" y="145"/>
                    </a:lnTo>
                    <a:lnTo>
                      <a:pt x="142" y="145"/>
                    </a:lnTo>
                    <a:lnTo>
                      <a:pt x="150" y="151"/>
                    </a:lnTo>
                    <a:lnTo>
                      <a:pt x="164" y="157"/>
                    </a:lnTo>
                    <a:lnTo>
                      <a:pt x="166" y="167"/>
                    </a:lnTo>
                    <a:lnTo>
                      <a:pt x="182" y="171"/>
                    </a:lnTo>
                    <a:lnTo>
                      <a:pt x="192" y="203"/>
                    </a:lnTo>
                    <a:lnTo>
                      <a:pt x="184" y="205"/>
                    </a:lnTo>
                    <a:lnTo>
                      <a:pt x="182" y="219"/>
                    </a:lnTo>
                    <a:lnTo>
                      <a:pt x="190" y="221"/>
                    </a:lnTo>
                    <a:lnTo>
                      <a:pt x="200" y="211"/>
                    </a:lnTo>
                    <a:lnTo>
                      <a:pt x="200" y="203"/>
                    </a:lnTo>
                    <a:lnTo>
                      <a:pt x="210" y="199"/>
                    </a:lnTo>
                    <a:lnTo>
                      <a:pt x="210" y="185"/>
                    </a:lnTo>
                    <a:lnTo>
                      <a:pt x="200" y="181"/>
                    </a:lnTo>
                    <a:lnTo>
                      <a:pt x="210" y="159"/>
                    </a:lnTo>
                    <a:lnTo>
                      <a:pt x="226" y="165"/>
                    </a:lnTo>
                    <a:lnTo>
                      <a:pt x="236" y="177"/>
                    </a:lnTo>
                    <a:lnTo>
                      <a:pt x="240" y="171"/>
                    </a:lnTo>
                    <a:lnTo>
                      <a:pt x="230" y="157"/>
                    </a:lnTo>
                    <a:lnTo>
                      <a:pt x="186" y="139"/>
                    </a:lnTo>
                    <a:lnTo>
                      <a:pt x="190" y="125"/>
                    </a:lnTo>
                    <a:lnTo>
                      <a:pt x="170" y="129"/>
                    </a:lnTo>
                    <a:lnTo>
                      <a:pt x="150" y="111"/>
                    </a:lnTo>
                    <a:lnTo>
                      <a:pt x="142" y="88"/>
                    </a:lnTo>
                    <a:lnTo>
                      <a:pt x="120" y="72"/>
                    </a:lnTo>
                    <a:lnTo>
                      <a:pt x="120" y="80"/>
                    </a:lnTo>
                    <a:lnTo>
                      <a:pt x="118" y="80"/>
                    </a:lnTo>
                    <a:lnTo>
                      <a:pt x="118" y="80"/>
                    </a:lnTo>
                    <a:lnTo>
                      <a:pt x="116" y="78"/>
                    </a:lnTo>
                    <a:lnTo>
                      <a:pt x="112" y="76"/>
                    </a:lnTo>
                    <a:lnTo>
                      <a:pt x="118" y="72"/>
                    </a:lnTo>
                    <a:lnTo>
                      <a:pt x="116" y="70"/>
                    </a:lnTo>
                    <a:lnTo>
                      <a:pt x="112" y="60"/>
                    </a:lnTo>
                    <a:lnTo>
                      <a:pt x="118" y="52"/>
                    </a:lnTo>
                    <a:lnTo>
                      <a:pt x="110" y="44"/>
                    </a:lnTo>
                    <a:lnTo>
                      <a:pt x="132" y="34"/>
                    </a:lnTo>
                    <a:lnTo>
                      <a:pt x="140" y="38"/>
                    </a:lnTo>
                    <a:lnTo>
                      <a:pt x="140" y="38"/>
                    </a:lnTo>
                    <a:lnTo>
                      <a:pt x="136" y="2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5" name="Freeform 125"/>
              <p:cNvSpPr>
                <a:spLocks/>
              </p:cNvSpPr>
              <p:nvPr/>
            </p:nvSpPr>
            <p:spPr bwMode="auto">
              <a:xfrm>
                <a:off x="3076575" y="3656013"/>
                <a:ext cx="12700" cy="12700"/>
              </a:xfrm>
              <a:custGeom>
                <a:avLst/>
                <a:gdLst/>
                <a:ahLst/>
                <a:cxnLst>
                  <a:cxn ang="0">
                    <a:pos x="4" y="8"/>
                  </a:cxn>
                  <a:cxn ang="0">
                    <a:pos x="8" y="8"/>
                  </a:cxn>
                  <a:cxn ang="0">
                    <a:pos x="8" y="4"/>
                  </a:cxn>
                  <a:cxn ang="0">
                    <a:pos x="0" y="0"/>
                  </a:cxn>
                  <a:cxn ang="0">
                    <a:pos x="4" y="8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lnTo>
                      <a:pt x="8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6" name="Freeform 126"/>
              <p:cNvSpPr>
                <a:spLocks/>
              </p:cNvSpPr>
              <p:nvPr/>
            </p:nvSpPr>
            <p:spPr bwMode="auto">
              <a:xfrm>
                <a:off x="2809875" y="2903538"/>
                <a:ext cx="292100" cy="319088"/>
              </a:xfrm>
              <a:custGeom>
                <a:avLst/>
                <a:gdLst/>
                <a:ahLst/>
                <a:cxnLst>
                  <a:cxn ang="0">
                    <a:pos x="8" y="123"/>
                  </a:cxn>
                  <a:cxn ang="0">
                    <a:pos x="2" y="129"/>
                  </a:cxn>
                  <a:cxn ang="0">
                    <a:pos x="0" y="129"/>
                  </a:cxn>
                  <a:cxn ang="0">
                    <a:pos x="8" y="135"/>
                  </a:cxn>
                  <a:cxn ang="0">
                    <a:pos x="8" y="137"/>
                  </a:cxn>
                  <a:cxn ang="0">
                    <a:pos x="8" y="137"/>
                  </a:cxn>
                  <a:cxn ang="0">
                    <a:pos x="6" y="143"/>
                  </a:cxn>
                  <a:cxn ang="0">
                    <a:pos x="16" y="151"/>
                  </a:cxn>
                  <a:cxn ang="0">
                    <a:pos x="42" y="157"/>
                  </a:cxn>
                  <a:cxn ang="0">
                    <a:pos x="42" y="159"/>
                  </a:cxn>
                  <a:cxn ang="0">
                    <a:pos x="32" y="177"/>
                  </a:cxn>
                  <a:cxn ang="0">
                    <a:pos x="32" y="191"/>
                  </a:cxn>
                  <a:cxn ang="0">
                    <a:pos x="36" y="191"/>
                  </a:cxn>
                  <a:cxn ang="0">
                    <a:pos x="48" y="191"/>
                  </a:cxn>
                  <a:cxn ang="0">
                    <a:pos x="64" y="191"/>
                  </a:cxn>
                  <a:cxn ang="0">
                    <a:pos x="62" y="185"/>
                  </a:cxn>
                  <a:cxn ang="0">
                    <a:pos x="76" y="193"/>
                  </a:cxn>
                  <a:cxn ang="0">
                    <a:pos x="84" y="201"/>
                  </a:cxn>
                  <a:cxn ang="0">
                    <a:pos x="88" y="193"/>
                  </a:cxn>
                  <a:cxn ang="0">
                    <a:pos x="102" y="195"/>
                  </a:cxn>
                  <a:cxn ang="0">
                    <a:pos x="124" y="187"/>
                  </a:cxn>
                  <a:cxn ang="0">
                    <a:pos x="140" y="193"/>
                  </a:cxn>
                  <a:cxn ang="0">
                    <a:pos x="138" y="181"/>
                  </a:cxn>
                  <a:cxn ang="0">
                    <a:pos x="138" y="181"/>
                  </a:cxn>
                  <a:cxn ang="0">
                    <a:pos x="138" y="177"/>
                  </a:cxn>
                  <a:cxn ang="0">
                    <a:pos x="156" y="169"/>
                  </a:cxn>
                  <a:cxn ang="0">
                    <a:pos x="158" y="163"/>
                  </a:cxn>
                  <a:cxn ang="0">
                    <a:pos x="158" y="163"/>
                  </a:cxn>
                  <a:cxn ang="0">
                    <a:pos x="128" y="139"/>
                  </a:cxn>
                  <a:cxn ang="0">
                    <a:pos x="130" y="119"/>
                  </a:cxn>
                  <a:cxn ang="0">
                    <a:pos x="170" y="105"/>
                  </a:cxn>
                  <a:cxn ang="0">
                    <a:pos x="180" y="105"/>
                  </a:cxn>
                  <a:cxn ang="0">
                    <a:pos x="182" y="105"/>
                  </a:cxn>
                  <a:cxn ang="0">
                    <a:pos x="184" y="97"/>
                  </a:cxn>
                  <a:cxn ang="0">
                    <a:pos x="176" y="83"/>
                  </a:cxn>
                  <a:cxn ang="0">
                    <a:pos x="176" y="63"/>
                  </a:cxn>
                  <a:cxn ang="0">
                    <a:pos x="164" y="55"/>
                  </a:cxn>
                  <a:cxn ang="0">
                    <a:pos x="172" y="45"/>
                  </a:cxn>
                  <a:cxn ang="0">
                    <a:pos x="168" y="31"/>
                  </a:cxn>
                  <a:cxn ang="0">
                    <a:pos x="160" y="29"/>
                  </a:cxn>
                  <a:cxn ang="0">
                    <a:pos x="156" y="8"/>
                  </a:cxn>
                  <a:cxn ang="0">
                    <a:pos x="148" y="4"/>
                  </a:cxn>
                  <a:cxn ang="0">
                    <a:pos x="146" y="16"/>
                  </a:cxn>
                  <a:cxn ang="0">
                    <a:pos x="132" y="10"/>
                  </a:cxn>
                  <a:cxn ang="0">
                    <a:pos x="110" y="27"/>
                  </a:cxn>
                  <a:cxn ang="0">
                    <a:pos x="96" y="24"/>
                  </a:cxn>
                  <a:cxn ang="0">
                    <a:pos x="96" y="16"/>
                  </a:cxn>
                  <a:cxn ang="0">
                    <a:pos x="84" y="10"/>
                  </a:cxn>
                  <a:cxn ang="0">
                    <a:pos x="80" y="2"/>
                  </a:cxn>
                  <a:cxn ang="0">
                    <a:pos x="70" y="2"/>
                  </a:cxn>
                  <a:cxn ang="0">
                    <a:pos x="56" y="0"/>
                  </a:cxn>
                  <a:cxn ang="0">
                    <a:pos x="54" y="0"/>
                  </a:cxn>
                  <a:cxn ang="0">
                    <a:pos x="50" y="4"/>
                  </a:cxn>
                  <a:cxn ang="0">
                    <a:pos x="60" y="27"/>
                  </a:cxn>
                  <a:cxn ang="0">
                    <a:pos x="50" y="37"/>
                  </a:cxn>
                  <a:cxn ang="0">
                    <a:pos x="26" y="31"/>
                  </a:cxn>
                  <a:cxn ang="0">
                    <a:pos x="24" y="45"/>
                  </a:cxn>
                  <a:cxn ang="0">
                    <a:pos x="18" y="71"/>
                  </a:cxn>
                  <a:cxn ang="0">
                    <a:pos x="4" y="81"/>
                  </a:cxn>
                  <a:cxn ang="0">
                    <a:pos x="0" y="105"/>
                  </a:cxn>
                  <a:cxn ang="0">
                    <a:pos x="2" y="109"/>
                  </a:cxn>
                  <a:cxn ang="0">
                    <a:pos x="8" y="123"/>
                  </a:cxn>
                </a:cxnLst>
                <a:rect l="0" t="0" r="r" b="b"/>
                <a:pathLst>
                  <a:path w="184" h="201">
                    <a:moveTo>
                      <a:pt x="8" y="123"/>
                    </a:moveTo>
                    <a:lnTo>
                      <a:pt x="2" y="129"/>
                    </a:lnTo>
                    <a:lnTo>
                      <a:pt x="0" y="129"/>
                    </a:lnTo>
                    <a:lnTo>
                      <a:pt x="8" y="135"/>
                    </a:lnTo>
                    <a:lnTo>
                      <a:pt x="8" y="137"/>
                    </a:lnTo>
                    <a:lnTo>
                      <a:pt x="8" y="137"/>
                    </a:lnTo>
                    <a:lnTo>
                      <a:pt x="6" y="143"/>
                    </a:lnTo>
                    <a:lnTo>
                      <a:pt x="16" y="151"/>
                    </a:lnTo>
                    <a:lnTo>
                      <a:pt x="42" y="157"/>
                    </a:lnTo>
                    <a:lnTo>
                      <a:pt x="42" y="159"/>
                    </a:lnTo>
                    <a:lnTo>
                      <a:pt x="32" y="177"/>
                    </a:lnTo>
                    <a:lnTo>
                      <a:pt x="32" y="191"/>
                    </a:lnTo>
                    <a:lnTo>
                      <a:pt x="36" y="191"/>
                    </a:lnTo>
                    <a:lnTo>
                      <a:pt x="48" y="191"/>
                    </a:lnTo>
                    <a:lnTo>
                      <a:pt x="64" y="191"/>
                    </a:lnTo>
                    <a:lnTo>
                      <a:pt x="62" y="185"/>
                    </a:lnTo>
                    <a:lnTo>
                      <a:pt x="76" y="193"/>
                    </a:lnTo>
                    <a:lnTo>
                      <a:pt x="84" y="201"/>
                    </a:lnTo>
                    <a:lnTo>
                      <a:pt x="88" y="193"/>
                    </a:lnTo>
                    <a:lnTo>
                      <a:pt x="102" y="195"/>
                    </a:lnTo>
                    <a:lnTo>
                      <a:pt x="124" y="187"/>
                    </a:lnTo>
                    <a:lnTo>
                      <a:pt x="140" y="193"/>
                    </a:lnTo>
                    <a:lnTo>
                      <a:pt x="138" y="181"/>
                    </a:lnTo>
                    <a:lnTo>
                      <a:pt x="138" y="181"/>
                    </a:lnTo>
                    <a:lnTo>
                      <a:pt x="138" y="177"/>
                    </a:lnTo>
                    <a:lnTo>
                      <a:pt x="156" y="169"/>
                    </a:lnTo>
                    <a:lnTo>
                      <a:pt x="158" y="163"/>
                    </a:lnTo>
                    <a:lnTo>
                      <a:pt x="158" y="163"/>
                    </a:lnTo>
                    <a:lnTo>
                      <a:pt x="128" y="139"/>
                    </a:lnTo>
                    <a:lnTo>
                      <a:pt x="130" y="119"/>
                    </a:lnTo>
                    <a:lnTo>
                      <a:pt x="170" y="105"/>
                    </a:lnTo>
                    <a:lnTo>
                      <a:pt x="180" y="105"/>
                    </a:lnTo>
                    <a:lnTo>
                      <a:pt x="182" y="105"/>
                    </a:lnTo>
                    <a:lnTo>
                      <a:pt x="184" y="97"/>
                    </a:lnTo>
                    <a:lnTo>
                      <a:pt x="176" y="83"/>
                    </a:lnTo>
                    <a:lnTo>
                      <a:pt x="176" y="63"/>
                    </a:lnTo>
                    <a:lnTo>
                      <a:pt x="164" y="55"/>
                    </a:lnTo>
                    <a:lnTo>
                      <a:pt x="172" y="45"/>
                    </a:lnTo>
                    <a:lnTo>
                      <a:pt x="168" y="31"/>
                    </a:lnTo>
                    <a:lnTo>
                      <a:pt x="160" y="29"/>
                    </a:lnTo>
                    <a:lnTo>
                      <a:pt x="156" y="8"/>
                    </a:lnTo>
                    <a:lnTo>
                      <a:pt x="148" y="4"/>
                    </a:lnTo>
                    <a:lnTo>
                      <a:pt x="146" y="16"/>
                    </a:lnTo>
                    <a:lnTo>
                      <a:pt x="132" y="10"/>
                    </a:lnTo>
                    <a:lnTo>
                      <a:pt x="110" y="27"/>
                    </a:lnTo>
                    <a:lnTo>
                      <a:pt x="96" y="24"/>
                    </a:lnTo>
                    <a:lnTo>
                      <a:pt x="96" y="16"/>
                    </a:lnTo>
                    <a:lnTo>
                      <a:pt x="84" y="10"/>
                    </a:lnTo>
                    <a:lnTo>
                      <a:pt x="80" y="2"/>
                    </a:lnTo>
                    <a:lnTo>
                      <a:pt x="70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0" y="4"/>
                    </a:lnTo>
                    <a:lnTo>
                      <a:pt x="60" y="27"/>
                    </a:lnTo>
                    <a:lnTo>
                      <a:pt x="50" y="37"/>
                    </a:lnTo>
                    <a:lnTo>
                      <a:pt x="26" y="31"/>
                    </a:lnTo>
                    <a:lnTo>
                      <a:pt x="24" y="45"/>
                    </a:lnTo>
                    <a:lnTo>
                      <a:pt x="18" y="71"/>
                    </a:lnTo>
                    <a:lnTo>
                      <a:pt x="4" y="81"/>
                    </a:lnTo>
                    <a:lnTo>
                      <a:pt x="0" y="105"/>
                    </a:lnTo>
                    <a:lnTo>
                      <a:pt x="2" y="109"/>
                    </a:lnTo>
                    <a:lnTo>
                      <a:pt x="8" y="12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7" name="Freeform 127"/>
              <p:cNvSpPr>
                <a:spLocks/>
              </p:cNvSpPr>
              <p:nvPr/>
            </p:nvSpPr>
            <p:spPr bwMode="auto">
              <a:xfrm>
                <a:off x="3063875" y="2932113"/>
                <a:ext cx="12700" cy="17463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0" y="0"/>
                  </a:cxn>
                  <a:cxn ang="0">
                    <a:pos x="8" y="11"/>
                  </a:cxn>
                  <a:cxn ang="0">
                    <a:pos x="8" y="9"/>
                  </a:cxn>
                </a:cxnLst>
                <a:rect l="0" t="0" r="r" b="b"/>
                <a:pathLst>
                  <a:path w="8" h="11">
                    <a:moveTo>
                      <a:pt x="8" y="9"/>
                    </a:moveTo>
                    <a:lnTo>
                      <a:pt x="0" y="0"/>
                    </a:lnTo>
                    <a:lnTo>
                      <a:pt x="8" y="11"/>
                    </a:lnTo>
                    <a:lnTo>
                      <a:pt x="8" y="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8" name="Freeform 128"/>
              <p:cNvSpPr>
                <a:spLocks/>
              </p:cNvSpPr>
              <p:nvPr/>
            </p:nvSpPr>
            <p:spPr bwMode="auto">
              <a:xfrm>
                <a:off x="3660775" y="3694113"/>
                <a:ext cx="38100" cy="1270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2"/>
                  </a:cxn>
                  <a:cxn ang="0">
                    <a:pos x="6" y="8"/>
                  </a:cxn>
                  <a:cxn ang="0">
                    <a:pos x="10" y="6"/>
                  </a:cxn>
                  <a:cxn ang="0">
                    <a:pos x="12" y="8"/>
                  </a:cxn>
                  <a:cxn ang="0">
                    <a:pos x="24" y="6"/>
                  </a:cxn>
                  <a:cxn ang="0">
                    <a:pos x="24" y="4"/>
                  </a:cxn>
                  <a:cxn ang="0">
                    <a:pos x="20" y="0"/>
                  </a:cxn>
                  <a:cxn ang="0">
                    <a:pos x="6" y="0"/>
                  </a:cxn>
                  <a:cxn ang="0">
                    <a:pos x="4" y="0"/>
                  </a:cxn>
                </a:cxnLst>
                <a:rect l="0" t="0" r="r" b="b"/>
                <a:pathLst>
                  <a:path w="24" h="8">
                    <a:moveTo>
                      <a:pt x="4" y="0"/>
                    </a:moveTo>
                    <a:lnTo>
                      <a:pt x="0" y="2"/>
                    </a:lnTo>
                    <a:lnTo>
                      <a:pt x="6" y="8"/>
                    </a:lnTo>
                    <a:lnTo>
                      <a:pt x="10" y="6"/>
                    </a:lnTo>
                    <a:lnTo>
                      <a:pt x="12" y="8"/>
                    </a:lnTo>
                    <a:lnTo>
                      <a:pt x="24" y="6"/>
                    </a:lnTo>
                    <a:lnTo>
                      <a:pt x="24" y="4"/>
                    </a:lnTo>
                    <a:lnTo>
                      <a:pt x="20" y="0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9" name="Freeform 129"/>
              <p:cNvSpPr>
                <a:spLocks/>
              </p:cNvSpPr>
              <p:nvPr/>
            </p:nvSpPr>
            <p:spPr bwMode="auto">
              <a:xfrm>
                <a:off x="3702050" y="3697288"/>
                <a:ext cx="9525" cy="317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6" y="2"/>
                  </a:cxn>
                  <a:cxn ang="0">
                    <a:pos x="6" y="0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0" name="Line 130"/>
              <p:cNvSpPr>
                <a:spLocks noChangeShapeType="1"/>
              </p:cNvSpPr>
              <p:nvPr/>
            </p:nvSpPr>
            <p:spPr bwMode="auto">
              <a:xfrm>
                <a:off x="4398963" y="1438275"/>
                <a:ext cx="1588" cy="1588"/>
              </a:xfrm>
              <a:prstGeom prst="line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1" name="Freeform 131"/>
              <p:cNvSpPr>
                <a:spLocks/>
              </p:cNvSpPr>
              <p:nvPr/>
            </p:nvSpPr>
            <p:spPr bwMode="auto">
              <a:xfrm>
                <a:off x="5559425" y="1470025"/>
                <a:ext cx="85725" cy="28575"/>
              </a:xfrm>
              <a:custGeom>
                <a:avLst/>
                <a:gdLst/>
                <a:ahLst/>
                <a:cxnLst>
                  <a:cxn ang="0">
                    <a:pos x="54" y="4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22" y="10"/>
                  </a:cxn>
                  <a:cxn ang="0">
                    <a:pos x="32" y="18"/>
                  </a:cxn>
                  <a:cxn ang="0">
                    <a:pos x="54" y="4"/>
                  </a:cxn>
                </a:cxnLst>
                <a:rect l="0" t="0" r="r" b="b"/>
                <a:pathLst>
                  <a:path w="54" h="18">
                    <a:moveTo>
                      <a:pt x="54" y="4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2" y="10"/>
                    </a:lnTo>
                    <a:lnTo>
                      <a:pt x="32" y="18"/>
                    </a:lnTo>
                    <a:lnTo>
                      <a:pt x="54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2" name="Freeform 132"/>
              <p:cNvSpPr>
                <a:spLocks/>
              </p:cNvSpPr>
              <p:nvPr/>
            </p:nvSpPr>
            <p:spPr bwMode="auto">
              <a:xfrm>
                <a:off x="3502025" y="1639888"/>
                <a:ext cx="5257800" cy="1825625"/>
              </a:xfrm>
              <a:custGeom>
                <a:avLst/>
                <a:gdLst/>
                <a:ahLst/>
                <a:cxnLst>
                  <a:cxn ang="0">
                    <a:pos x="3124" y="353"/>
                  </a:cxn>
                  <a:cxn ang="0">
                    <a:pos x="2865" y="337"/>
                  </a:cxn>
                  <a:cxn ang="0">
                    <a:pos x="2567" y="277"/>
                  </a:cxn>
                  <a:cxn ang="0">
                    <a:pos x="2415" y="241"/>
                  </a:cxn>
                  <a:cxn ang="0">
                    <a:pos x="2321" y="204"/>
                  </a:cxn>
                  <a:cxn ang="0">
                    <a:pos x="2177" y="259"/>
                  </a:cxn>
                  <a:cxn ang="0">
                    <a:pos x="2026" y="172"/>
                  </a:cxn>
                  <a:cxn ang="0">
                    <a:pos x="1744" y="160"/>
                  </a:cxn>
                  <a:cxn ang="0">
                    <a:pos x="1738" y="114"/>
                  </a:cxn>
                  <a:cxn ang="0">
                    <a:pos x="1638" y="50"/>
                  </a:cxn>
                  <a:cxn ang="0">
                    <a:pos x="1496" y="40"/>
                  </a:cxn>
                  <a:cxn ang="0">
                    <a:pos x="1350" y="68"/>
                  </a:cxn>
                  <a:cxn ang="0">
                    <a:pos x="1160" y="168"/>
                  </a:cxn>
                  <a:cxn ang="0">
                    <a:pos x="1136" y="297"/>
                  </a:cxn>
                  <a:cxn ang="0">
                    <a:pos x="989" y="236"/>
                  </a:cxn>
                  <a:cxn ang="0">
                    <a:pos x="967" y="228"/>
                  </a:cxn>
                  <a:cxn ang="0">
                    <a:pos x="1031" y="371"/>
                  </a:cxn>
                  <a:cxn ang="0">
                    <a:pos x="937" y="419"/>
                  </a:cxn>
                  <a:cxn ang="0">
                    <a:pos x="919" y="347"/>
                  </a:cxn>
                  <a:cxn ang="0">
                    <a:pos x="837" y="241"/>
                  </a:cxn>
                  <a:cxn ang="0">
                    <a:pos x="813" y="349"/>
                  </a:cxn>
                  <a:cxn ang="0">
                    <a:pos x="641" y="345"/>
                  </a:cxn>
                  <a:cxn ang="0">
                    <a:pos x="437" y="391"/>
                  </a:cxn>
                  <a:cxn ang="0">
                    <a:pos x="345" y="411"/>
                  </a:cxn>
                  <a:cxn ang="0">
                    <a:pos x="221" y="487"/>
                  </a:cxn>
                  <a:cxn ang="0">
                    <a:pos x="164" y="435"/>
                  </a:cxn>
                  <a:cxn ang="0">
                    <a:pos x="96" y="323"/>
                  </a:cxn>
                  <a:cxn ang="0">
                    <a:pos x="40" y="377"/>
                  </a:cxn>
                  <a:cxn ang="0">
                    <a:pos x="54" y="503"/>
                  </a:cxn>
                  <a:cxn ang="0">
                    <a:pos x="60" y="646"/>
                  </a:cxn>
                  <a:cxn ang="0">
                    <a:pos x="12" y="724"/>
                  </a:cxn>
                  <a:cxn ang="0">
                    <a:pos x="82" y="845"/>
                  </a:cxn>
                  <a:cxn ang="0">
                    <a:pos x="221" y="923"/>
                  </a:cxn>
                  <a:cxn ang="0">
                    <a:pos x="245" y="999"/>
                  </a:cxn>
                  <a:cxn ang="0">
                    <a:pos x="289" y="1101"/>
                  </a:cxn>
                  <a:cxn ang="0">
                    <a:pos x="409" y="1107"/>
                  </a:cxn>
                  <a:cxn ang="0">
                    <a:pos x="399" y="973"/>
                  </a:cxn>
                  <a:cxn ang="0">
                    <a:pos x="471" y="883"/>
                  </a:cxn>
                  <a:cxn ang="0">
                    <a:pos x="557" y="901"/>
                  </a:cxn>
                  <a:cxn ang="0">
                    <a:pos x="691" y="887"/>
                  </a:cxn>
                  <a:cxn ang="0">
                    <a:pos x="827" y="784"/>
                  </a:cxn>
                  <a:cxn ang="0">
                    <a:pos x="933" y="829"/>
                  </a:cxn>
                  <a:cxn ang="0">
                    <a:pos x="1101" y="909"/>
                  </a:cxn>
                  <a:cxn ang="0">
                    <a:pos x="1218" y="951"/>
                  </a:cxn>
                  <a:cxn ang="0">
                    <a:pos x="1438" y="925"/>
                  </a:cxn>
                  <a:cxn ang="0">
                    <a:pos x="1638" y="931"/>
                  </a:cxn>
                  <a:cxn ang="0">
                    <a:pos x="1886" y="883"/>
                  </a:cxn>
                  <a:cxn ang="0">
                    <a:pos x="2073" y="941"/>
                  </a:cxn>
                  <a:cxn ang="0">
                    <a:pos x="2135" y="1069"/>
                  </a:cxn>
                  <a:cxn ang="0">
                    <a:pos x="2167" y="1109"/>
                  </a:cxn>
                  <a:cxn ang="0">
                    <a:pos x="2287" y="810"/>
                  </a:cxn>
                  <a:cxn ang="0">
                    <a:pos x="2307" y="692"/>
                  </a:cxn>
                  <a:cxn ang="0">
                    <a:pos x="2539" y="672"/>
                  </a:cxn>
                  <a:cxn ang="0">
                    <a:pos x="2687" y="592"/>
                  </a:cxn>
                  <a:cxn ang="0">
                    <a:pos x="2777" y="600"/>
                  </a:cxn>
                  <a:cxn ang="0">
                    <a:pos x="2631" y="901"/>
                  </a:cxn>
                  <a:cxn ang="0">
                    <a:pos x="2747" y="752"/>
                  </a:cxn>
                  <a:cxn ang="0">
                    <a:pos x="2769" y="640"/>
                  </a:cxn>
                  <a:cxn ang="0">
                    <a:pos x="2970" y="594"/>
                  </a:cxn>
                  <a:cxn ang="0">
                    <a:pos x="3036" y="497"/>
                  </a:cxn>
                  <a:cxn ang="0">
                    <a:pos x="3186" y="483"/>
                  </a:cxn>
                </a:cxnLst>
                <a:rect l="0" t="0" r="r" b="b"/>
                <a:pathLst>
                  <a:path w="3312" h="1150">
                    <a:moveTo>
                      <a:pt x="3276" y="425"/>
                    </a:moveTo>
                    <a:lnTo>
                      <a:pt x="3272" y="417"/>
                    </a:lnTo>
                    <a:lnTo>
                      <a:pt x="3212" y="411"/>
                    </a:lnTo>
                    <a:lnTo>
                      <a:pt x="3224" y="417"/>
                    </a:lnTo>
                    <a:lnTo>
                      <a:pt x="3224" y="433"/>
                    </a:lnTo>
                    <a:lnTo>
                      <a:pt x="3216" y="431"/>
                    </a:lnTo>
                    <a:lnTo>
                      <a:pt x="3200" y="403"/>
                    </a:lnTo>
                    <a:lnTo>
                      <a:pt x="3200" y="393"/>
                    </a:lnTo>
                    <a:lnTo>
                      <a:pt x="3178" y="391"/>
                    </a:lnTo>
                    <a:lnTo>
                      <a:pt x="3184" y="385"/>
                    </a:lnTo>
                    <a:lnTo>
                      <a:pt x="3148" y="369"/>
                    </a:lnTo>
                    <a:lnTo>
                      <a:pt x="3130" y="361"/>
                    </a:lnTo>
                    <a:lnTo>
                      <a:pt x="3124" y="353"/>
                    </a:lnTo>
                    <a:lnTo>
                      <a:pt x="3100" y="345"/>
                    </a:lnTo>
                    <a:lnTo>
                      <a:pt x="3088" y="333"/>
                    </a:lnTo>
                    <a:lnTo>
                      <a:pt x="3076" y="333"/>
                    </a:lnTo>
                    <a:lnTo>
                      <a:pt x="3050" y="323"/>
                    </a:lnTo>
                    <a:lnTo>
                      <a:pt x="3012" y="313"/>
                    </a:lnTo>
                    <a:lnTo>
                      <a:pt x="2955" y="309"/>
                    </a:lnTo>
                    <a:lnTo>
                      <a:pt x="2911" y="305"/>
                    </a:lnTo>
                    <a:lnTo>
                      <a:pt x="2911" y="323"/>
                    </a:lnTo>
                    <a:lnTo>
                      <a:pt x="2919" y="341"/>
                    </a:lnTo>
                    <a:lnTo>
                      <a:pt x="2905" y="349"/>
                    </a:lnTo>
                    <a:lnTo>
                      <a:pt x="2891" y="353"/>
                    </a:lnTo>
                    <a:lnTo>
                      <a:pt x="2883" y="341"/>
                    </a:lnTo>
                    <a:lnTo>
                      <a:pt x="2865" y="337"/>
                    </a:lnTo>
                    <a:lnTo>
                      <a:pt x="2855" y="317"/>
                    </a:lnTo>
                    <a:lnTo>
                      <a:pt x="2835" y="325"/>
                    </a:lnTo>
                    <a:lnTo>
                      <a:pt x="2793" y="323"/>
                    </a:lnTo>
                    <a:lnTo>
                      <a:pt x="2777" y="317"/>
                    </a:lnTo>
                    <a:lnTo>
                      <a:pt x="2745" y="321"/>
                    </a:lnTo>
                    <a:lnTo>
                      <a:pt x="2719" y="329"/>
                    </a:lnTo>
                    <a:lnTo>
                      <a:pt x="2689" y="313"/>
                    </a:lnTo>
                    <a:lnTo>
                      <a:pt x="2697" y="299"/>
                    </a:lnTo>
                    <a:lnTo>
                      <a:pt x="2689" y="283"/>
                    </a:lnTo>
                    <a:lnTo>
                      <a:pt x="2665" y="273"/>
                    </a:lnTo>
                    <a:lnTo>
                      <a:pt x="2647" y="269"/>
                    </a:lnTo>
                    <a:lnTo>
                      <a:pt x="2611" y="269"/>
                    </a:lnTo>
                    <a:lnTo>
                      <a:pt x="2567" y="277"/>
                    </a:lnTo>
                    <a:lnTo>
                      <a:pt x="2537" y="275"/>
                    </a:lnTo>
                    <a:lnTo>
                      <a:pt x="2523" y="259"/>
                    </a:lnTo>
                    <a:lnTo>
                      <a:pt x="2505" y="261"/>
                    </a:lnTo>
                    <a:lnTo>
                      <a:pt x="2505" y="253"/>
                    </a:lnTo>
                    <a:lnTo>
                      <a:pt x="2489" y="253"/>
                    </a:lnTo>
                    <a:lnTo>
                      <a:pt x="2491" y="245"/>
                    </a:lnTo>
                    <a:lnTo>
                      <a:pt x="2473" y="245"/>
                    </a:lnTo>
                    <a:lnTo>
                      <a:pt x="2481" y="236"/>
                    </a:lnTo>
                    <a:lnTo>
                      <a:pt x="2495" y="236"/>
                    </a:lnTo>
                    <a:lnTo>
                      <a:pt x="2483" y="226"/>
                    </a:lnTo>
                    <a:lnTo>
                      <a:pt x="2459" y="220"/>
                    </a:lnTo>
                    <a:lnTo>
                      <a:pt x="2435" y="220"/>
                    </a:lnTo>
                    <a:lnTo>
                      <a:pt x="2415" y="241"/>
                    </a:lnTo>
                    <a:lnTo>
                      <a:pt x="2399" y="249"/>
                    </a:lnTo>
                    <a:lnTo>
                      <a:pt x="2387" y="243"/>
                    </a:lnTo>
                    <a:lnTo>
                      <a:pt x="2409" y="236"/>
                    </a:lnTo>
                    <a:lnTo>
                      <a:pt x="2409" y="226"/>
                    </a:lnTo>
                    <a:lnTo>
                      <a:pt x="2419" y="228"/>
                    </a:lnTo>
                    <a:lnTo>
                      <a:pt x="2431" y="220"/>
                    </a:lnTo>
                    <a:lnTo>
                      <a:pt x="2393" y="224"/>
                    </a:lnTo>
                    <a:lnTo>
                      <a:pt x="2379" y="226"/>
                    </a:lnTo>
                    <a:lnTo>
                      <a:pt x="2391" y="216"/>
                    </a:lnTo>
                    <a:lnTo>
                      <a:pt x="2399" y="220"/>
                    </a:lnTo>
                    <a:lnTo>
                      <a:pt x="2427" y="220"/>
                    </a:lnTo>
                    <a:lnTo>
                      <a:pt x="2399" y="212"/>
                    </a:lnTo>
                    <a:lnTo>
                      <a:pt x="2321" y="204"/>
                    </a:lnTo>
                    <a:lnTo>
                      <a:pt x="2303" y="200"/>
                    </a:lnTo>
                    <a:lnTo>
                      <a:pt x="2313" y="210"/>
                    </a:lnTo>
                    <a:lnTo>
                      <a:pt x="2281" y="216"/>
                    </a:lnTo>
                    <a:lnTo>
                      <a:pt x="2273" y="226"/>
                    </a:lnTo>
                    <a:lnTo>
                      <a:pt x="2287" y="226"/>
                    </a:lnTo>
                    <a:lnTo>
                      <a:pt x="2281" y="236"/>
                    </a:lnTo>
                    <a:lnTo>
                      <a:pt x="2291" y="253"/>
                    </a:lnTo>
                    <a:lnTo>
                      <a:pt x="2273" y="257"/>
                    </a:lnTo>
                    <a:lnTo>
                      <a:pt x="2265" y="249"/>
                    </a:lnTo>
                    <a:lnTo>
                      <a:pt x="2231" y="251"/>
                    </a:lnTo>
                    <a:lnTo>
                      <a:pt x="2255" y="261"/>
                    </a:lnTo>
                    <a:lnTo>
                      <a:pt x="2209" y="249"/>
                    </a:lnTo>
                    <a:lnTo>
                      <a:pt x="2177" y="259"/>
                    </a:lnTo>
                    <a:lnTo>
                      <a:pt x="2161" y="257"/>
                    </a:lnTo>
                    <a:lnTo>
                      <a:pt x="2137" y="236"/>
                    </a:lnTo>
                    <a:lnTo>
                      <a:pt x="2119" y="275"/>
                    </a:lnTo>
                    <a:lnTo>
                      <a:pt x="2105" y="281"/>
                    </a:lnTo>
                    <a:lnTo>
                      <a:pt x="2081" y="267"/>
                    </a:lnTo>
                    <a:lnTo>
                      <a:pt x="2043" y="216"/>
                    </a:lnTo>
                    <a:lnTo>
                      <a:pt x="2065" y="232"/>
                    </a:lnTo>
                    <a:lnTo>
                      <a:pt x="2079" y="224"/>
                    </a:lnTo>
                    <a:lnTo>
                      <a:pt x="2067" y="216"/>
                    </a:lnTo>
                    <a:lnTo>
                      <a:pt x="2075" y="194"/>
                    </a:lnTo>
                    <a:lnTo>
                      <a:pt x="2047" y="180"/>
                    </a:lnTo>
                    <a:lnTo>
                      <a:pt x="2047" y="176"/>
                    </a:lnTo>
                    <a:lnTo>
                      <a:pt x="2026" y="172"/>
                    </a:lnTo>
                    <a:lnTo>
                      <a:pt x="2014" y="178"/>
                    </a:lnTo>
                    <a:lnTo>
                      <a:pt x="1978" y="168"/>
                    </a:lnTo>
                    <a:lnTo>
                      <a:pt x="1976" y="160"/>
                    </a:lnTo>
                    <a:lnTo>
                      <a:pt x="1962" y="170"/>
                    </a:lnTo>
                    <a:lnTo>
                      <a:pt x="1950" y="172"/>
                    </a:lnTo>
                    <a:lnTo>
                      <a:pt x="1954" y="186"/>
                    </a:lnTo>
                    <a:lnTo>
                      <a:pt x="1944" y="200"/>
                    </a:lnTo>
                    <a:lnTo>
                      <a:pt x="1888" y="194"/>
                    </a:lnTo>
                    <a:lnTo>
                      <a:pt x="1848" y="184"/>
                    </a:lnTo>
                    <a:lnTo>
                      <a:pt x="1850" y="172"/>
                    </a:lnTo>
                    <a:lnTo>
                      <a:pt x="1790" y="168"/>
                    </a:lnTo>
                    <a:lnTo>
                      <a:pt x="1750" y="176"/>
                    </a:lnTo>
                    <a:lnTo>
                      <a:pt x="1744" y="160"/>
                    </a:lnTo>
                    <a:lnTo>
                      <a:pt x="1728" y="168"/>
                    </a:lnTo>
                    <a:lnTo>
                      <a:pt x="1680" y="154"/>
                    </a:lnTo>
                    <a:lnTo>
                      <a:pt x="1672" y="168"/>
                    </a:lnTo>
                    <a:lnTo>
                      <a:pt x="1694" y="164"/>
                    </a:lnTo>
                    <a:lnTo>
                      <a:pt x="1698" y="168"/>
                    </a:lnTo>
                    <a:lnTo>
                      <a:pt x="1674" y="178"/>
                    </a:lnTo>
                    <a:lnTo>
                      <a:pt x="1634" y="188"/>
                    </a:lnTo>
                    <a:lnTo>
                      <a:pt x="1606" y="188"/>
                    </a:lnTo>
                    <a:lnTo>
                      <a:pt x="1622" y="170"/>
                    </a:lnTo>
                    <a:lnTo>
                      <a:pt x="1640" y="170"/>
                    </a:lnTo>
                    <a:lnTo>
                      <a:pt x="1680" y="140"/>
                    </a:lnTo>
                    <a:lnTo>
                      <a:pt x="1722" y="120"/>
                    </a:lnTo>
                    <a:lnTo>
                      <a:pt x="1738" y="114"/>
                    </a:lnTo>
                    <a:lnTo>
                      <a:pt x="1752" y="104"/>
                    </a:lnTo>
                    <a:lnTo>
                      <a:pt x="1754" y="92"/>
                    </a:lnTo>
                    <a:lnTo>
                      <a:pt x="1736" y="92"/>
                    </a:lnTo>
                    <a:lnTo>
                      <a:pt x="1730" y="80"/>
                    </a:lnTo>
                    <a:lnTo>
                      <a:pt x="1754" y="90"/>
                    </a:lnTo>
                    <a:lnTo>
                      <a:pt x="1746" y="66"/>
                    </a:lnTo>
                    <a:lnTo>
                      <a:pt x="1734" y="66"/>
                    </a:lnTo>
                    <a:lnTo>
                      <a:pt x="1730" y="48"/>
                    </a:lnTo>
                    <a:lnTo>
                      <a:pt x="1710" y="48"/>
                    </a:lnTo>
                    <a:lnTo>
                      <a:pt x="1704" y="42"/>
                    </a:lnTo>
                    <a:lnTo>
                      <a:pt x="1682" y="44"/>
                    </a:lnTo>
                    <a:lnTo>
                      <a:pt x="1638" y="42"/>
                    </a:lnTo>
                    <a:lnTo>
                      <a:pt x="1638" y="50"/>
                    </a:lnTo>
                    <a:lnTo>
                      <a:pt x="1608" y="52"/>
                    </a:lnTo>
                    <a:lnTo>
                      <a:pt x="1630" y="36"/>
                    </a:lnTo>
                    <a:lnTo>
                      <a:pt x="1624" y="32"/>
                    </a:lnTo>
                    <a:lnTo>
                      <a:pt x="1594" y="26"/>
                    </a:lnTo>
                    <a:lnTo>
                      <a:pt x="1566" y="26"/>
                    </a:lnTo>
                    <a:lnTo>
                      <a:pt x="1582" y="22"/>
                    </a:lnTo>
                    <a:lnTo>
                      <a:pt x="1594" y="14"/>
                    </a:lnTo>
                    <a:lnTo>
                      <a:pt x="1606" y="16"/>
                    </a:lnTo>
                    <a:lnTo>
                      <a:pt x="1598" y="6"/>
                    </a:lnTo>
                    <a:lnTo>
                      <a:pt x="1574" y="0"/>
                    </a:lnTo>
                    <a:lnTo>
                      <a:pt x="1544" y="0"/>
                    </a:lnTo>
                    <a:lnTo>
                      <a:pt x="1502" y="28"/>
                    </a:lnTo>
                    <a:lnTo>
                      <a:pt x="1496" y="40"/>
                    </a:lnTo>
                    <a:lnTo>
                      <a:pt x="1502" y="42"/>
                    </a:lnTo>
                    <a:lnTo>
                      <a:pt x="1494" y="50"/>
                    </a:lnTo>
                    <a:lnTo>
                      <a:pt x="1466" y="56"/>
                    </a:lnTo>
                    <a:lnTo>
                      <a:pt x="1454" y="52"/>
                    </a:lnTo>
                    <a:lnTo>
                      <a:pt x="1472" y="72"/>
                    </a:lnTo>
                    <a:lnTo>
                      <a:pt x="1454" y="64"/>
                    </a:lnTo>
                    <a:lnTo>
                      <a:pt x="1432" y="74"/>
                    </a:lnTo>
                    <a:lnTo>
                      <a:pt x="1406" y="80"/>
                    </a:lnTo>
                    <a:lnTo>
                      <a:pt x="1394" y="68"/>
                    </a:lnTo>
                    <a:lnTo>
                      <a:pt x="1416" y="64"/>
                    </a:lnTo>
                    <a:lnTo>
                      <a:pt x="1374" y="60"/>
                    </a:lnTo>
                    <a:lnTo>
                      <a:pt x="1368" y="72"/>
                    </a:lnTo>
                    <a:lnTo>
                      <a:pt x="1350" y="68"/>
                    </a:lnTo>
                    <a:lnTo>
                      <a:pt x="1334" y="72"/>
                    </a:lnTo>
                    <a:lnTo>
                      <a:pt x="1346" y="80"/>
                    </a:lnTo>
                    <a:lnTo>
                      <a:pt x="1272" y="92"/>
                    </a:lnTo>
                    <a:lnTo>
                      <a:pt x="1256" y="98"/>
                    </a:lnTo>
                    <a:lnTo>
                      <a:pt x="1230" y="114"/>
                    </a:lnTo>
                    <a:lnTo>
                      <a:pt x="1208" y="116"/>
                    </a:lnTo>
                    <a:lnTo>
                      <a:pt x="1214" y="130"/>
                    </a:lnTo>
                    <a:lnTo>
                      <a:pt x="1182" y="124"/>
                    </a:lnTo>
                    <a:lnTo>
                      <a:pt x="1194" y="136"/>
                    </a:lnTo>
                    <a:lnTo>
                      <a:pt x="1192" y="146"/>
                    </a:lnTo>
                    <a:lnTo>
                      <a:pt x="1208" y="148"/>
                    </a:lnTo>
                    <a:lnTo>
                      <a:pt x="1214" y="162"/>
                    </a:lnTo>
                    <a:lnTo>
                      <a:pt x="1160" y="168"/>
                    </a:lnTo>
                    <a:lnTo>
                      <a:pt x="1112" y="168"/>
                    </a:lnTo>
                    <a:lnTo>
                      <a:pt x="1081" y="172"/>
                    </a:lnTo>
                    <a:lnTo>
                      <a:pt x="1077" y="186"/>
                    </a:lnTo>
                    <a:lnTo>
                      <a:pt x="1087" y="200"/>
                    </a:lnTo>
                    <a:lnTo>
                      <a:pt x="1085" y="212"/>
                    </a:lnTo>
                    <a:lnTo>
                      <a:pt x="1095" y="220"/>
                    </a:lnTo>
                    <a:lnTo>
                      <a:pt x="1114" y="224"/>
                    </a:lnTo>
                    <a:lnTo>
                      <a:pt x="1114" y="228"/>
                    </a:lnTo>
                    <a:lnTo>
                      <a:pt x="1138" y="241"/>
                    </a:lnTo>
                    <a:lnTo>
                      <a:pt x="1144" y="249"/>
                    </a:lnTo>
                    <a:lnTo>
                      <a:pt x="1136" y="261"/>
                    </a:lnTo>
                    <a:lnTo>
                      <a:pt x="1150" y="291"/>
                    </a:lnTo>
                    <a:lnTo>
                      <a:pt x="1136" y="297"/>
                    </a:lnTo>
                    <a:lnTo>
                      <a:pt x="1128" y="273"/>
                    </a:lnTo>
                    <a:lnTo>
                      <a:pt x="1120" y="281"/>
                    </a:lnTo>
                    <a:lnTo>
                      <a:pt x="1118" y="261"/>
                    </a:lnTo>
                    <a:lnTo>
                      <a:pt x="1134" y="257"/>
                    </a:lnTo>
                    <a:lnTo>
                      <a:pt x="1138" y="245"/>
                    </a:lnTo>
                    <a:lnTo>
                      <a:pt x="1105" y="245"/>
                    </a:lnTo>
                    <a:lnTo>
                      <a:pt x="1057" y="218"/>
                    </a:lnTo>
                    <a:lnTo>
                      <a:pt x="1031" y="218"/>
                    </a:lnTo>
                    <a:lnTo>
                      <a:pt x="1017" y="228"/>
                    </a:lnTo>
                    <a:lnTo>
                      <a:pt x="1031" y="228"/>
                    </a:lnTo>
                    <a:lnTo>
                      <a:pt x="1021" y="241"/>
                    </a:lnTo>
                    <a:lnTo>
                      <a:pt x="1009" y="232"/>
                    </a:lnTo>
                    <a:lnTo>
                      <a:pt x="989" y="236"/>
                    </a:lnTo>
                    <a:lnTo>
                      <a:pt x="997" y="251"/>
                    </a:lnTo>
                    <a:lnTo>
                      <a:pt x="1023" y="261"/>
                    </a:lnTo>
                    <a:lnTo>
                      <a:pt x="1037" y="261"/>
                    </a:lnTo>
                    <a:lnTo>
                      <a:pt x="1039" y="275"/>
                    </a:lnTo>
                    <a:lnTo>
                      <a:pt x="1025" y="267"/>
                    </a:lnTo>
                    <a:lnTo>
                      <a:pt x="989" y="265"/>
                    </a:lnTo>
                    <a:lnTo>
                      <a:pt x="973" y="257"/>
                    </a:lnTo>
                    <a:lnTo>
                      <a:pt x="973" y="243"/>
                    </a:lnTo>
                    <a:lnTo>
                      <a:pt x="983" y="224"/>
                    </a:lnTo>
                    <a:lnTo>
                      <a:pt x="975" y="202"/>
                    </a:lnTo>
                    <a:lnTo>
                      <a:pt x="961" y="196"/>
                    </a:lnTo>
                    <a:lnTo>
                      <a:pt x="973" y="218"/>
                    </a:lnTo>
                    <a:lnTo>
                      <a:pt x="967" y="228"/>
                    </a:lnTo>
                    <a:lnTo>
                      <a:pt x="941" y="241"/>
                    </a:lnTo>
                    <a:lnTo>
                      <a:pt x="929" y="257"/>
                    </a:lnTo>
                    <a:lnTo>
                      <a:pt x="941" y="261"/>
                    </a:lnTo>
                    <a:lnTo>
                      <a:pt x="957" y="291"/>
                    </a:lnTo>
                    <a:lnTo>
                      <a:pt x="943" y="301"/>
                    </a:lnTo>
                    <a:lnTo>
                      <a:pt x="937" y="317"/>
                    </a:lnTo>
                    <a:lnTo>
                      <a:pt x="945" y="329"/>
                    </a:lnTo>
                    <a:lnTo>
                      <a:pt x="943" y="339"/>
                    </a:lnTo>
                    <a:lnTo>
                      <a:pt x="965" y="341"/>
                    </a:lnTo>
                    <a:lnTo>
                      <a:pt x="977" y="333"/>
                    </a:lnTo>
                    <a:lnTo>
                      <a:pt x="1005" y="339"/>
                    </a:lnTo>
                    <a:lnTo>
                      <a:pt x="1023" y="349"/>
                    </a:lnTo>
                    <a:lnTo>
                      <a:pt x="1031" y="371"/>
                    </a:lnTo>
                    <a:lnTo>
                      <a:pt x="1021" y="377"/>
                    </a:lnTo>
                    <a:lnTo>
                      <a:pt x="1017" y="387"/>
                    </a:lnTo>
                    <a:lnTo>
                      <a:pt x="1039" y="395"/>
                    </a:lnTo>
                    <a:lnTo>
                      <a:pt x="1023" y="395"/>
                    </a:lnTo>
                    <a:lnTo>
                      <a:pt x="1013" y="387"/>
                    </a:lnTo>
                    <a:lnTo>
                      <a:pt x="1015" y="361"/>
                    </a:lnTo>
                    <a:lnTo>
                      <a:pt x="997" y="345"/>
                    </a:lnTo>
                    <a:lnTo>
                      <a:pt x="957" y="355"/>
                    </a:lnTo>
                    <a:lnTo>
                      <a:pt x="957" y="365"/>
                    </a:lnTo>
                    <a:lnTo>
                      <a:pt x="961" y="373"/>
                    </a:lnTo>
                    <a:lnTo>
                      <a:pt x="961" y="393"/>
                    </a:lnTo>
                    <a:lnTo>
                      <a:pt x="945" y="403"/>
                    </a:lnTo>
                    <a:lnTo>
                      <a:pt x="937" y="419"/>
                    </a:lnTo>
                    <a:lnTo>
                      <a:pt x="919" y="427"/>
                    </a:lnTo>
                    <a:lnTo>
                      <a:pt x="909" y="441"/>
                    </a:lnTo>
                    <a:lnTo>
                      <a:pt x="873" y="439"/>
                    </a:lnTo>
                    <a:lnTo>
                      <a:pt x="865" y="419"/>
                    </a:lnTo>
                    <a:lnTo>
                      <a:pt x="881" y="431"/>
                    </a:lnTo>
                    <a:lnTo>
                      <a:pt x="901" y="427"/>
                    </a:lnTo>
                    <a:lnTo>
                      <a:pt x="897" y="419"/>
                    </a:lnTo>
                    <a:lnTo>
                      <a:pt x="913" y="409"/>
                    </a:lnTo>
                    <a:lnTo>
                      <a:pt x="919" y="393"/>
                    </a:lnTo>
                    <a:lnTo>
                      <a:pt x="929" y="391"/>
                    </a:lnTo>
                    <a:lnTo>
                      <a:pt x="929" y="371"/>
                    </a:lnTo>
                    <a:lnTo>
                      <a:pt x="941" y="361"/>
                    </a:lnTo>
                    <a:lnTo>
                      <a:pt x="919" y="347"/>
                    </a:lnTo>
                    <a:lnTo>
                      <a:pt x="919" y="321"/>
                    </a:lnTo>
                    <a:lnTo>
                      <a:pt x="921" y="315"/>
                    </a:lnTo>
                    <a:lnTo>
                      <a:pt x="917" y="299"/>
                    </a:lnTo>
                    <a:lnTo>
                      <a:pt x="925" y="293"/>
                    </a:lnTo>
                    <a:lnTo>
                      <a:pt x="921" y="267"/>
                    </a:lnTo>
                    <a:lnTo>
                      <a:pt x="903" y="251"/>
                    </a:lnTo>
                    <a:lnTo>
                      <a:pt x="913" y="249"/>
                    </a:lnTo>
                    <a:lnTo>
                      <a:pt x="925" y="224"/>
                    </a:lnTo>
                    <a:lnTo>
                      <a:pt x="925" y="204"/>
                    </a:lnTo>
                    <a:lnTo>
                      <a:pt x="897" y="200"/>
                    </a:lnTo>
                    <a:lnTo>
                      <a:pt x="861" y="200"/>
                    </a:lnTo>
                    <a:lnTo>
                      <a:pt x="847" y="208"/>
                    </a:lnTo>
                    <a:lnTo>
                      <a:pt x="837" y="241"/>
                    </a:lnTo>
                    <a:lnTo>
                      <a:pt x="817" y="257"/>
                    </a:lnTo>
                    <a:lnTo>
                      <a:pt x="805" y="261"/>
                    </a:lnTo>
                    <a:lnTo>
                      <a:pt x="797" y="283"/>
                    </a:lnTo>
                    <a:lnTo>
                      <a:pt x="813" y="283"/>
                    </a:lnTo>
                    <a:lnTo>
                      <a:pt x="801" y="323"/>
                    </a:lnTo>
                    <a:lnTo>
                      <a:pt x="809" y="331"/>
                    </a:lnTo>
                    <a:lnTo>
                      <a:pt x="813" y="323"/>
                    </a:lnTo>
                    <a:lnTo>
                      <a:pt x="829" y="329"/>
                    </a:lnTo>
                    <a:lnTo>
                      <a:pt x="837" y="345"/>
                    </a:lnTo>
                    <a:lnTo>
                      <a:pt x="849" y="347"/>
                    </a:lnTo>
                    <a:lnTo>
                      <a:pt x="845" y="357"/>
                    </a:lnTo>
                    <a:lnTo>
                      <a:pt x="831" y="369"/>
                    </a:lnTo>
                    <a:lnTo>
                      <a:pt x="813" y="349"/>
                    </a:lnTo>
                    <a:lnTo>
                      <a:pt x="781" y="341"/>
                    </a:lnTo>
                    <a:lnTo>
                      <a:pt x="749" y="325"/>
                    </a:lnTo>
                    <a:lnTo>
                      <a:pt x="717" y="317"/>
                    </a:lnTo>
                    <a:lnTo>
                      <a:pt x="679" y="315"/>
                    </a:lnTo>
                    <a:lnTo>
                      <a:pt x="673" y="317"/>
                    </a:lnTo>
                    <a:lnTo>
                      <a:pt x="669" y="323"/>
                    </a:lnTo>
                    <a:lnTo>
                      <a:pt x="681" y="339"/>
                    </a:lnTo>
                    <a:lnTo>
                      <a:pt x="673" y="355"/>
                    </a:lnTo>
                    <a:lnTo>
                      <a:pt x="663" y="355"/>
                    </a:lnTo>
                    <a:lnTo>
                      <a:pt x="657" y="369"/>
                    </a:lnTo>
                    <a:lnTo>
                      <a:pt x="647" y="365"/>
                    </a:lnTo>
                    <a:lnTo>
                      <a:pt x="653" y="353"/>
                    </a:lnTo>
                    <a:lnTo>
                      <a:pt x="641" y="345"/>
                    </a:lnTo>
                    <a:lnTo>
                      <a:pt x="623" y="349"/>
                    </a:lnTo>
                    <a:lnTo>
                      <a:pt x="609" y="361"/>
                    </a:lnTo>
                    <a:lnTo>
                      <a:pt x="583" y="357"/>
                    </a:lnTo>
                    <a:lnTo>
                      <a:pt x="565" y="363"/>
                    </a:lnTo>
                    <a:lnTo>
                      <a:pt x="557" y="373"/>
                    </a:lnTo>
                    <a:lnTo>
                      <a:pt x="527" y="371"/>
                    </a:lnTo>
                    <a:lnTo>
                      <a:pt x="543" y="369"/>
                    </a:lnTo>
                    <a:lnTo>
                      <a:pt x="537" y="357"/>
                    </a:lnTo>
                    <a:lnTo>
                      <a:pt x="543" y="349"/>
                    </a:lnTo>
                    <a:lnTo>
                      <a:pt x="529" y="347"/>
                    </a:lnTo>
                    <a:lnTo>
                      <a:pt x="505" y="361"/>
                    </a:lnTo>
                    <a:lnTo>
                      <a:pt x="485" y="363"/>
                    </a:lnTo>
                    <a:lnTo>
                      <a:pt x="437" y="391"/>
                    </a:lnTo>
                    <a:lnTo>
                      <a:pt x="421" y="393"/>
                    </a:lnTo>
                    <a:lnTo>
                      <a:pt x="415" y="415"/>
                    </a:lnTo>
                    <a:lnTo>
                      <a:pt x="391" y="423"/>
                    </a:lnTo>
                    <a:lnTo>
                      <a:pt x="377" y="419"/>
                    </a:lnTo>
                    <a:lnTo>
                      <a:pt x="359" y="403"/>
                    </a:lnTo>
                    <a:lnTo>
                      <a:pt x="367" y="391"/>
                    </a:lnTo>
                    <a:lnTo>
                      <a:pt x="397" y="385"/>
                    </a:lnTo>
                    <a:lnTo>
                      <a:pt x="381" y="365"/>
                    </a:lnTo>
                    <a:lnTo>
                      <a:pt x="367" y="361"/>
                    </a:lnTo>
                    <a:lnTo>
                      <a:pt x="327" y="357"/>
                    </a:lnTo>
                    <a:lnTo>
                      <a:pt x="343" y="371"/>
                    </a:lnTo>
                    <a:lnTo>
                      <a:pt x="335" y="409"/>
                    </a:lnTo>
                    <a:lnTo>
                      <a:pt x="345" y="411"/>
                    </a:lnTo>
                    <a:lnTo>
                      <a:pt x="349" y="425"/>
                    </a:lnTo>
                    <a:lnTo>
                      <a:pt x="343" y="441"/>
                    </a:lnTo>
                    <a:lnTo>
                      <a:pt x="343" y="455"/>
                    </a:lnTo>
                    <a:lnTo>
                      <a:pt x="325" y="435"/>
                    </a:lnTo>
                    <a:lnTo>
                      <a:pt x="311" y="435"/>
                    </a:lnTo>
                    <a:lnTo>
                      <a:pt x="311" y="423"/>
                    </a:lnTo>
                    <a:lnTo>
                      <a:pt x="285" y="447"/>
                    </a:lnTo>
                    <a:lnTo>
                      <a:pt x="273" y="449"/>
                    </a:lnTo>
                    <a:lnTo>
                      <a:pt x="255" y="463"/>
                    </a:lnTo>
                    <a:lnTo>
                      <a:pt x="253" y="467"/>
                    </a:lnTo>
                    <a:lnTo>
                      <a:pt x="269" y="489"/>
                    </a:lnTo>
                    <a:lnTo>
                      <a:pt x="249" y="497"/>
                    </a:lnTo>
                    <a:lnTo>
                      <a:pt x="221" y="487"/>
                    </a:lnTo>
                    <a:lnTo>
                      <a:pt x="199" y="475"/>
                    </a:lnTo>
                    <a:lnTo>
                      <a:pt x="185" y="483"/>
                    </a:lnTo>
                    <a:lnTo>
                      <a:pt x="172" y="475"/>
                    </a:lnTo>
                    <a:lnTo>
                      <a:pt x="156" y="487"/>
                    </a:lnTo>
                    <a:lnTo>
                      <a:pt x="144" y="471"/>
                    </a:lnTo>
                    <a:lnTo>
                      <a:pt x="156" y="457"/>
                    </a:lnTo>
                    <a:lnTo>
                      <a:pt x="144" y="447"/>
                    </a:lnTo>
                    <a:lnTo>
                      <a:pt x="128" y="439"/>
                    </a:lnTo>
                    <a:lnTo>
                      <a:pt x="102" y="411"/>
                    </a:lnTo>
                    <a:lnTo>
                      <a:pt x="108" y="409"/>
                    </a:lnTo>
                    <a:lnTo>
                      <a:pt x="126" y="425"/>
                    </a:lnTo>
                    <a:lnTo>
                      <a:pt x="152" y="427"/>
                    </a:lnTo>
                    <a:lnTo>
                      <a:pt x="164" y="435"/>
                    </a:lnTo>
                    <a:lnTo>
                      <a:pt x="197" y="441"/>
                    </a:lnTo>
                    <a:lnTo>
                      <a:pt x="215" y="447"/>
                    </a:lnTo>
                    <a:lnTo>
                      <a:pt x="245" y="443"/>
                    </a:lnTo>
                    <a:lnTo>
                      <a:pt x="269" y="435"/>
                    </a:lnTo>
                    <a:lnTo>
                      <a:pt x="281" y="423"/>
                    </a:lnTo>
                    <a:lnTo>
                      <a:pt x="287" y="409"/>
                    </a:lnTo>
                    <a:lnTo>
                      <a:pt x="279" y="393"/>
                    </a:lnTo>
                    <a:lnTo>
                      <a:pt x="176" y="339"/>
                    </a:lnTo>
                    <a:lnTo>
                      <a:pt x="150" y="337"/>
                    </a:lnTo>
                    <a:lnTo>
                      <a:pt x="140" y="331"/>
                    </a:lnTo>
                    <a:lnTo>
                      <a:pt x="124" y="337"/>
                    </a:lnTo>
                    <a:lnTo>
                      <a:pt x="126" y="329"/>
                    </a:lnTo>
                    <a:lnTo>
                      <a:pt x="96" y="323"/>
                    </a:lnTo>
                    <a:lnTo>
                      <a:pt x="118" y="317"/>
                    </a:lnTo>
                    <a:lnTo>
                      <a:pt x="96" y="309"/>
                    </a:lnTo>
                    <a:lnTo>
                      <a:pt x="92" y="321"/>
                    </a:lnTo>
                    <a:lnTo>
                      <a:pt x="70" y="315"/>
                    </a:lnTo>
                    <a:lnTo>
                      <a:pt x="72" y="325"/>
                    </a:lnTo>
                    <a:lnTo>
                      <a:pt x="60" y="323"/>
                    </a:lnTo>
                    <a:lnTo>
                      <a:pt x="54" y="331"/>
                    </a:lnTo>
                    <a:lnTo>
                      <a:pt x="40" y="333"/>
                    </a:lnTo>
                    <a:lnTo>
                      <a:pt x="32" y="345"/>
                    </a:lnTo>
                    <a:lnTo>
                      <a:pt x="22" y="361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0" y="377"/>
                    </a:lnTo>
                    <a:lnTo>
                      <a:pt x="40" y="377"/>
                    </a:lnTo>
                    <a:lnTo>
                      <a:pt x="54" y="393"/>
                    </a:lnTo>
                    <a:lnTo>
                      <a:pt x="36" y="415"/>
                    </a:lnTo>
                    <a:lnTo>
                      <a:pt x="36" y="419"/>
                    </a:lnTo>
                    <a:lnTo>
                      <a:pt x="54" y="447"/>
                    </a:lnTo>
                    <a:lnTo>
                      <a:pt x="56" y="459"/>
                    </a:lnTo>
                    <a:lnTo>
                      <a:pt x="48" y="463"/>
                    </a:lnTo>
                    <a:lnTo>
                      <a:pt x="52" y="475"/>
                    </a:lnTo>
                    <a:lnTo>
                      <a:pt x="46" y="483"/>
                    </a:lnTo>
                    <a:lnTo>
                      <a:pt x="46" y="483"/>
                    </a:lnTo>
                    <a:lnTo>
                      <a:pt x="54" y="487"/>
                    </a:lnTo>
                    <a:lnTo>
                      <a:pt x="56" y="489"/>
                    </a:lnTo>
                    <a:lnTo>
                      <a:pt x="54" y="503"/>
                    </a:lnTo>
                    <a:lnTo>
                      <a:pt x="64" y="515"/>
                    </a:lnTo>
                    <a:lnTo>
                      <a:pt x="54" y="523"/>
                    </a:lnTo>
                    <a:lnTo>
                      <a:pt x="54" y="523"/>
                    </a:lnTo>
                    <a:lnTo>
                      <a:pt x="76" y="540"/>
                    </a:lnTo>
                    <a:lnTo>
                      <a:pt x="78" y="540"/>
                    </a:lnTo>
                    <a:lnTo>
                      <a:pt x="86" y="552"/>
                    </a:lnTo>
                    <a:lnTo>
                      <a:pt x="80" y="564"/>
                    </a:lnTo>
                    <a:lnTo>
                      <a:pt x="38" y="602"/>
                    </a:lnTo>
                    <a:lnTo>
                      <a:pt x="12" y="624"/>
                    </a:lnTo>
                    <a:lnTo>
                      <a:pt x="22" y="624"/>
                    </a:lnTo>
                    <a:lnTo>
                      <a:pt x="28" y="636"/>
                    </a:lnTo>
                    <a:lnTo>
                      <a:pt x="52" y="638"/>
                    </a:lnTo>
                    <a:lnTo>
                      <a:pt x="60" y="646"/>
                    </a:lnTo>
                    <a:lnTo>
                      <a:pt x="38" y="644"/>
                    </a:lnTo>
                    <a:lnTo>
                      <a:pt x="16" y="648"/>
                    </a:lnTo>
                    <a:lnTo>
                      <a:pt x="14" y="660"/>
                    </a:lnTo>
                    <a:lnTo>
                      <a:pt x="16" y="660"/>
                    </a:lnTo>
                    <a:lnTo>
                      <a:pt x="16" y="662"/>
                    </a:lnTo>
                    <a:lnTo>
                      <a:pt x="12" y="664"/>
                    </a:lnTo>
                    <a:lnTo>
                      <a:pt x="12" y="668"/>
                    </a:lnTo>
                    <a:lnTo>
                      <a:pt x="8" y="672"/>
                    </a:lnTo>
                    <a:lnTo>
                      <a:pt x="12" y="688"/>
                    </a:lnTo>
                    <a:lnTo>
                      <a:pt x="6" y="702"/>
                    </a:lnTo>
                    <a:lnTo>
                      <a:pt x="4" y="708"/>
                    </a:lnTo>
                    <a:lnTo>
                      <a:pt x="0" y="716"/>
                    </a:lnTo>
                    <a:lnTo>
                      <a:pt x="12" y="724"/>
                    </a:lnTo>
                    <a:lnTo>
                      <a:pt x="6" y="736"/>
                    </a:lnTo>
                    <a:lnTo>
                      <a:pt x="16" y="744"/>
                    </a:lnTo>
                    <a:lnTo>
                      <a:pt x="16" y="756"/>
                    </a:lnTo>
                    <a:lnTo>
                      <a:pt x="70" y="770"/>
                    </a:lnTo>
                    <a:lnTo>
                      <a:pt x="72" y="772"/>
                    </a:lnTo>
                    <a:lnTo>
                      <a:pt x="72" y="772"/>
                    </a:lnTo>
                    <a:lnTo>
                      <a:pt x="78" y="800"/>
                    </a:lnTo>
                    <a:lnTo>
                      <a:pt x="92" y="823"/>
                    </a:lnTo>
                    <a:lnTo>
                      <a:pt x="110" y="835"/>
                    </a:lnTo>
                    <a:lnTo>
                      <a:pt x="96" y="845"/>
                    </a:lnTo>
                    <a:lnTo>
                      <a:pt x="96" y="845"/>
                    </a:lnTo>
                    <a:lnTo>
                      <a:pt x="94" y="845"/>
                    </a:lnTo>
                    <a:lnTo>
                      <a:pt x="82" y="845"/>
                    </a:lnTo>
                    <a:lnTo>
                      <a:pt x="90" y="869"/>
                    </a:lnTo>
                    <a:lnTo>
                      <a:pt x="102" y="863"/>
                    </a:lnTo>
                    <a:lnTo>
                      <a:pt x="130" y="861"/>
                    </a:lnTo>
                    <a:lnTo>
                      <a:pt x="144" y="879"/>
                    </a:lnTo>
                    <a:lnTo>
                      <a:pt x="144" y="881"/>
                    </a:lnTo>
                    <a:lnTo>
                      <a:pt x="144" y="883"/>
                    </a:lnTo>
                    <a:lnTo>
                      <a:pt x="140" y="891"/>
                    </a:lnTo>
                    <a:lnTo>
                      <a:pt x="158" y="893"/>
                    </a:lnTo>
                    <a:lnTo>
                      <a:pt x="168" y="917"/>
                    </a:lnTo>
                    <a:lnTo>
                      <a:pt x="191" y="919"/>
                    </a:lnTo>
                    <a:lnTo>
                      <a:pt x="207" y="915"/>
                    </a:lnTo>
                    <a:lnTo>
                      <a:pt x="217" y="927"/>
                    </a:lnTo>
                    <a:lnTo>
                      <a:pt x="221" y="923"/>
                    </a:lnTo>
                    <a:lnTo>
                      <a:pt x="241" y="927"/>
                    </a:lnTo>
                    <a:lnTo>
                      <a:pt x="261" y="943"/>
                    </a:lnTo>
                    <a:lnTo>
                      <a:pt x="259" y="945"/>
                    </a:lnTo>
                    <a:lnTo>
                      <a:pt x="261" y="947"/>
                    </a:lnTo>
                    <a:lnTo>
                      <a:pt x="253" y="959"/>
                    </a:lnTo>
                    <a:lnTo>
                      <a:pt x="257" y="971"/>
                    </a:lnTo>
                    <a:lnTo>
                      <a:pt x="257" y="971"/>
                    </a:lnTo>
                    <a:lnTo>
                      <a:pt x="257" y="973"/>
                    </a:lnTo>
                    <a:lnTo>
                      <a:pt x="253" y="983"/>
                    </a:lnTo>
                    <a:lnTo>
                      <a:pt x="237" y="983"/>
                    </a:lnTo>
                    <a:lnTo>
                      <a:pt x="225" y="989"/>
                    </a:lnTo>
                    <a:lnTo>
                      <a:pt x="223" y="1003"/>
                    </a:lnTo>
                    <a:lnTo>
                      <a:pt x="245" y="999"/>
                    </a:lnTo>
                    <a:lnTo>
                      <a:pt x="245" y="1005"/>
                    </a:lnTo>
                    <a:lnTo>
                      <a:pt x="225" y="1011"/>
                    </a:lnTo>
                    <a:lnTo>
                      <a:pt x="215" y="1019"/>
                    </a:lnTo>
                    <a:lnTo>
                      <a:pt x="231" y="1029"/>
                    </a:lnTo>
                    <a:lnTo>
                      <a:pt x="217" y="1031"/>
                    </a:lnTo>
                    <a:lnTo>
                      <a:pt x="209" y="1047"/>
                    </a:lnTo>
                    <a:lnTo>
                      <a:pt x="189" y="1051"/>
                    </a:lnTo>
                    <a:lnTo>
                      <a:pt x="237" y="1077"/>
                    </a:lnTo>
                    <a:lnTo>
                      <a:pt x="257" y="1095"/>
                    </a:lnTo>
                    <a:lnTo>
                      <a:pt x="265" y="1093"/>
                    </a:lnTo>
                    <a:lnTo>
                      <a:pt x="267" y="1093"/>
                    </a:lnTo>
                    <a:lnTo>
                      <a:pt x="271" y="1093"/>
                    </a:lnTo>
                    <a:lnTo>
                      <a:pt x="289" y="1101"/>
                    </a:lnTo>
                    <a:lnTo>
                      <a:pt x="317" y="1101"/>
                    </a:lnTo>
                    <a:lnTo>
                      <a:pt x="337" y="1118"/>
                    </a:lnTo>
                    <a:lnTo>
                      <a:pt x="351" y="1113"/>
                    </a:lnTo>
                    <a:lnTo>
                      <a:pt x="353" y="1113"/>
                    </a:lnTo>
                    <a:lnTo>
                      <a:pt x="357" y="1111"/>
                    </a:lnTo>
                    <a:lnTo>
                      <a:pt x="375" y="1118"/>
                    </a:lnTo>
                    <a:lnTo>
                      <a:pt x="373" y="1126"/>
                    </a:lnTo>
                    <a:lnTo>
                      <a:pt x="389" y="1134"/>
                    </a:lnTo>
                    <a:lnTo>
                      <a:pt x="413" y="1150"/>
                    </a:lnTo>
                    <a:lnTo>
                      <a:pt x="431" y="1134"/>
                    </a:lnTo>
                    <a:lnTo>
                      <a:pt x="433" y="1136"/>
                    </a:lnTo>
                    <a:lnTo>
                      <a:pt x="433" y="1134"/>
                    </a:lnTo>
                    <a:lnTo>
                      <a:pt x="409" y="1107"/>
                    </a:lnTo>
                    <a:lnTo>
                      <a:pt x="413" y="1087"/>
                    </a:lnTo>
                    <a:lnTo>
                      <a:pt x="397" y="1063"/>
                    </a:lnTo>
                    <a:lnTo>
                      <a:pt x="405" y="1055"/>
                    </a:lnTo>
                    <a:lnTo>
                      <a:pt x="413" y="1037"/>
                    </a:lnTo>
                    <a:lnTo>
                      <a:pt x="425" y="1037"/>
                    </a:lnTo>
                    <a:lnTo>
                      <a:pt x="445" y="1021"/>
                    </a:lnTo>
                    <a:lnTo>
                      <a:pt x="443" y="1021"/>
                    </a:lnTo>
                    <a:lnTo>
                      <a:pt x="441" y="1021"/>
                    </a:lnTo>
                    <a:lnTo>
                      <a:pt x="429" y="1013"/>
                    </a:lnTo>
                    <a:lnTo>
                      <a:pt x="439" y="1011"/>
                    </a:lnTo>
                    <a:lnTo>
                      <a:pt x="421" y="987"/>
                    </a:lnTo>
                    <a:lnTo>
                      <a:pt x="399" y="983"/>
                    </a:lnTo>
                    <a:lnTo>
                      <a:pt x="399" y="973"/>
                    </a:lnTo>
                    <a:lnTo>
                      <a:pt x="389" y="967"/>
                    </a:lnTo>
                    <a:lnTo>
                      <a:pt x="399" y="949"/>
                    </a:lnTo>
                    <a:lnTo>
                      <a:pt x="397" y="933"/>
                    </a:lnTo>
                    <a:lnTo>
                      <a:pt x="409" y="915"/>
                    </a:lnTo>
                    <a:lnTo>
                      <a:pt x="411" y="915"/>
                    </a:lnTo>
                    <a:lnTo>
                      <a:pt x="413" y="915"/>
                    </a:lnTo>
                    <a:lnTo>
                      <a:pt x="427" y="931"/>
                    </a:lnTo>
                    <a:lnTo>
                      <a:pt x="437" y="927"/>
                    </a:lnTo>
                    <a:lnTo>
                      <a:pt x="431" y="911"/>
                    </a:lnTo>
                    <a:lnTo>
                      <a:pt x="447" y="907"/>
                    </a:lnTo>
                    <a:lnTo>
                      <a:pt x="447" y="899"/>
                    </a:lnTo>
                    <a:lnTo>
                      <a:pt x="465" y="893"/>
                    </a:lnTo>
                    <a:lnTo>
                      <a:pt x="471" y="883"/>
                    </a:lnTo>
                    <a:lnTo>
                      <a:pt x="473" y="883"/>
                    </a:lnTo>
                    <a:lnTo>
                      <a:pt x="473" y="883"/>
                    </a:lnTo>
                    <a:lnTo>
                      <a:pt x="495" y="887"/>
                    </a:lnTo>
                    <a:lnTo>
                      <a:pt x="505" y="879"/>
                    </a:lnTo>
                    <a:lnTo>
                      <a:pt x="507" y="881"/>
                    </a:lnTo>
                    <a:lnTo>
                      <a:pt x="509" y="879"/>
                    </a:lnTo>
                    <a:lnTo>
                      <a:pt x="511" y="887"/>
                    </a:lnTo>
                    <a:lnTo>
                      <a:pt x="527" y="887"/>
                    </a:lnTo>
                    <a:lnTo>
                      <a:pt x="529" y="887"/>
                    </a:lnTo>
                    <a:lnTo>
                      <a:pt x="549" y="903"/>
                    </a:lnTo>
                    <a:lnTo>
                      <a:pt x="553" y="901"/>
                    </a:lnTo>
                    <a:lnTo>
                      <a:pt x="555" y="901"/>
                    </a:lnTo>
                    <a:lnTo>
                      <a:pt x="557" y="901"/>
                    </a:lnTo>
                    <a:lnTo>
                      <a:pt x="575" y="913"/>
                    </a:lnTo>
                    <a:lnTo>
                      <a:pt x="591" y="899"/>
                    </a:lnTo>
                    <a:lnTo>
                      <a:pt x="593" y="899"/>
                    </a:lnTo>
                    <a:lnTo>
                      <a:pt x="593" y="899"/>
                    </a:lnTo>
                    <a:lnTo>
                      <a:pt x="637" y="901"/>
                    </a:lnTo>
                    <a:lnTo>
                      <a:pt x="641" y="909"/>
                    </a:lnTo>
                    <a:lnTo>
                      <a:pt x="657" y="913"/>
                    </a:lnTo>
                    <a:lnTo>
                      <a:pt x="659" y="903"/>
                    </a:lnTo>
                    <a:lnTo>
                      <a:pt x="663" y="905"/>
                    </a:lnTo>
                    <a:lnTo>
                      <a:pt x="663" y="903"/>
                    </a:lnTo>
                    <a:lnTo>
                      <a:pt x="677" y="909"/>
                    </a:lnTo>
                    <a:lnTo>
                      <a:pt x="689" y="907"/>
                    </a:lnTo>
                    <a:lnTo>
                      <a:pt x="691" y="887"/>
                    </a:lnTo>
                    <a:lnTo>
                      <a:pt x="671" y="885"/>
                    </a:lnTo>
                    <a:lnTo>
                      <a:pt x="665" y="877"/>
                    </a:lnTo>
                    <a:lnTo>
                      <a:pt x="681" y="863"/>
                    </a:lnTo>
                    <a:lnTo>
                      <a:pt x="675" y="855"/>
                    </a:lnTo>
                    <a:lnTo>
                      <a:pt x="703" y="843"/>
                    </a:lnTo>
                    <a:lnTo>
                      <a:pt x="687" y="839"/>
                    </a:lnTo>
                    <a:lnTo>
                      <a:pt x="681" y="820"/>
                    </a:lnTo>
                    <a:lnTo>
                      <a:pt x="723" y="814"/>
                    </a:lnTo>
                    <a:lnTo>
                      <a:pt x="743" y="810"/>
                    </a:lnTo>
                    <a:lnTo>
                      <a:pt x="767" y="806"/>
                    </a:lnTo>
                    <a:lnTo>
                      <a:pt x="781" y="800"/>
                    </a:lnTo>
                    <a:lnTo>
                      <a:pt x="827" y="790"/>
                    </a:lnTo>
                    <a:lnTo>
                      <a:pt x="827" y="784"/>
                    </a:lnTo>
                    <a:lnTo>
                      <a:pt x="857" y="780"/>
                    </a:lnTo>
                    <a:lnTo>
                      <a:pt x="857" y="780"/>
                    </a:lnTo>
                    <a:lnTo>
                      <a:pt x="861" y="780"/>
                    </a:lnTo>
                    <a:lnTo>
                      <a:pt x="869" y="784"/>
                    </a:lnTo>
                    <a:lnTo>
                      <a:pt x="881" y="780"/>
                    </a:lnTo>
                    <a:lnTo>
                      <a:pt x="881" y="782"/>
                    </a:lnTo>
                    <a:lnTo>
                      <a:pt x="885" y="780"/>
                    </a:lnTo>
                    <a:lnTo>
                      <a:pt x="893" y="796"/>
                    </a:lnTo>
                    <a:lnTo>
                      <a:pt x="893" y="814"/>
                    </a:lnTo>
                    <a:lnTo>
                      <a:pt x="915" y="814"/>
                    </a:lnTo>
                    <a:lnTo>
                      <a:pt x="919" y="814"/>
                    </a:lnTo>
                    <a:lnTo>
                      <a:pt x="937" y="820"/>
                    </a:lnTo>
                    <a:lnTo>
                      <a:pt x="933" y="829"/>
                    </a:lnTo>
                    <a:lnTo>
                      <a:pt x="949" y="829"/>
                    </a:lnTo>
                    <a:lnTo>
                      <a:pt x="997" y="806"/>
                    </a:lnTo>
                    <a:lnTo>
                      <a:pt x="997" y="808"/>
                    </a:lnTo>
                    <a:lnTo>
                      <a:pt x="1001" y="806"/>
                    </a:lnTo>
                    <a:lnTo>
                      <a:pt x="999" y="818"/>
                    </a:lnTo>
                    <a:lnTo>
                      <a:pt x="1025" y="839"/>
                    </a:lnTo>
                    <a:lnTo>
                      <a:pt x="1061" y="887"/>
                    </a:lnTo>
                    <a:lnTo>
                      <a:pt x="1067" y="903"/>
                    </a:lnTo>
                    <a:lnTo>
                      <a:pt x="1079" y="893"/>
                    </a:lnTo>
                    <a:lnTo>
                      <a:pt x="1083" y="893"/>
                    </a:lnTo>
                    <a:lnTo>
                      <a:pt x="1085" y="893"/>
                    </a:lnTo>
                    <a:lnTo>
                      <a:pt x="1095" y="895"/>
                    </a:lnTo>
                    <a:lnTo>
                      <a:pt x="1101" y="909"/>
                    </a:lnTo>
                    <a:lnTo>
                      <a:pt x="1110" y="909"/>
                    </a:lnTo>
                    <a:lnTo>
                      <a:pt x="1136" y="901"/>
                    </a:lnTo>
                    <a:lnTo>
                      <a:pt x="1138" y="901"/>
                    </a:lnTo>
                    <a:lnTo>
                      <a:pt x="1142" y="901"/>
                    </a:lnTo>
                    <a:lnTo>
                      <a:pt x="1150" y="903"/>
                    </a:lnTo>
                    <a:lnTo>
                      <a:pt x="1158" y="919"/>
                    </a:lnTo>
                    <a:lnTo>
                      <a:pt x="1174" y="925"/>
                    </a:lnTo>
                    <a:lnTo>
                      <a:pt x="1178" y="939"/>
                    </a:lnTo>
                    <a:lnTo>
                      <a:pt x="1194" y="941"/>
                    </a:lnTo>
                    <a:lnTo>
                      <a:pt x="1200" y="939"/>
                    </a:lnTo>
                    <a:lnTo>
                      <a:pt x="1202" y="939"/>
                    </a:lnTo>
                    <a:lnTo>
                      <a:pt x="1206" y="939"/>
                    </a:lnTo>
                    <a:lnTo>
                      <a:pt x="1218" y="951"/>
                    </a:lnTo>
                    <a:lnTo>
                      <a:pt x="1224" y="951"/>
                    </a:lnTo>
                    <a:lnTo>
                      <a:pt x="1230" y="949"/>
                    </a:lnTo>
                    <a:lnTo>
                      <a:pt x="1238" y="941"/>
                    </a:lnTo>
                    <a:lnTo>
                      <a:pt x="1250" y="941"/>
                    </a:lnTo>
                    <a:lnTo>
                      <a:pt x="1266" y="931"/>
                    </a:lnTo>
                    <a:lnTo>
                      <a:pt x="1304" y="915"/>
                    </a:lnTo>
                    <a:lnTo>
                      <a:pt x="1322" y="903"/>
                    </a:lnTo>
                    <a:lnTo>
                      <a:pt x="1328" y="909"/>
                    </a:lnTo>
                    <a:lnTo>
                      <a:pt x="1360" y="911"/>
                    </a:lnTo>
                    <a:lnTo>
                      <a:pt x="1368" y="927"/>
                    </a:lnTo>
                    <a:lnTo>
                      <a:pt x="1394" y="927"/>
                    </a:lnTo>
                    <a:lnTo>
                      <a:pt x="1424" y="935"/>
                    </a:lnTo>
                    <a:lnTo>
                      <a:pt x="1438" y="925"/>
                    </a:lnTo>
                    <a:lnTo>
                      <a:pt x="1442" y="915"/>
                    </a:lnTo>
                    <a:lnTo>
                      <a:pt x="1432" y="901"/>
                    </a:lnTo>
                    <a:lnTo>
                      <a:pt x="1438" y="887"/>
                    </a:lnTo>
                    <a:lnTo>
                      <a:pt x="1454" y="871"/>
                    </a:lnTo>
                    <a:lnTo>
                      <a:pt x="1478" y="883"/>
                    </a:lnTo>
                    <a:lnTo>
                      <a:pt x="1488" y="883"/>
                    </a:lnTo>
                    <a:lnTo>
                      <a:pt x="1522" y="893"/>
                    </a:lnTo>
                    <a:lnTo>
                      <a:pt x="1522" y="911"/>
                    </a:lnTo>
                    <a:lnTo>
                      <a:pt x="1552" y="925"/>
                    </a:lnTo>
                    <a:lnTo>
                      <a:pt x="1586" y="915"/>
                    </a:lnTo>
                    <a:lnTo>
                      <a:pt x="1614" y="919"/>
                    </a:lnTo>
                    <a:lnTo>
                      <a:pt x="1624" y="927"/>
                    </a:lnTo>
                    <a:lnTo>
                      <a:pt x="1638" y="931"/>
                    </a:lnTo>
                    <a:lnTo>
                      <a:pt x="1650" y="947"/>
                    </a:lnTo>
                    <a:lnTo>
                      <a:pt x="1694" y="949"/>
                    </a:lnTo>
                    <a:lnTo>
                      <a:pt x="1706" y="943"/>
                    </a:lnTo>
                    <a:lnTo>
                      <a:pt x="1742" y="939"/>
                    </a:lnTo>
                    <a:lnTo>
                      <a:pt x="1768" y="919"/>
                    </a:lnTo>
                    <a:lnTo>
                      <a:pt x="1790" y="931"/>
                    </a:lnTo>
                    <a:lnTo>
                      <a:pt x="1806" y="927"/>
                    </a:lnTo>
                    <a:lnTo>
                      <a:pt x="1816" y="933"/>
                    </a:lnTo>
                    <a:lnTo>
                      <a:pt x="1838" y="941"/>
                    </a:lnTo>
                    <a:lnTo>
                      <a:pt x="1856" y="927"/>
                    </a:lnTo>
                    <a:lnTo>
                      <a:pt x="1866" y="927"/>
                    </a:lnTo>
                    <a:lnTo>
                      <a:pt x="1864" y="917"/>
                    </a:lnTo>
                    <a:lnTo>
                      <a:pt x="1886" y="883"/>
                    </a:lnTo>
                    <a:lnTo>
                      <a:pt x="1898" y="871"/>
                    </a:lnTo>
                    <a:lnTo>
                      <a:pt x="1898" y="859"/>
                    </a:lnTo>
                    <a:lnTo>
                      <a:pt x="1882" y="853"/>
                    </a:lnTo>
                    <a:lnTo>
                      <a:pt x="1902" y="839"/>
                    </a:lnTo>
                    <a:lnTo>
                      <a:pt x="1950" y="831"/>
                    </a:lnTo>
                    <a:lnTo>
                      <a:pt x="1978" y="843"/>
                    </a:lnTo>
                    <a:lnTo>
                      <a:pt x="2000" y="847"/>
                    </a:lnTo>
                    <a:lnTo>
                      <a:pt x="2016" y="869"/>
                    </a:lnTo>
                    <a:lnTo>
                      <a:pt x="2014" y="875"/>
                    </a:lnTo>
                    <a:lnTo>
                      <a:pt x="2039" y="923"/>
                    </a:lnTo>
                    <a:lnTo>
                      <a:pt x="2034" y="933"/>
                    </a:lnTo>
                    <a:lnTo>
                      <a:pt x="2047" y="939"/>
                    </a:lnTo>
                    <a:lnTo>
                      <a:pt x="2073" y="941"/>
                    </a:lnTo>
                    <a:lnTo>
                      <a:pt x="2091" y="957"/>
                    </a:lnTo>
                    <a:lnTo>
                      <a:pt x="2105" y="973"/>
                    </a:lnTo>
                    <a:lnTo>
                      <a:pt x="2107" y="989"/>
                    </a:lnTo>
                    <a:lnTo>
                      <a:pt x="2137" y="987"/>
                    </a:lnTo>
                    <a:lnTo>
                      <a:pt x="2151" y="979"/>
                    </a:lnTo>
                    <a:lnTo>
                      <a:pt x="2175" y="971"/>
                    </a:lnTo>
                    <a:lnTo>
                      <a:pt x="2183" y="973"/>
                    </a:lnTo>
                    <a:lnTo>
                      <a:pt x="2185" y="987"/>
                    </a:lnTo>
                    <a:lnTo>
                      <a:pt x="2171" y="999"/>
                    </a:lnTo>
                    <a:lnTo>
                      <a:pt x="2167" y="1023"/>
                    </a:lnTo>
                    <a:lnTo>
                      <a:pt x="2159" y="1039"/>
                    </a:lnTo>
                    <a:lnTo>
                      <a:pt x="2145" y="1053"/>
                    </a:lnTo>
                    <a:lnTo>
                      <a:pt x="2135" y="1069"/>
                    </a:lnTo>
                    <a:lnTo>
                      <a:pt x="2127" y="1051"/>
                    </a:lnTo>
                    <a:lnTo>
                      <a:pt x="2105" y="1059"/>
                    </a:lnTo>
                    <a:lnTo>
                      <a:pt x="2113" y="1079"/>
                    </a:lnTo>
                    <a:lnTo>
                      <a:pt x="2113" y="1095"/>
                    </a:lnTo>
                    <a:lnTo>
                      <a:pt x="2107" y="1109"/>
                    </a:lnTo>
                    <a:lnTo>
                      <a:pt x="2097" y="1118"/>
                    </a:lnTo>
                    <a:lnTo>
                      <a:pt x="2099" y="1120"/>
                    </a:lnTo>
                    <a:lnTo>
                      <a:pt x="2099" y="1124"/>
                    </a:lnTo>
                    <a:lnTo>
                      <a:pt x="2123" y="1095"/>
                    </a:lnTo>
                    <a:lnTo>
                      <a:pt x="2135" y="1099"/>
                    </a:lnTo>
                    <a:lnTo>
                      <a:pt x="2135" y="1109"/>
                    </a:lnTo>
                    <a:lnTo>
                      <a:pt x="2151" y="1111"/>
                    </a:lnTo>
                    <a:lnTo>
                      <a:pt x="2167" y="1109"/>
                    </a:lnTo>
                    <a:lnTo>
                      <a:pt x="2191" y="1093"/>
                    </a:lnTo>
                    <a:lnTo>
                      <a:pt x="2207" y="1071"/>
                    </a:lnTo>
                    <a:lnTo>
                      <a:pt x="2251" y="1027"/>
                    </a:lnTo>
                    <a:lnTo>
                      <a:pt x="2263" y="1005"/>
                    </a:lnTo>
                    <a:lnTo>
                      <a:pt x="2275" y="983"/>
                    </a:lnTo>
                    <a:lnTo>
                      <a:pt x="2295" y="967"/>
                    </a:lnTo>
                    <a:lnTo>
                      <a:pt x="2303" y="939"/>
                    </a:lnTo>
                    <a:lnTo>
                      <a:pt x="2299" y="915"/>
                    </a:lnTo>
                    <a:lnTo>
                      <a:pt x="2307" y="883"/>
                    </a:lnTo>
                    <a:lnTo>
                      <a:pt x="2321" y="867"/>
                    </a:lnTo>
                    <a:lnTo>
                      <a:pt x="2313" y="863"/>
                    </a:lnTo>
                    <a:lnTo>
                      <a:pt x="2319" y="843"/>
                    </a:lnTo>
                    <a:lnTo>
                      <a:pt x="2287" y="810"/>
                    </a:lnTo>
                    <a:lnTo>
                      <a:pt x="2265" y="810"/>
                    </a:lnTo>
                    <a:lnTo>
                      <a:pt x="2249" y="829"/>
                    </a:lnTo>
                    <a:lnTo>
                      <a:pt x="2235" y="831"/>
                    </a:lnTo>
                    <a:lnTo>
                      <a:pt x="2243" y="820"/>
                    </a:lnTo>
                    <a:lnTo>
                      <a:pt x="2231" y="814"/>
                    </a:lnTo>
                    <a:lnTo>
                      <a:pt x="2225" y="823"/>
                    </a:lnTo>
                    <a:lnTo>
                      <a:pt x="2227" y="800"/>
                    </a:lnTo>
                    <a:lnTo>
                      <a:pt x="2203" y="800"/>
                    </a:lnTo>
                    <a:lnTo>
                      <a:pt x="2193" y="792"/>
                    </a:lnTo>
                    <a:lnTo>
                      <a:pt x="2241" y="758"/>
                    </a:lnTo>
                    <a:lnTo>
                      <a:pt x="2263" y="732"/>
                    </a:lnTo>
                    <a:lnTo>
                      <a:pt x="2299" y="708"/>
                    </a:lnTo>
                    <a:lnTo>
                      <a:pt x="2307" y="692"/>
                    </a:lnTo>
                    <a:lnTo>
                      <a:pt x="2321" y="684"/>
                    </a:lnTo>
                    <a:lnTo>
                      <a:pt x="2343" y="668"/>
                    </a:lnTo>
                    <a:lnTo>
                      <a:pt x="2369" y="660"/>
                    </a:lnTo>
                    <a:lnTo>
                      <a:pt x="2417" y="662"/>
                    </a:lnTo>
                    <a:lnTo>
                      <a:pt x="2443" y="668"/>
                    </a:lnTo>
                    <a:lnTo>
                      <a:pt x="2451" y="662"/>
                    </a:lnTo>
                    <a:lnTo>
                      <a:pt x="2467" y="668"/>
                    </a:lnTo>
                    <a:lnTo>
                      <a:pt x="2467" y="660"/>
                    </a:lnTo>
                    <a:lnTo>
                      <a:pt x="2483" y="652"/>
                    </a:lnTo>
                    <a:lnTo>
                      <a:pt x="2507" y="660"/>
                    </a:lnTo>
                    <a:lnTo>
                      <a:pt x="2507" y="668"/>
                    </a:lnTo>
                    <a:lnTo>
                      <a:pt x="2521" y="678"/>
                    </a:lnTo>
                    <a:lnTo>
                      <a:pt x="2539" y="672"/>
                    </a:lnTo>
                    <a:lnTo>
                      <a:pt x="2553" y="676"/>
                    </a:lnTo>
                    <a:lnTo>
                      <a:pt x="2561" y="668"/>
                    </a:lnTo>
                    <a:lnTo>
                      <a:pt x="2575" y="672"/>
                    </a:lnTo>
                    <a:lnTo>
                      <a:pt x="2599" y="668"/>
                    </a:lnTo>
                    <a:lnTo>
                      <a:pt x="2593" y="656"/>
                    </a:lnTo>
                    <a:lnTo>
                      <a:pt x="2575" y="656"/>
                    </a:lnTo>
                    <a:lnTo>
                      <a:pt x="2579" y="646"/>
                    </a:lnTo>
                    <a:lnTo>
                      <a:pt x="2593" y="632"/>
                    </a:lnTo>
                    <a:lnTo>
                      <a:pt x="2627" y="604"/>
                    </a:lnTo>
                    <a:lnTo>
                      <a:pt x="2627" y="594"/>
                    </a:lnTo>
                    <a:lnTo>
                      <a:pt x="2643" y="586"/>
                    </a:lnTo>
                    <a:lnTo>
                      <a:pt x="2683" y="584"/>
                    </a:lnTo>
                    <a:lnTo>
                      <a:pt x="2687" y="592"/>
                    </a:lnTo>
                    <a:lnTo>
                      <a:pt x="2703" y="580"/>
                    </a:lnTo>
                    <a:lnTo>
                      <a:pt x="2703" y="594"/>
                    </a:lnTo>
                    <a:lnTo>
                      <a:pt x="2691" y="602"/>
                    </a:lnTo>
                    <a:lnTo>
                      <a:pt x="2691" y="614"/>
                    </a:lnTo>
                    <a:lnTo>
                      <a:pt x="2705" y="612"/>
                    </a:lnTo>
                    <a:lnTo>
                      <a:pt x="2699" y="624"/>
                    </a:lnTo>
                    <a:lnTo>
                      <a:pt x="2755" y="586"/>
                    </a:lnTo>
                    <a:lnTo>
                      <a:pt x="2761" y="564"/>
                    </a:lnTo>
                    <a:lnTo>
                      <a:pt x="2787" y="560"/>
                    </a:lnTo>
                    <a:lnTo>
                      <a:pt x="2801" y="568"/>
                    </a:lnTo>
                    <a:lnTo>
                      <a:pt x="2787" y="564"/>
                    </a:lnTo>
                    <a:lnTo>
                      <a:pt x="2779" y="572"/>
                    </a:lnTo>
                    <a:lnTo>
                      <a:pt x="2777" y="600"/>
                    </a:lnTo>
                    <a:lnTo>
                      <a:pt x="2767" y="612"/>
                    </a:lnTo>
                    <a:lnTo>
                      <a:pt x="2735" y="630"/>
                    </a:lnTo>
                    <a:lnTo>
                      <a:pt x="2735" y="636"/>
                    </a:lnTo>
                    <a:lnTo>
                      <a:pt x="2691" y="668"/>
                    </a:lnTo>
                    <a:lnTo>
                      <a:pt x="2675" y="692"/>
                    </a:lnTo>
                    <a:lnTo>
                      <a:pt x="2643" y="710"/>
                    </a:lnTo>
                    <a:lnTo>
                      <a:pt x="2631" y="710"/>
                    </a:lnTo>
                    <a:lnTo>
                      <a:pt x="2635" y="720"/>
                    </a:lnTo>
                    <a:lnTo>
                      <a:pt x="2617" y="740"/>
                    </a:lnTo>
                    <a:lnTo>
                      <a:pt x="2607" y="764"/>
                    </a:lnTo>
                    <a:lnTo>
                      <a:pt x="2607" y="782"/>
                    </a:lnTo>
                    <a:lnTo>
                      <a:pt x="2617" y="847"/>
                    </a:lnTo>
                    <a:lnTo>
                      <a:pt x="2631" y="901"/>
                    </a:lnTo>
                    <a:lnTo>
                      <a:pt x="2649" y="885"/>
                    </a:lnTo>
                    <a:lnTo>
                      <a:pt x="2665" y="867"/>
                    </a:lnTo>
                    <a:lnTo>
                      <a:pt x="2667" y="851"/>
                    </a:lnTo>
                    <a:lnTo>
                      <a:pt x="2689" y="839"/>
                    </a:lnTo>
                    <a:lnTo>
                      <a:pt x="2697" y="845"/>
                    </a:lnTo>
                    <a:lnTo>
                      <a:pt x="2691" y="829"/>
                    </a:lnTo>
                    <a:lnTo>
                      <a:pt x="2697" y="812"/>
                    </a:lnTo>
                    <a:lnTo>
                      <a:pt x="2711" y="800"/>
                    </a:lnTo>
                    <a:lnTo>
                      <a:pt x="2731" y="804"/>
                    </a:lnTo>
                    <a:lnTo>
                      <a:pt x="2739" y="792"/>
                    </a:lnTo>
                    <a:lnTo>
                      <a:pt x="2731" y="772"/>
                    </a:lnTo>
                    <a:lnTo>
                      <a:pt x="2739" y="758"/>
                    </a:lnTo>
                    <a:lnTo>
                      <a:pt x="2747" y="752"/>
                    </a:lnTo>
                    <a:lnTo>
                      <a:pt x="2759" y="760"/>
                    </a:lnTo>
                    <a:lnTo>
                      <a:pt x="2763" y="756"/>
                    </a:lnTo>
                    <a:lnTo>
                      <a:pt x="2761" y="740"/>
                    </a:lnTo>
                    <a:lnTo>
                      <a:pt x="2753" y="740"/>
                    </a:lnTo>
                    <a:lnTo>
                      <a:pt x="2753" y="720"/>
                    </a:lnTo>
                    <a:lnTo>
                      <a:pt x="2763" y="710"/>
                    </a:lnTo>
                    <a:lnTo>
                      <a:pt x="2751" y="704"/>
                    </a:lnTo>
                    <a:lnTo>
                      <a:pt x="2747" y="710"/>
                    </a:lnTo>
                    <a:lnTo>
                      <a:pt x="2737" y="700"/>
                    </a:lnTo>
                    <a:lnTo>
                      <a:pt x="2745" y="684"/>
                    </a:lnTo>
                    <a:lnTo>
                      <a:pt x="2759" y="672"/>
                    </a:lnTo>
                    <a:lnTo>
                      <a:pt x="2761" y="656"/>
                    </a:lnTo>
                    <a:lnTo>
                      <a:pt x="2769" y="640"/>
                    </a:lnTo>
                    <a:lnTo>
                      <a:pt x="2793" y="648"/>
                    </a:lnTo>
                    <a:lnTo>
                      <a:pt x="2799" y="640"/>
                    </a:lnTo>
                    <a:lnTo>
                      <a:pt x="2825" y="628"/>
                    </a:lnTo>
                    <a:lnTo>
                      <a:pt x="2819" y="648"/>
                    </a:lnTo>
                    <a:lnTo>
                      <a:pt x="2835" y="636"/>
                    </a:lnTo>
                    <a:lnTo>
                      <a:pt x="2863" y="624"/>
                    </a:lnTo>
                    <a:lnTo>
                      <a:pt x="2883" y="624"/>
                    </a:lnTo>
                    <a:lnTo>
                      <a:pt x="2897" y="640"/>
                    </a:lnTo>
                    <a:lnTo>
                      <a:pt x="2907" y="644"/>
                    </a:lnTo>
                    <a:lnTo>
                      <a:pt x="2911" y="630"/>
                    </a:lnTo>
                    <a:lnTo>
                      <a:pt x="2927" y="620"/>
                    </a:lnTo>
                    <a:lnTo>
                      <a:pt x="2939" y="616"/>
                    </a:lnTo>
                    <a:lnTo>
                      <a:pt x="2970" y="594"/>
                    </a:lnTo>
                    <a:lnTo>
                      <a:pt x="2970" y="588"/>
                    </a:lnTo>
                    <a:lnTo>
                      <a:pt x="2992" y="586"/>
                    </a:lnTo>
                    <a:lnTo>
                      <a:pt x="3036" y="564"/>
                    </a:lnTo>
                    <a:lnTo>
                      <a:pt x="3064" y="562"/>
                    </a:lnTo>
                    <a:lnTo>
                      <a:pt x="3084" y="570"/>
                    </a:lnTo>
                    <a:lnTo>
                      <a:pt x="3096" y="556"/>
                    </a:lnTo>
                    <a:lnTo>
                      <a:pt x="3090" y="544"/>
                    </a:lnTo>
                    <a:lnTo>
                      <a:pt x="3074" y="536"/>
                    </a:lnTo>
                    <a:lnTo>
                      <a:pt x="3076" y="527"/>
                    </a:lnTo>
                    <a:lnTo>
                      <a:pt x="3068" y="505"/>
                    </a:lnTo>
                    <a:lnTo>
                      <a:pt x="3060" y="507"/>
                    </a:lnTo>
                    <a:lnTo>
                      <a:pt x="3050" y="497"/>
                    </a:lnTo>
                    <a:lnTo>
                      <a:pt x="3036" y="497"/>
                    </a:lnTo>
                    <a:lnTo>
                      <a:pt x="3028" y="487"/>
                    </a:lnTo>
                    <a:lnTo>
                      <a:pt x="3066" y="495"/>
                    </a:lnTo>
                    <a:lnTo>
                      <a:pt x="3092" y="489"/>
                    </a:lnTo>
                    <a:lnTo>
                      <a:pt x="3108" y="479"/>
                    </a:lnTo>
                    <a:lnTo>
                      <a:pt x="3116" y="463"/>
                    </a:lnTo>
                    <a:lnTo>
                      <a:pt x="3108" y="457"/>
                    </a:lnTo>
                    <a:lnTo>
                      <a:pt x="3108" y="443"/>
                    </a:lnTo>
                    <a:lnTo>
                      <a:pt x="3124" y="447"/>
                    </a:lnTo>
                    <a:lnTo>
                      <a:pt x="3132" y="465"/>
                    </a:lnTo>
                    <a:lnTo>
                      <a:pt x="3154" y="467"/>
                    </a:lnTo>
                    <a:lnTo>
                      <a:pt x="3164" y="463"/>
                    </a:lnTo>
                    <a:lnTo>
                      <a:pt x="3186" y="467"/>
                    </a:lnTo>
                    <a:lnTo>
                      <a:pt x="3186" y="483"/>
                    </a:lnTo>
                    <a:lnTo>
                      <a:pt x="3194" y="489"/>
                    </a:lnTo>
                    <a:lnTo>
                      <a:pt x="3210" y="489"/>
                    </a:lnTo>
                    <a:lnTo>
                      <a:pt x="3236" y="505"/>
                    </a:lnTo>
                    <a:lnTo>
                      <a:pt x="3260" y="503"/>
                    </a:lnTo>
                    <a:lnTo>
                      <a:pt x="3252" y="495"/>
                    </a:lnTo>
                    <a:lnTo>
                      <a:pt x="3264" y="481"/>
                    </a:lnTo>
                    <a:lnTo>
                      <a:pt x="3260" y="465"/>
                    </a:lnTo>
                    <a:lnTo>
                      <a:pt x="3296" y="463"/>
                    </a:lnTo>
                    <a:lnTo>
                      <a:pt x="3296" y="455"/>
                    </a:lnTo>
                    <a:lnTo>
                      <a:pt x="3312" y="443"/>
                    </a:lnTo>
                    <a:lnTo>
                      <a:pt x="3276" y="42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3" name="Freeform 133"/>
              <p:cNvSpPr>
                <a:spLocks/>
              </p:cNvSpPr>
              <p:nvPr/>
            </p:nvSpPr>
            <p:spPr bwMode="auto">
              <a:xfrm>
                <a:off x="7043738" y="2884488"/>
                <a:ext cx="31750" cy="2540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2" y="16"/>
                  </a:cxn>
                  <a:cxn ang="0">
                    <a:pos x="20" y="6"/>
                  </a:cxn>
                  <a:cxn ang="0">
                    <a:pos x="10" y="0"/>
                  </a:cxn>
                  <a:cxn ang="0">
                    <a:pos x="0" y="6"/>
                  </a:cxn>
                </a:cxnLst>
                <a:rect l="0" t="0" r="r" b="b"/>
                <a:pathLst>
                  <a:path w="20" h="16">
                    <a:moveTo>
                      <a:pt x="0" y="6"/>
                    </a:moveTo>
                    <a:lnTo>
                      <a:pt x="12" y="16"/>
                    </a:ln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4" name="Freeform 134"/>
              <p:cNvSpPr>
                <a:spLocks/>
              </p:cNvSpPr>
              <p:nvPr/>
            </p:nvSpPr>
            <p:spPr bwMode="auto">
              <a:xfrm>
                <a:off x="5524500" y="1384300"/>
                <a:ext cx="47625" cy="9525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8" y="6"/>
                  </a:cxn>
                  <a:cxn ang="0">
                    <a:pos x="30" y="0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8" y="6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5" name="Freeform 135"/>
              <p:cNvSpPr>
                <a:spLocks/>
              </p:cNvSpPr>
              <p:nvPr/>
            </p:nvSpPr>
            <p:spPr bwMode="auto">
              <a:xfrm>
                <a:off x="7189788" y="2925763"/>
                <a:ext cx="85725" cy="350838"/>
              </a:xfrm>
              <a:custGeom>
                <a:avLst/>
                <a:gdLst/>
                <a:ahLst/>
                <a:cxnLst>
                  <a:cxn ang="0">
                    <a:pos x="54" y="137"/>
                  </a:cxn>
                  <a:cxn ang="0">
                    <a:pos x="44" y="109"/>
                  </a:cxn>
                  <a:cxn ang="0">
                    <a:pos x="38" y="77"/>
                  </a:cxn>
                  <a:cxn ang="0">
                    <a:pos x="32" y="77"/>
                  </a:cxn>
                  <a:cxn ang="0">
                    <a:pos x="32" y="33"/>
                  </a:cxn>
                  <a:cxn ang="0">
                    <a:pos x="24" y="13"/>
                  </a:cxn>
                  <a:cxn ang="0">
                    <a:pos x="28" y="4"/>
                  </a:cxn>
                  <a:cxn ang="0">
                    <a:pos x="20" y="0"/>
                  </a:cxn>
                  <a:cxn ang="0">
                    <a:pos x="24" y="17"/>
                  </a:cxn>
                  <a:cxn ang="0">
                    <a:pos x="16" y="27"/>
                  </a:cxn>
                  <a:cxn ang="0">
                    <a:pos x="4" y="27"/>
                  </a:cxn>
                  <a:cxn ang="0">
                    <a:pos x="6" y="35"/>
                  </a:cxn>
                  <a:cxn ang="0">
                    <a:pos x="0" y="53"/>
                  </a:cxn>
                  <a:cxn ang="0">
                    <a:pos x="0" y="69"/>
                  </a:cxn>
                  <a:cxn ang="0">
                    <a:pos x="12" y="85"/>
                  </a:cxn>
                  <a:cxn ang="0">
                    <a:pos x="8" y="101"/>
                  </a:cxn>
                  <a:cxn ang="0">
                    <a:pos x="12" y="125"/>
                  </a:cxn>
                  <a:cxn ang="0">
                    <a:pos x="6" y="147"/>
                  </a:cxn>
                  <a:cxn ang="0">
                    <a:pos x="12" y="171"/>
                  </a:cxn>
                  <a:cxn ang="0">
                    <a:pos x="4" y="205"/>
                  </a:cxn>
                  <a:cxn ang="0">
                    <a:pos x="8" y="221"/>
                  </a:cxn>
                  <a:cxn ang="0">
                    <a:pos x="16" y="205"/>
                  </a:cxn>
                  <a:cxn ang="0">
                    <a:pos x="36" y="205"/>
                  </a:cxn>
                  <a:cxn ang="0">
                    <a:pos x="22" y="185"/>
                  </a:cxn>
                  <a:cxn ang="0">
                    <a:pos x="20" y="169"/>
                  </a:cxn>
                  <a:cxn ang="0">
                    <a:pos x="32" y="133"/>
                  </a:cxn>
                  <a:cxn ang="0">
                    <a:pos x="54" y="137"/>
                  </a:cxn>
                </a:cxnLst>
                <a:rect l="0" t="0" r="r" b="b"/>
                <a:pathLst>
                  <a:path w="54" h="221">
                    <a:moveTo>
                      <a:pt x="54" y="137"/>
                    </a:moveTo>
                    <a:lnTo>
                      <a:pt x="44" y="109"/>
                    </a:lnTo>
                    <a:lnTo>
                      <a:pt x="38" y="77"/>
                    </a:lnTo>
                    <a:lnTo>
                      <a:pt x="32" y="77"/>
                    </a:lnTo>
                    <a:lnTo>
                      <a:pt x="32" y="33"/>
                    </a:lnTo>
                    <a:lnTo>
                      <a:pt x="24" y="13"/>
                    </a:lnTo>
                    <a:lnTo>
                      <a:pt x="28" y="4"/>
                    </a:lnTo>
                    <a:lnTo>
                      <a:pt x="20" y="0"/>
                    </a:lnTo>
                    <a:lnTo>
                      <a:pt x="24" y="17"/>
                    </a:lnTo>
                    <a:lnTo>
                      <a:pt x="16" y="27"/>
                    </a:lnTo>
                    <a:lnTo>
                      <a:pt x="4" y="27"/>
                    </a:lnTo>
                    <a:lnTo>
                      <a:pt x="6" y="35"/>
                    </a:lnTo>
                    <a:lnTo>
                      <a:pt x="0" y="53"/>
                    </a:lnTo>
                    <a:lnTo>
                      <a:pt x="0" y="69"/>
                    </a:lnTo>
                    <a:lnTo>
                      <a:pt x="12" y="85"/>
                    </a:lnTo>
                    <a:lnTo>
                      <a:pt x="8" y="101"/>
                    </a:lnTo>
                    <a:lnTo>
                      <a:pt x="12" y="125"/>
                    </a:lnTo>
                    <a:lnTo>
                      <a:pt x="6" y="147"/>
                    </a:lnTo>
                    <a:lnTo>
                      <a:pt x="12" y="171"/>
                    </a:lnTo>
                    <a:lnTo>
                      <a:pt x="4" y="205"/>
                    </a:lnTo>
                    <a:lnTo>
                      <a:pt x="8" y="221"/>
                    </a:lnTo>
                    <a:lnTo>
                      <a:pt x="16" y="205"/>
                    </a:lnTo>
                    <a:lnTo>
                      <a:pt x="36" y="205"/>
                    </a:lnTo>
                    <a:lnTo>
                      <a:pt x="22" y="185"/>
                    </a:lnTo>
                    <a:lnTo>
                      <a:pt x="20" y="169"/>
                    </a:lnTo>
                    <a:lnTo>
                      <a:pt x="32" y="133"/>
                    </a:lnTo>
                    <a:lnTo>
                      <a:pt x="54" y="13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6" name="Freeform 136"/>
              <p:cNvSpPr>
                <a:spLocks/>
              </p:cNvSpPr>
              <p:nvPr/>
            </p:nvSpPr>
            <p:spPr bwMode="auto">
              <a:xfrm>
                <a:off x="4411663" y="1368425"/>
                <a:ext cx="76200" cy="19050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44" y="12"/>
                  </a:cxn>
                  <a:cxn ang="0">
                    <a:pos x="48" y="8"/>
                  </a:cxn>
                  <a:cxn ang="0">
                    <a:pos x="18" y="0"/>
                  </a:cxn>
                  <a:cxn ang="0">
                    <a:pos x="20" y="8"/>
                  </a:cxn>
                  <a:cxn ang="0">
                    <a:pos x="0" y="4"/>
                  </a:cxn>
                  <a:cxn ang="0">
                    <a:pos x="8" y="10"/>
                  </a:cxn>
                </a:cxnLst>
                <a:rect l="0" t="0" r="r" b="b"/>
                <a:pathLst>
                  <a:path w="48" h="12">
                    <a:moveTo>
                      <a:pt x="8" y="10"/>
                    </a:moveTo>
                    <a:lnTo>
                      <a:pt x="44" y="12"/>
                    </a:lnTo>
                    <a:lnTo>
                      <a:pt x="48" y="8"/>
                    </a:lnTo>
                    <a:lnTo>
                      <a:pt x="18" y="0"/>
                    </a:lnTo>
                    <a:lnTo>
                      <a:pt x="20" y="8"/>
                    </a:lnTo>
                    <a:lnTo>
                      <a:pt x="0" y="4"/>
                    </a:ln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7" name="Freeform 137"/>
              <p:cNvSpPr>
                <a:spLocks/>
              </p:cNvSpPr>
              <p:nvPr/>
            </p:nvSpPr>
            <p:spPr bwMode="auto">
              <a:xfrm>
                <a:off x="5695950" y="1690688"/>
                <a:ext cx="28575" cy="25400"/>
              </a:xfrm>
              <a:custGeom>
                <a:avLst/>
                <a:gdLst/>
                <a:ahLst/>
                <a:cxnLst>
                  <a:cxn ang="0">
                    <a:pos x="18" y="16"/>
                  </a:cxn>
                  <a:cxn ang="0">
                    <a:pos x="18" y="12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18" y="16"/>
                  </a:cxn>
                </a:cxnLst>
                <a:rect l="0" t="0" r="r" b="b"/>
                <a:pathLst>
                  <a:path w="18" h="16">
                    <a:moveTo>
                      <a:pt x="18" y="16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8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8" name="Freeform 138"/>
              <p:cNvSpPr>
                <a:spLocks/>
              </p:cNvSpPr>
              <p:nvPr/>
            </p:nvSpPr>
            <p:spPr bwMode="auto">
              <a:xfrm>
                <a:off x="5572125" y="1374775"/>
                <a:ext cx="206375" cy="98425"/>
              </a:xfrm>
              <a:custGeom>
                <a:avLst/>
                <a:gdLst/>
                <a:ahLst/>
                <a:cxnLst>
                  <a:cxn ang="0">
                    <a:pos x="10" y="40"/>
                  </a:cxn>
                  <a:cxn ang="0">
                    <a:pos x="0" y="48"/>
                  </a:cxn>
                  <a:cxn ang="0">
                    <a:pos x="46" y="62"/>
                  </a:cxn>
                  <a:cxn ang="0">
                    <a:pos x="56" y="60"/>
                  </a:cxn>
                  <a:cxn ang="0">
                    <a:pos x="62" y="56"/>
                  </a:cxn>
                  <a:cxn ang="0">
                    <a:pos x="118" y="52"/>
                  </a:cxn>
                  <a:cxn ang="0">
                    <a:pos x="118" y="32"/>
                  </a:cxn>
                  <a:cxn ang="0">
                    <a:pos x="130" y="30"/>
                  </a:cxn>
                  <a:cxn ang="0">
                    <a:pos x="112" y="20"/>
                  </a:cxn>
                  <a:cxn ang="0">
                    <a:pos x="88" y="0"/>
                  </a:cxn>
                  <a:cxn ang="0">
                    <a:pos x="70" y="8"/>
                  </a:cxn>
                  <a:cxn ang="0">
                    <a:pos x="32" y="14"/>
                  </a:cxn>
                  <a:cxn ang="0">
                    <a:pos x="22" y="24"/>
                  </a:cxn>
                  <a:cxn ang="0">
                    <a:pos x="38" y="24"/>
                  </a:cxn>
                  <a:cxn ang="0">
                    <a:pos x="26" y="38"/>
                  </a:cxn>
                  <a:cxn ang="0">
                    <a:pos x="10" y="40"/>
                  </a:cxn>
                </a:cxnLst>
                <a:rect l="0" t="0" r="r" b="b"/>
                <a:pathLst>
                  <a:path w="130" h="62">
                    <a:moveTo>
                      <a:pt x="10" y="40"/>
                    </a:moveTo>
                    <a:lnTo>
                      <a:pt x="0" y="48"/>
                    </a:lnTo>
                    <a:lnTo>
                      <a:pt x="46" y="62"/>
                    </a:lnTo>
                    <a:lnTo>
                      <a:pt x="56" y="60"/>
                    </a:lnTo>
                    <a:lnTo>
                      <a:pt x="62" y="56"/>
                    </a:lnTo>
                    <a:lnTo>
                      <a:pt x="118" y="52"/>
                    </a:lnTo>
                    <a:lnTo>
                      <a:pt x="118" y="32"/>
                    </a:lnTo>
                    <a:lnTo>
                      <a:pt x="130" y="30"/>
                    </a:lnTo>
                    <a:lnTo>
                      <a:pt x="112" y="20"/>
                    </a:lnTo>
                    <a:lnTo>
                      <a:pt x="88" y="0"/>
                    </a:lnTo>
                    <a:lnTo>
                      <a:pt x="70" y="8"/>
                    </a:lnTo>
                    <a:lnTo>
                      <a:pt x="32" y="14"/>
                    </a:lnTo>
                    <a:lnTo>
                      <a:pt x="22" y="24"/>
                    </a:lnTo>
                    <a:lnTo>
                      <a:pt x="38" y="24"/>
                    </a:lnTo>
                    <a:lnTo>
                      <a:pt x="26" y="38"/>
                    </a:lnTo>
                    <a:lnTo>
                      <a:pt x="10" y="4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9" name="Freeform 139"/>
              <p:cNvSpPr>
                <a:spLocks/>
              </p:cNvSpPr>
              <p:nvPr/>
            </p:nvSpPr>
            <p:spPr bwMode="auto">
              <a:xfrm>
                <a:off x="7627938" y="3073400"/>
                <a:ext cx="38100" cy="31750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0" y="20"/>
                  </a:cxn>
                  <a:cxn ang="0">
                    <a:pos x="10" y="20"/>
                  </a:cxn>
                  <a:cxn ang="0">
                    <a:pos x="24" y="0"/>
                  </a:cxn>
                  <a:cxn ang="0">
                    <a:pos x="8" y="4"/>
                  </a:cxn>
                  <a:cxn ang="0">
                    <a:pos x="12" y="6"/>
                  </a:cxn>
                </a:cxnLst>
                <a:rect l="0" t="0" r="r" b="b"/>
                <a:pathLst>
                  <a:path w="24" h="20">
                    <a:moveTo>
                      <a:pt x="12" y="6"/>
                    </a:moveTo>
                    <a:lnTo>
                      <a:pt x="0" y="20"/>
                    </a:lnTo>
                    <a:lnTo>
                      <a:pt x="10" y="20"/>
                    </a:lnTo>
                    <a:lnTo>
                      <a:pt x="24" y="0"/>
                    </a:lnTo>
                    <a:lnTo>
                      <a:pt x="8" y="4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0" name="Freeform 140"/>
              <p:cNvSpPr>
                <a:spLocks/>
              </p:cNvSpPr>
              <p:nvPr/>
            </p:nvSpPr>
            <p:spPr bwMode="auto">
              <a:xfrm>
                <a:off x="7335838" y="1785938"/>
                <a:ext cx="152400" cy="50800"/>
              </a:xfrm>
              <a:custGeom>
                <a:avLst/>
                <a:gdLst/>
                <a:ahLst/>
                <a:cxnLst>
                  <a:cxn ang="0">
                    <a:pos x="60" y="32"/>
                  </a:cxn>
                  <a:cxn ang="0">
                    <a:pos x="90" y="28"/>
                  </a:cxn>
                  <a:cxn ang="0">
                    <a:pos x="96" y="16"/>
                  </a:cxn>
                  <a:cxn ang="0">
                    <a:pos x="60" y="12"/>
                  </a:cxn>
                  <a:cxn ang="0">
                    <a:pos x="50" y="14"/>
                  </a:cxn>
                  <a:cxn ang="0">
                    <a:pos x="44" y="6"/>
                  </a:cxn>
                  <a:cxn ang="0">
                    <a:pos x="26" y="6"/>
                  </a:cxn>
                  <a:cxn ang="0">
                    <a:pos x="20" y="8"/>
                  </a:cxn>
                  <a:cxn ang="0">
                    <a:pos x="4" y="0"/>
                  </a:cxn>
                  <a:cxn ang="0">
                    <a:pos x="0" y="14"/>
                  </a:cxn>
                  <a:cxn ang="0">
                    <a:pos x="42" y="32"/>
                  </a:cxn>
                  <a:cxn ang="0">
                    <a:pos x="60" y="32"/>
                  </a:cxn>
                </a:cxnLst>
                <a:rect l="0" t="0" r="r" b="b"/>
                <a:pathLst>
                  <a:path w="96" h="32">
                    <a:moveTo>
                      <a:pt x="60" y="32"/>
                    </a:moveTo>
                    <a:lnTo>
                      <a:pt x="90" y="28"/>
                    </a:lnTo>
                    <a:lnTo>
                      <a:pt x="96" y="16"/>
                    </a:lnTo>
                    <a:lnTo>
                      <a:pt x="60" y="12"/>
                    </a:lnTo>
                    <a:lnTo>
                      <a:pt x="50" y="14"/>
                    </a:lnTo>
                    <a:lnTo>
                      <a:pt x="44" y="6"/>
                    </a:lnTo>
                    <a:lnTo>
                      <a:pt x="26" y="6"/>
                    </a:lnTo>
                    <a:lnTo>
                      <a:pt x="20" y="8"/>
                    </a:lnTo>
                    <a:lnTo>
                      <a:pt x="4" y="0"/>
                    </a:lnTo>
                    <a:lnTo>
                      <a:pt x="0" y="14"/>
                    </a:lnTo>
                    <a:lnTo>
                      <a:pt x="42" y="32"/>
                    </a:lnTo>
                    <a:lnTo>
                      <a:pt x="60" y="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1" name="Freeform 141"/>
              <p:cNvSpPr>
                <a:spLocks/>
              </p:cNvSpPr>
              <p:nvPr/>
            </p:nvSpPr>
            <p:spPr bwMode="auto">
              <a:xfrm>
                <a:off x="5597525" y="1460500"/>
                <a:ext cx="250825" cy="100013"/>
              </a:xfrm>
              <a:custGeom>
                <a:avLst/>
                <a:gdLst/>
                <a:ahLst/>
                <a:cxnLst>
                  <a:cxn ang="0">
                    <a:pos x="86" y="2"/>
                  </a:cxn>
                  <a:cxn ang="0">
                    <a:pos x="56" y="2"/>
                  </a:cxn>
                  <a:cxn ang="0">
                    <a:pos x="38" y="18"/>
                  </a:cxn>
                  <a:cxn ang="0">
                    <a:pos x="10" y="34"/>
                  </a:cxn>
                  <a:cxn ang="0">
                    <a:pos x="0" y="32"/>
                  </a:cxn>
                  <a:cxn ang="0">
                    <a:pos x="0" y="48"/>
                  </a:cxn>
                  <a:cxn ang="0">
                    <a:pos x="8" y="50"/>
                  </a:cxn>
                  <a:cxn ang="0">
                    <a:pos x="2" y="34"/>
                  </a:cxn>
                  <a:cxn ang="0">
                    <a:pos x="10" y="38"/>
                  </a:cxn>
                  <a:cxn ang="0">
                    <a:pos x="30" y="30"/>
                  </a:cxn>
                  <a:cxn ang="0">
                    <a:pos x="42" y="32"/>
                  </a:cxn>
                  <a:cxn ang="0">
                    <a:pos x="42" y="42"/>
                  </a:cxn>
                  <a:cxn ang="0">
                    <a:pos x="56" y="54"/>
                  </a:cxn>
                  <a:cxn ang="0">
                    <a:pos x="90" y="54"/>
                  </a:cxn>
                  <a:cxn ang="0">
                    <a:pos x="112" y="63"/>
                  </a:cxn>
                  <a:cxn ang="0">
                    <a:pos x="144" y="63"/>
                  </a:cxn>
                  <a:cxn ang="0">
                    <a:pos x="154" y="56"/>
                  </a:cxn>
                  <a:cxn ang="0">
                    <a:pos x="138" y="40"/>
                  </a:cxn>
                  <a:cxn ang="0">
                    <a:pos x="150" y="42"/>
                  </a:cxn>
                  <a:cxn ang="0">
                    <a:pos x="154" y="22"/>
                  </a:cxn>
                  <a:cxn ang="0">
                    <a:pos x="158" y="16"/>
                  </a:cxn>
                  <a:cxn ang="0">
                    <a:pos x="142" y="6"/>
                  </a:cxn>
                  <a:cxn ang="0">
                    <a:pos x="128" y="6"/>
                  </a:cxn>
                  <a:cxn ang="0">
                    <a:pos x="122" y="14"/>
                  </a:cxn>
                  <a:cxn ang="0">
                    <a:pos x="106" y="0"/>
                  </a:cxn>
                  <a:cxn ang="0">
                    <a:pos x="86" y="2"/>
                  </a:cxn>
                </a:cxnLst>
                <a:rect l="0" t="0" r="r" b="b"/>
                <a:pathLst>
                  <a:path w="158" h="63">
                    <a:moveTo>
                      <a:pt x="86" y="2"/>
                    </a:moveTo>
                    <a:lnTo>
                      <a:pt x="56" y="2"/>
                    </a:lnTo>
                    <a:lnTo>
                      <a:pt x="38" y="18"/>
                    </a:lnTo>
                    <a:lnTo>
                      <a:pt x="10" y="34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8" y="50"/>
                    </a:lnTo>
                    <a:lnTo>
                      <a:pt x="2" y="34"/>
                    </a:lnTo>
                    <a:lnTo>
                      <a:pt x="10" y="38"/>
                    </a:lnTo>
                    <a:lnTo>
                      <a:pt x="30" y="30"/>
                    </a:lnTo>
                    <a:lnTo>
                      <a:pt x="42" y="32"/>
                    </a:lnTo>
                    <a:lnTo>
                      <a:pt x="42" y="42"/>
                    </a:lnTo>
                    <a:lnTo>
                      <a:pt x="56" y="54"/>
                    </a:lnTo>
                    <a:lnTo>
                      <a:pt x="90" y="54"/>
                    </a:lnTo>
                    <a:lnTo>
                      <a:pt x="112" y="63"/>
                    </a:lnTo>
                    <a:lnTo>
                      <a:pt x="144" y="63"/>
                    </a:lnTo>
                    <a:lnTo>
                      <a:pt x="154" y="56"/>
                    </a:lnTo>
                    <a:lnTo>
                      <a:pt x="138" y="40"/>
                    </a:lnTo>
                    <a:lnTo>
                      <a:pt x="150" y="42"/>
                    </a:lnTo>
                    <a:lnTo>
                      <a:pt x="154" y="22"/>
                    </a:lnTo>
                    <a:lnTo>
                      <a:pt x="158" y="16"/>
                    </a:lnTo>
                    <a:lnTo>
                      <a:pt x="142" y="6"/>
                    </a:lnTo>
                    <a:lnTo>
                      <a:pt x="128" y="6"/>
                    </a:lnTo>
                    <a:lnTo>
                      <a:pt x="122" y="14"/>
                    </a:lnTo>
                    <a:lnTo>
                      <a:pt x="106" y="0"/>
                    </a:lnTo>
                    <a:lnTo>
                      <a:pt x="86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2" name="Freeform 142"/>
              <p:cNvSpPr>
                <a:spLocks/>
              </p:cNvSpPr>
              <p:nvPr/>
            </p:nvSpPr>
            <p:spPr bwMode="auto">
              <a:xfrm>
                <a:off x="5154613" y="1944688"/>
                <a:ext cx="34925" cy="19050"/>
              </a:xfrm>
              <a:custGeom>
                <a:avLst/>
                <a:gdLst/>
                <a:ahLst/>
                <a:cxnLst>
                  <a:cxn ang="0">
                    <a:pos x="20" y="4"/>
                  </a:cxn>
                  <a:cxn ang="0">
                    <a:pos x="12" y="0"/>
                  </a:cxn>
                  <a:cxn ang="0">
                    <a:pos x="0" y="8"/>
                  </a:cxn>
                  <a:cxn ang="0">
                    <a:pos x="22" y="12"/>
                  </a:cxn>
                  <a:cxn ang="0">
                    <a:pos x="20" y="4"/>
                  </a:cxn>
                </a:cxnLst>
                <a:rect l="0" t="0" r="r" b="b"/>
                <a:pathLst>
                  <a:path w="22" h="12">
                    <a:moveTo>
                      <a:pt x="20" y="4"/>
                    </a:moveTo>
                    <a:lnTo>
                      <a:pt x="12" y="0"/>
                    </a:lnTo>
                    <a:lnTo>
                      <a:pt x="0" y="8"/>
                    </a:lnTo>
                    <a:lnTo>
                      <a:pt x="22" y="12"/>
                    </a:lnTo>
                    <a:lnTo>
                      <a:pt x="2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3" name="Freeform 143"/>
              <p:cNvSpPr>
                <a:spLocks/>
              </p:cNvSpPr>
              <p:nvPr/>
            </p:nvSpPr>
            <p:spPr bwMode="auto">
              <a:xfrm>
                <a:off x="5100638" y="1973263"/>
                <a:ext cx="47625" cy="1587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0"/>
                  </a:cxn>
                  <a:cxn ang="0">
                    <a:pos x="18" y="10"/>
                  </a:cxn>
                  <a:cxn ang="0">
                    <a:pos x="24" y="8"/>
                  </a:cxn>
                  <a:cxn ang="0">
                    <a:pos x="30" y="6"/>
                  </a:cxn>
                  <a:cxn ang="0">
                    <a:pos x="14" y="0"/>
                  </a:cxn>
                </a:cxnLst>
                <a:rect l="0" t="0" r="r" b="b"/>
                <a:pathLst>
                  <a:path w="30" h="10">
                    <a:moveTo>
                      <a:pt x="14" y="0"/>
                    </a:moveTo>
                    <a:lnTo>
                      <a:pt x="0" y="10"/>
                    </a:lnTo>
                    <a:lnTo>
                      <a:pt x="18" y="10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4" name="Freeform 144"/>
              <p:cNvSpPr>
                <a:spLocks/>
              </p:cNvSpPr>
              <p:nvPr/>
            </p:nvSpPr>
            <p:spPr bwMode="auto">
              <a:xfrm>
                <a:off x="4506913" y="2101850"/>
                <a:ext cx="63500" cy="41275"/>
              </a:xfrm>
              <a:custGeom>
                <a:avLst/>
                <a:gdLst/>
                <a:ahLst/>
                <a:cxnLst>
                  <a:cxn ang="0">
                    <a:pos x="20" y="6"/>
                  </a:cxn>
                  <a:cxn ang="0">
                    <a:pos x="12" y="0"/>
                  </a:cxn>
                  <a:cxn ang="0">
                    <a:pos x="0" y="8"/>
                  </a:cxn>
                  <a:cxn ang="0">
                    <a:pos x="4" y="16"/>
                  </a:cxn>
                  <a:cxn ang="0">
                    <a:pos x="20" y="22"/>
                  </a:cxn>
                  <a:cxn ang="0">
                    <a:pos x="22" y="26"/>
                  </a:cxn>
                  <a:cxn ang="0">
                    <a:pos x="40" y="26"/>
                  </a:cxn>
                  <a:cxn ang="0">
                    <a:pos x="40" y="22"/>
                  </a:cxn>
                  <a:cxn ang="0">
                    <a:pos x="20" y="6"/>
                  </a:cxn>
                </a:cxnLst>
                <a:rect l="0" t="0" r="r" b="b"/>
                <a:pathLst>
                  <a:path w="40" h="26">
                    <a:moveTo>
                      <a:pt x="20" y="6"/>
                    </a:moveTo>
                    <a:lnTo>
                      <a:pt x="12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20" y="22"/>
                    </a:lnTo>
                    <a:lnTo>
                      <a:pt x="22" y="26"/>
                    </a:lnTo>
                    <a:lnTo>
                      <a:pt x="40" y="26"/>
                    </a:lnTo>
                    <a:lnTo>
                      <a:pt x="40" y="22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5" name="Freeform 145"/>
              <p:cNvSpPr>
                <a:spLocks/>
              </p:cNvSpPr>
              <p:nvPr/>
            </p:nvSpPr>
            <p:spPr bwMode="auto">
              <a:xfrm>
                <a:off x="7437438" y="3292475"/>
                <a:ext cx="6350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6" name="Freeform 146"/>
              <p:cNvSpPr>
                <a:spLocks/>
              </p:cNvSpPr>
              <p:nvPr/>
            </p:nvSpPr>
            <p:spPr bwMode="auto">
              <a:xfrm>
                <a:off x="6992938" y="1744663"/>
                <a:ext cx="317500" cy="101600"/>
              </a:xfrm>
              <a:custGeom>
                <a:avLst/>
                <a:gdLst/>
                <a:ahLst/>
                <a:cxnLst>
                  <a:cxn ang="0">
                    <a:pos x="28" y="34"/>
                  </a:cxn>
                  <a:cxn ang="0">
                    <a:pos x="48" y="56"/>
                  </a:cxn>
                  <a:cxn ang="0">
                    <a:pos x="72" y="64"/>
                  </a:cxn>
                  <a:cxn ang="0">
                    <a:pos x="82" y="50"/>
                  </a:cxn>
                  <a:cxn ang="0">
                    <a:pos x="92" y="56"/>
                  </a:cxn>
                  <a:cxn ang="0">
                    <a:pos x="128" y="48"/>
                  </a:cxn>
                  <a:cxn ang="0">
                    <a:pos x="138" y="56"/>
                  </a:cxn>
                  <a:cxn ang="0">
                    <a:pos x="168" y="54"/>
                  </a:cxn>
                  <a:cxn ang="0">
                    <a:pos x="144" y="46"/>
                  </a:cxn>
                  <a:cxn ang="0">
                    <a:pos x="132" y="26"/>
                  </a:cxn>
                  <a:cxn ang="0">
                    <a:pos x="138" y="18"/>
                  </a:cxn>
                  <a:cxn ang="0">
                    <a:pos x="152" y="22"/>
                  </a:cxn>
                  <a:cxn ang="0">
                    <a:pos x="140" y="34"/>
                  </a:cxn>
                  <a:cxn ang="0">
                    <a:pos x="148" y="42"/>
                  </a:cxn>
                  <a:cxn ang="0">
                    <a:pos x="172" y="48"/>
                  </a:cxn>
                  <a:cxn ang="0">
                    <a:pos x="200" y="26"/>
                  </a:cxn>
                  <a:cxn ang="0">
                    <a:pos x="170" y="16"/>
                  </a:cxn>
                  <a:cxn ang="0">
                    <a:pos x="144" y="14"/>
                  </a:cxn>
                  <a:cxn ang="0">
                    <a:pos x="120" y="0"/>
                  </a:cxn>
                  <a:cxn ang="0">
                    <a:pos x="122" y="8"/>
                  </a:cxn>
                  <a:cxn ang="0">
                    <a:pos x="108" y="8"/>
                  </a:cxn>
                  <a:cxn ang="0">
                    <a:pos x="112" y="24"/>
                  </a:cxn>
                  <a:cxn ang="0">
                    <a:pos x="88" y="14"/>
                  </a:cxn>
                  <a:cxn ang="0">
                    <a:pos x="68" y="0"/>
                  </a:cxn>
                  <a:cxn ang="0">
                    <a:pos x="40" y="10"/>
                  </a:cxn>
                  <a:cxn ang="0">
                    <a:pos x="28" y="24"/>
                  </a:cxn>
                  <a:cxn ang="0">
                    <a:pos x="12" y="24"/>
                  </a:cxn>
                  <a:cxn ang="0">
                    <a:pos x="2" y="14"/>
                  </a:cxn>
                  <a:cxn ang="0">
                    <a:pos x="0" y="34"/>
                  </a:cxn>
                  <a:cxn ang="0">
                    <a:pos x="10" y="32"/>
                  </a:cxn>
                  <a:cxn ang="0">
                    <a:pos x="28" y="34"/>
                  </a:cxn>
                </a:cxnLst>
                <a:rect l="0" t="0" r="r" b="b"/>
                <a:pathLst>
                  <a:path w="200" h="64">
                    <a:moveTo>
                      <a:pt x="28" y="34"/>
                    </a:moveTo>
                    <a:lnTo>
                      <a:pt x="48" y="56"/>
                    </a:lnTo>
                    <a:lnTo>
                      <a:pt x="72" y="64"/>
                    </a:lnTo>
                    <a:lnTo>
                      <a:pt x="82" y="50"/>
                    </a:lnTo>
                    <a:lnTo>
                      <a:pt x="92" y="56"/>
                    </a:lnTo>
                    <a:lnTo>
                      <a:pt x="128" y="48"/>
                    </a:lnTo>
                    <a:lnTo>
                      <a:pt x="138" y="56"/>
                    </a:lnTo>
                    <a:lnTo>
                      <a:pt x="168" y="54"/>
                    </a:lnTo>
                    <a:lnTo>
                      <a:pt x="144" y="46"/>
                    </a:lnTo>
                    <a:lnTo>
                      <a:pt x="132" y="26"/>
                    </a:lnTo>
                    <a:lnTo>
                      <a:pt x="138" y="18"/>
                    </a:lnTo>
                    <a:lnTo>
                      <a:pt x="152" y="22"/>
                    </a:lnTo>
                    <a:lnTo>
                      <a:pt x="140" y="34"/>
                    </a:lnTo>
                    <a:lnTo>
                      <a:pt x="148" y="42"/>
                    </a:lnTo>
                    <a:lnTo>
                      <a:pt x="172" y="48"/>
                    </a:lnTo>
                    <a:lnTo>
                      <a:pt x="200" y="26"/>
                    </a:lnTo>
                    <a:lnTo>
                      <a:pt x="170" y="16"/>
                    </a:lnTo>
                    <a:lnTo>
                      <a:pt x="144" y="14"/>
                    </a:lnTo>
                    <a:lnTo>
                      <a:pt x="120" y="0"/>
                    </a:lnTo>
                    <a:lnTo>
                      <a:pt x="122" y="8"/>
                    </a:lnTo>
                    <a:lnTo>
                      <a:pt x="108" y="8"/>
                    </a:lnTo>
                    <a:lnTo>
                      <a:pt x="112" y="24"/>
                    </a:lnTo>
                    <a:lnTo>
                      <a:pt x="88" y="14"/>
                    </a:lnTo>
                    <a:lnTo>
                      <a:pt x="68" y="0"/>
                    </a:lnTo>
                    <a:lnTo>
                      <a:pt x="40" y="10"/>
                    </a:lnTo>
                    <a:lnTo>
                      <a:pt x="28" y="24"/>
                    </a:lnTo>
                    <a:lnTo>
                      <a:pt x="12" y="24"/>
                    </a:lnTo>
                    <a:lnTo>
                      <a:pt x="2" y="14"/>
                    </a:lnTo>
                    <a:lnTo>
                      <a:pt x="0" y="34"/>
                    </a:lnTo>
                    <a:lnTo>
                      <a:pt x="10" y="32"/>
                    </a:lnTo>
                    <a:lnTo>
                      <a:pt x="28" y="3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7" name="Freeform 147"/>
              <p:cNvSpPr>
                <a:spLocks/>
              </p:cNvSpPr>
              <p:nvPr/>
            </p:nvSpPr>
            <p:spPr bwMode="auto">
              <a:xfrm>
                <a:off x="7145338" y="1871663"/>
                <a:ext cx="25400" cy="222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8" y="14"/>
                  </a:cxn>
                  <a:cxn ang="0">
                    <a:pos x="16" y="10"/>
                  </a:cxn>
                  <a:cxn ang="0">
                    <a:pos x="12" y="0"/>
                  </a:cxn>
                </a:cxnLst>
                <a:rect l="0" t="0" r="r" b="b"/>
                <a:pathLst>
                  <a:path w="16" h="14">
                    <a:moveTo>
                      <a:pt x="12" y="0"/>
                    </a:moveTo>
                    <a:lnTo>
                      <a:pt x="0" y="0"/>
                    </a:lnTo>
                    <a:lnTo>
                      <a:pt x="8" y="14"/>
                    </a:lnTo>
                    <a:lnTo>
                      <a:pt x="16" y="1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8" name="Freeform 148"/>
              <p:cNvSpPr>
                <a:spLocks/>
              </p:cNvSpPr>
              <p:nvPr/>
            </p:nvSpPr>
            <p:spPr bwMode="auto">
              <a:xfrm>
                <a:off x="5822950" y="1514475"/>
                <a:ext cx="266700" cy="109538"/>
              </a:xfrm>
              <a:custGeom>
                <a:avLst/>
                <a:gdLst/>
                <a:ahLst/>
                <a:cxnLst>
                  <a:cxn ang="0">
                    <a:pos x="16" y="69"/>
                  </a:cxn>
                  <a:cxn ang="0">
                    <a:pos x="40" y="59"/>
                  </a:cxn>
                  <a:cxn ang="0">
                    <a:pos x="90" y="55"/>
                  </a:cxn>
                  <a:cxn ang="0">
                    <a:pos x="112" y="51"/>
                  </a:cxn>
                  <a:cxn ang="0">
                    <a:pos x="120" y="45"/>
                  </a:cxn>
                  <a:cxn ang="0">
                    <a:pos x="146" y="61"/>
                  </a:cxn>
                  <a:cxn ang="0">
                    <a:pos x="168" y="63"/>
                  </a:cxn>
                  <a:cxn ang="0">
                    <a:pos x="168" y="59"/>
                  </a:cxn>
                  <a:cxn ang="0">
                    <a:pos x="146" y="59"/>
                  </a:cxn>
                  <a:cxn ang="0">
                    <a:pos x="138" y="53"/>
                  </a:cxn>
                  <a:cxn ang="0">
                    <a:pos x="124" y="43"/>
                  </a:cxn>
                  <a:cxn ang="0">
                    <a:pos x="116" y="29"/>
                  </a:cxn>
                  <a:cxn ang="0">
                    <a:pos x="106" y="25"/>
                  </a:cxn>
                  <a:cxn ang="0">
                    <a:pos x="92" y="14"/>
                  </a:cxn>
                  <a:cxn ang="0">
                    <a:pos x="74" y="16"/>
                  </a:cxn>
                  <a:cxn ang="0">
                    <a:pos x="80" y="6"/>
                  </a:cxn>
                  <a:cxn ang="0">
                    <a:pos x="60" y="0"/>
                  </a:cxn>
                  <a:cxn ang="0">
                    <a:pos x="36" y="14"/>
                  </a:cxn>
                  <a:cxn ang="0">
                    <a:pos x="34" y="31"/>
                  </a:cxn>
                  <a:cxn ang="0">
                    <a:pos x="20" y="39"/>
                  </a:cxn>
                  <a:cxn ang="0">
                    <a:pos x="0" y="63"/>
                  </a:cxn>
                  <a:cxn ang="0">
                    <a:pos x="16" y="69"/>
                  </a:cxn>
                </a:cxnLst>
                <a:rect l="0" t="0" r="r" b="b"/>
                <a:pathLst>
                  <a:path w="168" h="69">
                    <a:moveTo>
                      <a:pt x="16" y="69"/>
                    </a:moveTo>
                    <a:lnTo>
                      <a:pt x="40" y="59"/>
                    </a:lnTo>
                    <a:lnTo>
                      <a:pt x="90" y="55"/>
                    </a:lnTo>
                    <a:lnTo>
                      <a:pt x="112" y="51"/>
                    </a:lnTo>
                    <a:lnTo>
                      <a:pt x="120" y="45"/>
                    </a:lnTo>
                    <a:lnTo>
                      <a:pt x="146" y="61"/>
                    </a:lnTo>
                    <a:lnTo>
                      <a:pt x="168" y="63"/>
                    </a:lnTo>
                    <a:lnTo>
                      <a:pt x="168" y="59"/>
                    </a:lnTo>
                    <a:lnTo>
                      <a:pt x="146" y="59"/>
                    </a:lnTo>
                    <a:lnTo>
                      <a:pt x="138" y="53"/>
                    </a:lnTo>
                    <a:lnTo>
                      <a:pt x="124" y="43"/>
                    </a:lnTo>
                    <a:lnTo>
                      <a:pt x="116" y="29"/>
                    </a:lnTo>
                    <a:lnTo>
                      <a:pt x="106" y="25"/>
                    </a:lnTo>
                    <a:lnTo>
                      <a:pt x="92" y="14"/>
                    </a:lnTo>
                    <a:lnTo>
                      <a:pt x="74" y="16"/>
                    </a:lnTo>
                    <a:lnTo>
                      <a:pt x="80" y="6"/>
                    </a:lnTo>
                    <a:lnTo>
                      <a:pt x="60" y="0"/>
                    </a:lnTo>
                    <a:lnTo>
                      <a:pt x="36" y="14"/>
                    </a:lnTo>
                    <a:lnTo>
                      <a:pt x="34" y="31"/>
                    </a:lnTo>
                    <a:lnTo>
                      <a:pt x="20" y="39"/>
                    </a:lnTo>
                    <a:lnTo>
                      <a:pt x="0" y="63"/>
                    </a:lnTo>
                    <a:lnTo>
                      <a:pt x="16" y="6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9" name="Freeform 149"/>
              <p:cNvSpPr>
                <a:spLocks/>
              </p:cNvSpPr>
              <p:nvPr/>
            </p:nvSpPr>
            <p:spPr bwMode="auto">
              <a:xfrm>
                <a:off x="7151688" y="1893888"/>
                <a:ext cx="98425" cy="44450"/>
              </a:xfrm>
              <a:custGeom>
                <a:avLst/>
                <a:gdLst/>
                <a:ahLst/>
                <a:cxnLst>
                  <a:cxn ang="0">
                    <a:pos x="56" y="28"/>
                  </a:cxn>
                  <a:cxn ang="0">
                    <a:pos x="62" y="26"/>
                  </a:cxn>
                  <a:cxn ang="0">
                    <a:pos x="60" y="12"/>
                  </a:cxn>
                  <a:cxn ang="0">
                    <a:pos x="32" y="0"/>
                  </a:cxn>
                  <a:cxn ang="0">
                    <a:pos x="14" y="0"/>
                  </a:cxn>
                  <a:cxn ang="0">
                    <a:pos x="0" y="16"/>
                  </a:cxn>
                  <a:cxn ang="0">
                    <a:pos x="22" y="24"/>
                  </a:cxn>
                  <a:cxn ang="0">
                    <a:pos x="56" y="28"/>
                  </a:cxn>
                </a:cxnLst>
                <a:rect l="0" t="0" r="r" b="b"/>
                <a:pathLst>
                  <a:path w="62" h="28">
                    <a:moveTo>
                      <a:pt x="56" y="28"/>
                    </a:moveTo>
                    <a:lnTo>
                      <a:pt x="62" y="26"/>
                    </a:lnTo>
                    <a:lnTo>
                      <a:pt x="60" y="12"/>
                    </a:lnTo>
                    <a:lnTo>
                      <a:pt x="32" y="0"/>
                    </a:lnTo>
                    <a:lnTo>
                      <a:pt x="14" y="0"/>
                    </a:lnTo>
                    <a:lnTo>
                      <a:pt x="0" y="16"/>
                    </a:lnTo>
                    <a:lnTo>
                      <a:pt x="22" y="24"/>
                    </a:lnTo>
                    <a:lnTo>
                      <a:pt x="56" y="2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0" name="Freeform 150"/>
              <p:cNvSpPr>
                <a:spLocks/>
              </p:cNvSpPr>
              <p:nvPr/>
            </p:nvSpPr>
            <p:spPr bwMode="auto">
              <a:xfrm>
                <a:off x="5249863" y="1757363"/>
                <a:ext cx="33338" cy="53975"/>
              </a:xfrm>
              <a:custGeom>
                <a:avLst/>
                <a:gdLst/>
                <a:ahLst/>
                <a:cxnLst>
                  <a:cxn ang="0">
                    <a:pos x="11" y="34"/>
                  </a:cxn>
                  <a:cxn ang="0">
                    <a:pos x="17" y="6"/>
                  </a:cxn>
                  <a:cxn ang="0">
                    <a:pos x="21" y="0"/>
                  </a:cxn>
                  <a:cxn ang="0">
                    <a:pos x="4" y="6"/>
                  </a:cxn>
                  <a:cxn ang="0">
                    <a:pos x="11" y="22"/>
                  </a:cxn>
                  <a:cxn ang="0">
                    <a:pos x="0" y="26"/>
                  </a:cxn>
                  <a:cxn ang="0">
                    <a:pos x="11" y="34"/>
                  </a:cxn>
                </a:cxnLst>
                <a:rect l="0" t="0" r="r" b="b"/>
                <a:pathLst>
                  <a:path w="21" h="34">
                    <a:moveTo>
                      <a:pt x="11" y="34"/>
                    </a:moveTo>
                    <a:lnTo>
                      <a:pt x="17" y="6"/>
                    </a:lnTo>
                    <a:lnTo>
                      <a:pt x="21" y="0"/>
                    </a:lnTo>
                    <a:lnTo>
                      <a:pt x="4" y="6"/>
                    </a:lnTo>
                    <a:lnTo>
                      <a:pt x="11" y="22"/>
                    </a:lnTo>
                    <a:lnTo>
                      <a:pt x="0" y="26"/>
                    </a:lnTo>
                    <a:lnTo>
                      <a:pt x="11" y="3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1" name="Freeform 151"/>
              <p:cNvSpPr>
                <a:spLocks/>
              </p:cNvSpPr>
              <p:nvPr/>
            </p:nvSpPr>
            <p:spPr bwMode="auto">
              <a:xfrm>
                <a:off x="4557713" y="1387475"/>
                <a:ext cx="50800" cy="1270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12" y="4"/>
                  </a:cxn>
                  <a:cxn ang="0">
                    <a:pos x="0" y="6"/>
                  </a:cxn>
                  <a:cxn ang="0">
                    <a:pos x="24" y="8"/>
                  </a:cxn>
                  <a:cxn ang="0">
                    <a:pos x="32" y="0"/>
                  </a:cxn>
                </a:cxnLst>
                <a:rect l="0" t="0" r="r" b="b"/>
                <a:pathLst>
                  <a:path w="32" h="8">
                    <a:moveTo>
                      <a:pt x="32" y="0"/>
                    </a:moveTo>
                    <a:lnTo>
                      <a:pt x="12" y="4"/>
                    </a:lnTo>
                    <a:lnTo>
                      <a:pt x="0" y="6"/>
                    </a:lnTo>
                    <a:lnTo>
                      <a:pt x="24" y="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2" name="Freeform 152"/>
              <p:cNvSpPr>
                <a:spLocks/>
              </p:cNvSpPr>
              <p:nvPr/>
            </p:nvSpPr>
            <p:spPr bwMode="auto">
              <a:xfrm>
                <a:off x="4532313" y="1409700"/>
                <a:ext cx="88900" cy="34925"/>
              </a:xfrm>
              <a:custGeom>
                <a:avLst/>
                <a:gdLst/>
                <a:ahLst/>
                <a:cxnLst>
                  <a:cxn ang="0">
                    <a:pos x="36" y="22"/>
                  </a:cxn>
                  <a:cxn ang="0">
                    <a:pos x="56" y="10"/>
                  </a:cxn>
                  <a:cxn ang="0">
                    <a:pos x="56" y="0"/>
                  </a:cxn>
                  <a:cxn ang="0">
                    <a:pos x="6" y="2"/>
                  </a:cxn>
                  <a:cxn ang="0">
                    <a:pos x="0" y="16"/>
                  </a:cxn>
                  <a:cxn ang="0">
                    <a:pos x="8" y="22"/>
                  </a:cxn>
                  <a:cxn ang="0">
                    <a:pos x="22" y="16"/>
                  </a:cxn>
                  <a:cxn ang="0">
                    <a:pos x="36" y="22"/>
                  </a:cxn>
                </a:cxnLst>
                <a:rect l="0" t="0" r="r" b="b"/>
                <a:pathLst>
                  <a:path w="56" h="22">
                    <a:moveTo>
                      <a:pt x="36" y="22"/>
                    </a:moveTo>
                    <a:lnTo>
                      <a:pt x="56" y="10"/>
                    </a:lnTo>
                    <a:lnTo>
                      <a:pt x="56" y="0"/>
                    </a:lnTo>
                    <a:lnTo>
                      <a:pt x="6" y="2"/>
                    </a:lnTo>
                    <a:lnTo>
                      <a:pt x="0" y="16"/>
                    </a:lnTo>
                    <a:lnTo>
                      <a:pt x="8" y="22"/>
                    </a:lnTo>
                    <a:lnTo>
                      <a:pt x="22" y="16"/>
                    </a:lnTo>
                    <a:lnTo>
                      <a:pt x="36" y="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3" name="Freeform 153"/>
              <p:cNvSpPr>
                <a:spLocks/>
              </p:cNvSpPr>
              <p:nvPr/>
            </p:nvSpPr>
            <p:spPr bwMode="auto">
              <a:xfrm>
                <a:off x="6216650" y="1855788"/>
                <a:ext cx="63500" cy="2540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6" y="16"/>
                  </a:cxn>
                  <a:cxn ang="0">
                    <a:pos x="40" y="4"/>
                  </a:cxn>
                  <a:cxn ang="0">
                    <a:pos x="36" y="0"/>
                  </a:cxn>
                  <a:cxn ang="0">
                    <a:pos x="10" y="0"/>
                  </a:cxn>
                  <a:cxn ang="0">
                    <a:pos x="0" y="4"/>
                  </a:cxn>
                </a:cxnLst>
                <a:rect l="0" t="0" r="r" b="b"/>
                <a:pathLst>
                  <a:path w="40" h="16">
                    <a:moveTo>
                      <a:pt x="0" y="4"/>
                    </a:moveTo>
                    <a:lnTo>
                      <a:pt x="26" y="16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1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4" name="Freeform 154"/>
              <p:cNvSpPr>
                <a:spLocks/>
              </p:cNvSpPr>
              <p:nvPr/>
            </p:nvSpPr>
            <p:spPr bwMode="auto">
              <a:xfrm>
                <a:off x="4500563" y="1460500"/>
                <a:ext cx="53975" cy="22225"/>
              </a:xfrm>
              <a:custGeom>
                <a:avLst/>
                <a:gdLst/>
                <a:ahLst/>
                <a:cxnLst>
                  <a:cxn ang="0">
                    <a:pos x="34" y="8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12" y="14"/>
                  </a:cxn>
                  <a:cxn ang="0">
                    <a:pos x="34" y="8"/>
                  </a:cxn>
                </a:cxnLst>
                <a:rect l="0" t="0" r="r" b="b"/>
                <a:pathLst>
                  <a:path w="34" h="14">
                    <a:moveTo>
                      <a:pt x="34" y="8"/>
                    </a:moveTo>
                    <a:lnTo>
                      <a:pt x="34" y="0"/>
                    </a:lnTo>
                    <a:lnTo>
                      <a:pt x="0" y="10"/>
                    </a:lnTo>
                    <a:lnTo>
                      <a:pt x="12" y="14"/>
                    </a:lnTo>
                    <a:lnTo>
                      <a:pt x="34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5" name="Freeform 155"/>
              <p:cNvSpPr>
                <a:spLocks/>
              </p:cNvSpPr>
              <p:nvPr/>
            </p:nvSpPr>
            <p:spPr bwMode="auto">
              <a:xfrm>
                <a:off x="4418013" y="1447800"/>
                <a:ext cx="44450" cy="2222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24" y="14"/>
                  </a:cxn>
                  <a:cxn ang="0">
                    <a:pos x="28" y="0"/>
                  </a:cxn>
                  <a:cxn ang="0">
                    <a:pos x="6" y="0"/>
                  </a:cxn>
                  <a:cxn ang="0">
                    <a:pos x="0" y="10"/>
                  </a:cxn>
                </a:cxnLst>
                <a:rect l="0" t="0" r="r" b="b"/>
                <a:pathLst>
                  <a:path w="28" h="14">
                    <a:moveTo>
                      <a:pt x="0" y="10"/>
                    </a:moveTo>
                    <a:lnTo>
                      <a:pt x="24" y="14"/>
                    </a:lnTo>
                    <a:lnTo>
                      <a:pt x="28" y="0"/>
                    </a:lnTo>
                    <a:lnTo>
                      <a:pt x="6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6" name="Freeform 156"/>
              <p:cNvSpPr>
                <a:spLocks/>
              </p:cNvSpPr>
              <p:nvPr/>
            </p:nvSpPr>
            <p:spPr bwMode="auto">
              <a:xfrm>
                <a:off x="4398963" y="1438275"/>
                <a:ext cx="12700" cy="19050"/>
              </a:xfrm>
              <a:custGeom>
                <a:avLst/>
                <a:gdLst/>
                <a:ahLst/>
                <a:cxnLst>
                  <a:cxn ang="0">
                    <a:pos x="8" y="8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8" y="8"/>
                  </a:cxn>
                </a:cxnLst>
                <a:rect l="0" t="0" r="r" b="b"/>
                <a:pathLst>
                  <a:path w="8" h="12">
                    <a:moveTo>
                      <a:pt x="8" y="8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7" name="Freeform 157"/>
              <p:cNvSpPr>
                <a:spLocks/>
              </p:cNvSpPr>
              <p:nvPr/>
            </p:nvSpPr>
            <p:spPr bwMode="auto">
              <a:xfrm>
                <a:off x="4875213" y="1919288"/>
                <a:ext cx="57150" cy="28575"/>
              </a:xfrm>
              <a:custGeom>
                <a:avLst/>
                <a:gdLst/>
                <a:ahLst/>
                <a:cxnLst>
                  <a:cxn ang="0">
                    <a:pos x="24" y="4"/>
                  </a:cxn>
                  <a:cxn ang="0">
                    <a:pos x="22" y="0"/>
                  </a:cxn>
                  <a:cxn ang="0">
                    <a:pos x="0" y="2"/>
                  </a:cxn>
                  <a:cxn ang="0">
                    <a:pos x="0" y="18"/>
                  </a:cxn>
                  <a:cxn ang="0">
                    <a:pos x="36" y="10"/>
                  </a:cxn>
                  <a:cxn ang="0">
                    <a:pos x="24" y="4"/>
                  </a:cxn>
                </a:cxnLst>
                <a:rect l="0" t="0" r="r" b="b"/>
                <a:pathLst>
                  <a:path w="36" h="18">
                    <a:moveTo>
                      <a:pt x="24" y="4"/>
                    </a:moveTo>
                    <a:lnTo>
                      <a:pt x="22" y="0"/>
                    </a:lnTo>
                    <a:lnTo>
                      <a:pt x="0" y="2"/>
                    </a:lnTo>
                    <a:lnTo>
                      <a:pt x="0" y="18"/>
                    </a:lnTo>
                    <a:lnTo>
                      <a:pt x="36" y="10"/>
                    </a:lnTo>
                    <a:lnTo>
                      <a:pt x="24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8" name="Freeform 158"/>
              <p:cNvSpPr>
                <a:spLocks/>
              </p:cNvSpPr>
              <p:nvPr/>
            </p:nvSpPr>
            <p:spPr bwMode="auto">
              <a:xfrm>
                <a:off x="4452938" y="1393825"/>
                <a:ext cx="60325" cy="19050"/>
              </a:xfrm>
              <a:custGeom>
                <a:avLst/>
                <a:gdLst/>
                <a:ahLst/>
                <a:cxnLst>
                  <a:cxn ang="0">
                    <a:pos x="18" y="10"/>
                  </a:cxn>
                  <a:cxn ang="0">
                    <a:pos x="22" y="12"/>
                  </a:cxn>
                  <a:cxn ang="0">
                    <a:pos x="38" y="0"/>
                  </a:cxn>
                  <a:cxn ang="0">
                    <a:pos x="22" y="2"/>
                  </a:cxn>
                  <a:cxn ang="0">
                    <a:pos x="0" y="2"/>
                  </a:cxn>
                  <a:cxn ang="0">
                    <a:pos x="12" y="8"/>
                  </a:cxn>
                  <a:cxn ang="0">
                    <a:pos x="18" y="10"/>
                  </a:cxn>
                  <a:cxn ang="0">
                    <a:pos x="18" y="10"/>
                  </a:cxn>
                </a:cxnLst>
                <a:rect l="0" t="0" r="r" b="b"/>
                <a:pathLst>
                  <a:path w="38" h="12">
                    <a:moveTo>
                      <a:pt x="18" y="10"/>
                    </a:moveTo>
                    <a:lnTo>
                      <a:pt x="22" y="12"/>
                    </a:lnTo>
                    <a:lnTo>
                      <a:pt x="38" y="0"/>
                    </a:lnTo>
                    <a:lnTo>
                      <a:pt x="22" y="2"/>
                    </a:lnTo>
                    <a:lnTo>
                      <a:pt x="0" y="2"/>
                    </a:lnTo>
                    <a:lnTo>
                      <a:pt x="12" y="8"/>
                    </a:lnTo>
                    <a:lnTo>
                      <a:pt x="18" y="10"/>
                    </a:lnTo>
                    <a:lnTo>
                      <a:pt x="18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9" name="Freeform 159"/>
              <p:cNvSpPr>
                <a:spLocks/>
              </p:cNvSpPr>
              <p:nvPr/>
            </p:nvSpPr>
            <p:spPr bwMode="auto">
              <a:xfrm>
                <a:off x="4491038" y="1333500"/>
                <a:ext cx="47625" cy="15875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30" y="6"/>
                  </a:cxn>
                  <a:cxn ang="0">
                    <a:pos x="24" y="0"/>
                  </a:cxn>
                  <a:cxn ang="0">
                    <a:pos x="0" y="0"/>
                  </a:cxn>
                  <a:cxn ang="0">
                    <a:pos x="8" y="10"/>
                  </a:cxn>
                  <a:cxn ang="0">
                    <a:pos x="8" y="6"/>
                  </a:cxn>
                </a:cxnLst>
                <a:rect l="0" t="0" r="r" b="b"/>
                <a:pathLst>
                  <a:path w="30" h="10">
                    <a:moveTo>
                      <a:pt x="8" y="6"/>
                    </a:moveTo>
                    <a:lnTo>
                      <a:pt x="30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8" y="10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0" name="Freeform 160"/>
              <p:cNvSpPr>
                <a:spLocks/>
              </p:cNvSpPr>
              <p:nvPr/>
            </p:nvSpPr>
            <p:spPr bwMode="auto">
              <a:xfrm>
                <a:off x="4364038" y="1406525"/>
                <a:ext cx="92075" cy="19050"/>
              </a:xfrm>
              <a:custGeom>
                <a:avLst/>
                <a:gdLst/>
                <a:ahLst/>
                <a:cxnLst>
                  <a:cxn ang="0">
                    <a:pos x="58" y="10"/>
                  </a:cxn>
                  <a:cxn ang="0">
                    <a:pos x="50" y="4"/>
                  </a:cxn>
                  <a:cxn ang="0">
                    <a:pos x="18" y="0"/>
                  </a:cxn>
                  <a:cxn ang="0">
                    <a:pos x="0" y="4"/>
                  </a:cxn>
                  <a:cxn ang="0">
                    <a:pos x="38" y="12"/>
                  </a:cxn>
                  <a:cxn ang="0">
                    <a:pos x="58" y="10"/>
                  </a:cxn>
                </a:cxnLst>
                <a:rect l="0" t="0" r="r" b="b"/>
                <a:pathLst>
                  <a:path w="58" h="12">
                    <a:moveTo>
                      <a:pt x="58" y="10"/>
                    </a:moveTo>
                    <a:lnTo>
                      <a:pt x="50" y="4"/>
                    </a:lnTo>
                    <a:lnTo>
                      <a:pt x="18" y="0"/>
                    </a:lnTo>
                    <a:lnTo>
                      <a:pt x="0" y="4"/>
                    </a:lnTo>
                    <a:lnTo>
                      <a:pt x="38" y="12"/>
                    </a:lnTo>
                    <a:lnTo>
                      <a:pt x="58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1" name="Freeform 161"/>
              <p:cNvSpPr>
                <a:spLocks/>
              </p:cNvSpPr>
              <p:nvPr/>
            </p:nvSpPr>
            <p:spPr bwMode="auto">
              <a:xfrm>
                <a:off x="4452938" y="1355725"/>
                <a:ext cx="98425" cy="28575"/>
              </a:xfrm>
              <a:custGeom>
                <a:avLst/>
                <a:gdLst/>
                <a:ahLst/>
                <a:cxnLst>
                  <a:cxn ang="0">
                    <a:pos x="58" y="18"/>
                  </a:cxn>
                  <a:cxn ang="0">
                    <a:pos x="62" y="12"/>
                  </a:cxn>
                  <a:cxn ang="0">
                    <a:pos x="38" y="8"/>
                  </a:cxn>
                  <a:cxn ang="0">
                    <a:pos x="22" y="0"/>
                  </a:cxn>
                  <a:cxn ang="0">
                    <a:pos x="0" y="4"/>
                  </a:cxn>
                  <a:cxn ang="0">
                    <a:pos x="32" y="8"/>
                  </a:cxn>
                  <a:cxn ang="0">
                    <a:pos x="58" y="18"/>
                  </a:cxn>
                </a:cxnLst>
                <a:rect l="0" t="0" r="r" b="b"/>
                <a:pathLst>
                  <a:path w="62" h="18">
                    <a:moveTo>
                      <a:pt x="58" y="18"/>
                    </a:moveTo>
                    <a:lnTo>
                      <a:pt x="62" y="12"/>
                    </a:lnTo>
                    <a:lnTo>
                      <a:pt x="38" y="8"/>
                    </a:lnTo>
                    <a:lnTo>
                      <a:pt x="22" y="0"/>
                    </a:lnTo>
                    <a:lnTo>
                      <a:pt x="0" y="4"/>
                    </a:lnTo>
                    <a:lnTo>
                      <a:pt x="32" y="8"/>
                    </a:lnTo>
                    <a:lnTo>
                      <a:pt x="58" y="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2" name="Freeform 162"/>
              <p:cNvSpPr>
                <a:spLocks/>
              </p:cNvSpPr>
              <p:nvPr/>
            </p:nvSpPr>
            <p:spPr bwMode="auto">
              <a:xfrm>
                <a:off x="4376738" y="1387475"/>
                <a:ext cx="104775" cy="34925"/>
              </a:xfrm>
              <a:custGeom>
                <a:avLst/>
                <a:gdLst/>
                <a:ahLst/>
                <a:cxnLst>
                  <a:cxn ang="0">
                    <a:pos x="46" y="16"/>
                  </a:cxn>
                  <a:cxn ang="0">
                    <a:pos x="54" y="22"/>
                  </a:cxn>
                  <a:cxn ang="0">
                    <a:pos x="66" y="14"/>
                  </a:cxn>
                  <a:cxn ang="0">
                    <a:pos x="60" y="12"/>
                  </a:cxn>
                  <a:cxn ang="0">
                    <a:pos x="32" y="4"/>
                  </a:cxn>
                  <a:cxn ang="0">
                    <a:pos x="2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18" y="8"/>
                  </a:cxn>
                  <a:cxn ang="0">
                    <a:pos x="46" y="16"/>
                  </a:cxn>
                </a:cxnLst>
                <a:rect l="0" t="0" r="r" b="b"/>
                <a:pathLst>
                  <a:path w="66" h="22">
                    <a:moveTo>
                      <a:pt x="46" y="16"/>
                    </a:moveTo>
                    <a:lnTo>
                      <a:pt x="54" y="22"/>
                    </a:lnTo>
                    <a:lnTo>
                      <a:pt x="66" y="14"/>
                    </a:lnTo>
                    <a:lnTo>
                      <a:pt x="60" y="12"/>
                    </a:lnTo>
                    <a:lnTo>
                      <a:pt x="32" y="4"/>
                    </a:lnTo>
                    <a:lnTo>
                      <a:pt x="2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8"/>
                    </a:lnTo>
                    <a:lnTo>
                      <a:pt x="46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3" name="Freeform 163"/>
              <p:cNvSpPr>
                <a:spLocks/>
              </p:cNvSpPr>
              <p:nvPr/>
            </p:nvSpPr>
            <p:spPr bwMode="auto">
              <a:xfrm>
                <a:off x="7897813" y="2700338"/>
                <a:ext cx="34925" cy="28575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8" y="4"/>
                  </a:cxn>
                  <a:cxn ang="0">
                    <a:pos x="0" y="18"/>
                  </a:cxn>
                  <a:cxn ang="0">
                    <a:pos x="22" y="10"/>
                  </a:cxn>
                  <a:cxn ang="0">
                    <a:pos x="18" y="0"/>
                  </a:cxn>
                </a:cxnLst>
                <a:rect l="0" t="0" r="r" b="b"/>
                <a:pathLst>
                  <a:path w="22" h="18">
                    <a:moveTo>
                      <a:pt x="18" y="0"/>
                    </a:moveTo>
                    <a:lnTo>
                      <a:pt x="8" y="4"/>
                    </a:lnTo>
                    <a:lnTo>
                      <a:pt x="0" y="18"/>
                    </a:lnTo>
                    <a:lnTo>
                      <a:pt x="22" y="1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4" name="Freeform 164"/>
              <p:cNvSpPr>
                <a:spLocks/>
              </p:cNvSpPr>
              <p:nvPr/>
            </p:nvSpPr>
            <p:spPr bwMode="auto">
              <a:xfrm>
                <a:off x="4640263" y="1384300"/>
                <a:ext cx="92075" cy="3810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10" y="24"/>
                  </a:cxn>
                  <a:cxn ang="0">
                    <a:pos x="36" y="22"/>
                  </a:cxn>
                  <a:cxn ang="0">
                    <a:pos x="58" y="14"/>
                  </a:cxn>
                  <a:cxn ang="0">
                    <a:pos x="52" y="2"/>
                  </a:cxn>
                  <a:cxn ang="0">
                    <a:pos x="42" y="0"/>
                  </a:cxn>
                  <a:cxn ang="0">
                    <a:pos x="28" y="10"/>
                  </a:cxn>
                  <a:cxn ang="0">
                    <a:pos x="10" y="10"/>
                  </a:cxn>
                  <a:cxn ang="0">
                    <a:pos x="0" y="16"/>
                  </a:cxn>
                </a:cxnLst>
                <a:rect l="0" t="0" r="r" b="b"/>
                <a:pathLst>
                  <a:path w="58" h="24">
                    <a:moveTo>
                      <a:pt x="0" y="16"/>
                    </a:moveTo>
                    <a:lnTo>
                      <a:pt x="10" y="24"/>
                    </a:lnTo>
                    <a:lnTo>
                      <a:pt x="36" y="22"/>
                    </a:lnTo>
                    <a:lnTo>
                      <a:pt x="58" y="14"/>
                    </a:lnTo>
                    <a:lnTo>
                      <a:pt x="52" y="2"/>
                    </a:lnTo>
                    <a:lnTo>
                      <a:pt x="42" y="0"/>
                    </a:lnTo>
                    <a:lnTo>
                      <a:pt x="28" y="10"/>
                    </a:lnTo>
                    <a:lnTo>
                      <a:pt x="10" y="1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5" name="Freeform 165"/>
              <p:cNvSpPr>
                <a:spLocks/>
              </p:cNvSpPr>
              <p:nvPr/>
            </p:nvSpPr>
            <p:spPr bwMode="auto">
              <a:xfrm>
                <a:off x="4125913" y="1384300"/>
                <a:ext cx="161925" cy="85725"/>
              </a:xfrm>
              <a:custGeom>
                <a:avLst/>
                <a:gdLst/>
                <a:ahLst/>
                <a:cxnLst>
                  <a:cxn ang="0">
                    <a:pos x="52" y="32"/>
                  </a:cxn>
                  <a:cxn ang="0">
                    <a:pos x="36" y="30"/>
                  </a:cxn>
                  <a:cxn ang="0">
                    <a:pos x="16" y="34"/>
                  </a:cxn>
                  <a:cxn ang="0">
                    <a:pos x="32" y="40"/>
                  </a:cxn>
                  <a:cxn ang="0">
                    <a:pos x="0" y="42"/>
                  </a:cxn>
                  <a:cxn ang="0">
                    <a:pos x="8" y="48"/>
                  </a:cxn>
                  <a:cxn ang="0">
                    <a:pos x="28" y="46"/>
                  </a:cxn>
                  <a:cxn ang="0">
                    <a:pos x="20" y="54"/>
                  </a:cxn>
                  <a:cxn ang="0">
                    <a:pos x="52" y="48"/>
                  </a:cxn>
                  <a:cxn ang="0">
                    <a:pos x="46" y="38"/>
                  </a:cxn>
                  <a:cxn ang="0">
                    <a:pos x="64" y="38"/>
                  </a:cxn>
                  <a:cxn ang="0">
                    <a:pos x="62" y="32"/>
                  </a:cxn>
                  <a:cxn ang="0">
                    <a:pos x="88" y="32"/>
                  </a:cxn>
                  <a:cxn ang="0">
                    <a:pos x="102" y="24"/>
                  </a:cxn>
                  <a:cxn ang="0">
                    <a:pos x="88" y="16"/>
                  </a:cxn>
                  <a:cxn ang="0">
                    <a:pos x="84" y="0"/>
                  </a:cxn>
                  <a:cxn ang="0">
                    <a:pos x="76" y="8"/>
                  </a:cxn>
                  <a:cxn ang="0">
                    <a:pos x="48" y="18"/>
                  </a:cxn>
                  <a:cxn ang="0">
                    <a:pos x="62" y="26"/>
                  </a:cxn>
                  <a:cxn ang="0">
                    <a:pos x="52" y="32"/>
                  </a:cxn>
                </a:cxnLst>
                <a:rect l="0" t="0" r="r" b="b"/>
                <a:pathLst>
                  <a:path w="102" h="54">
                    <a:moveTo>
                      <a:pt x="52" y="32"/>
                    </a:moveTo>
                    <a:lnTo>
                      <a:pt x="36" y="30"/>
                    </a:lnTo>
                    <a:lnTo>
                      <a:pt x="16" y="34"/>
                    </a:lnTo>
                    <a:lnTo>
                      <a:pt x="32" y="40"/>
                    </a:lnTo>
                    <a:lnTo>
                      <a:pt x="0" y="42"/>
                    </a:lnTo>
                    <a:lnTo>
                      <a:pt x="8" y="48"/>
                    </a:lnTo>
                    <a:lnTo>
                      <a:pt x="28" y="46"/>
                    </a:lnTo>
                    <a:lnTo>
                      <a:pt x="20" y="54"/>
                    </a:lnTo>
                    <a:lnTo>
                      <a:pt x="52" y="48"/>
                    </a:lnTo>
                    <a:lnTo>
                      <a:pt x="46" y="38"/>
                    </a:lnTo>
                    <a:lnTo>
                      <a:pt x="64" y="38"/>
                    </a:lnTo>
                    <a:lnTo>
                      <a:pt x="62" y="32"/>
                    </a:lnTo>
                    <a:lnTo>
                      <a:pt x="88" y="32"/>
                    </a:lnTo>
                    <a:lnTo>
                      <a:pt x="102" y="24"/>
                    </a:lnTo>
                    <a:lnTo>
                      <a:pt x="88" y="16"/>
                    </a:lnTo>
                    <a:lnTo>
                      <a:pt x="84" y="0"/>
                    </a:lnTo>
                    <a:lnTo>
                      <a:pt x="76" y="8"/>
                    </a:lnTo>
                    <a:lnTo>
                      <a:pt x="48" y="18"/>
                    </a:lnTo>
                    <a:lnTo>
                      <a:pt x="62" y="26"/>
                    </a:lnTo>
                    <a:lnTo>
                      <a:pt x="52" y="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6" name="Freeform 166"/>
              <p:cNvSpPr>
                <a:spLocks/>
              </p:cNvSpPr>
              <p:nvPr/>
            </p:nvSpPr>
            <p:spPr bwMode="auto">
              <a:xfrm>
                <a:off x="4075113" y="1409700"/>
                <a:ext cx="120650" cy="28575"/>
              </a:xfrm>
              <a:custGeom>
                <a:avLst/>
                <a:gdLst/>
                <a:ahLst/>
                <a:cxnLst>
                  <a:cxn ang="0">
                    <a:pos x="40" y="14"/>
                  </a:cxn>
                  <a:cxn ang="0">
                    <a:pos x="56" y="6"/>
                  </a:cxn>
                  <a:cxn ang="0">
                    <a:pos x="76" y="10"/>
                  </a:cxn>
                  <a:cxn ang="0">
                    <a:pos x="64" y="0"/>
                  </a:cxn>
                  <a:cxn ang="0">
                    <a:pos x="44" y="0"/>
                  </a:cxn>
                  <a:cxn ang="0">
                    <a:pos x="38" y="6"/>
                  </a:cxn>
                  <a:cxn ang="0">
                    <a:pos x="0" y="10"/>
                  </a:cxn>
                  <a:cxn ang="0">
                    <a:pos x="20" y="18"/>
                  </a:cxn>
                  <a:cxn ang="0">
                    <a:pos x="40" y="14"/>
                  </a:cxn>
                </a:cxnLst>
                <a:rect l="0" t="0" r="r" b="b"/>
                <a:pathLst>
                  <a:path w="76" h="18">
                    <a:moveTo>
                      <a:pt x="40" y="14"/>
                    </a:moveTo>
                    <a:lnTo>
                      <a:pt x="56" y="6"/>
                    </a:lnTo>
                    <a:lnTo>
                      <a:pt x="76" y="10"/>
                    </a:lnTo>
                    <a:lnTo>
                      <a:pt x="64" y="0"/>
                    </a:lnTo>
                    <a:lnTo>
                      <a:pt x="44" y="0"/>
                    </a:lnTo>
                    <a:lnTo>
                      <a:pt x="38" y="6"/>
                    </a:lnTo>
                    <a:lnTo>
                      <a:pt x="0" y="10"/>
                    </a:lnTo>
                    <a:lnTo>
                      <a:pt x="20" y="18"/>
                    </a:lnTo>
                    <a:lnTo>
                      <a:pt x="4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7" name="Freeform 167"/>
              <p:cNvSpPr>
                <a:spLocks/>
              </p:cNvSpPr>
              <p:nvPr/>
            </p:nvSpPr>
            <p:spPr bwMode="auto">
              <a:xfrm>
                <a:off x="4354513" y="1425575"/>
                <a:ext cx="44450" cy="19050"/>
              </a:xfrm>
              <a:custGeom>
                <a:avLst/>
                <a:gdLst/>
                <a:ahLst/>
                <a:cxnLst>
                  <a:cxn ang="0">
                    <a:pos x="28" y="8"/>
                  </a:cxn>
                  <a:cxn ang="0">
                    <a:pos x="24" y="6"/>
                  </a:cxn>
                  <a:cxn ang="0">
                    <a:pos x="20" y="6"/>
                  </a:cxn>
                  <a:cxn ang="0">
                    <a:pos x="4" y="0"/>
                  </a:cxn>
                  <a:cxn ang="0">
                    <a:pos x="0" y="8"/>
                  </a:cxn>
                  <a:cxn ang="0">
                    <a:pos x="16" y="12"/>
                  </a:cxn>
                  <a:cxn ang="0">
                    <a:pos x="28" y="8"/>
                  </a:cxn>
                </a:cxnLst>
                <a:rect l="0" t="0" r="r" b="b"/>
                <a:pathLst>
                  <a:path w="28" h="12">
                    <a:moveTo>
                      <a:pt x="28" y="8"/>
                    </a:moveTo>
                    <a:lnTo>
                      <a:pt x="24" y="6"/>
                    </a:lnTo>
                    <a:lnTo>
                      <a:pt x="20" y="6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16" y="12"/>
                    </a:ln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8" name="Freeform 168"/>
              <p:cNvSpPr>
                <a:spLocks/>
              </p:cNvSpPr>
              <p:nvPr/>
            </p:nvSpPr>
            <p:spPr bwMode="auto">
              <a:xfrm>
                <a:off x="4176713" y="2155825"/>
                <a:ext cx="63500" cy="47625"/>
              </a:xfrm>
              <a:custGeom>
                <a:avLst/>
                <a:gdLst/>
                <a:ahLst/>
                <a:cxnLst>
                  <a:cxn ang="0">
                    <a:pos x="4" y="8"/>
                  </a:cxn>
                  <a:cxn ang="0">
                    <a:pos x="0" y="24"/>
                  </a:cxn>
                  <a:cxn ang="0">
                    <a:pos x="8" y="30"/>
                  </a:cxn>
                  <a:cxn ang="0">
                    <a:pos x="24" y="28"/>
                  </a:cxn>
                  <a:cxn ang="0">
                    <a:pos x="38" y="20"/>
                  </a:cxn>
                  <a:cxn ang="0">
                    <a:pos x="40" y="8"/>
                  </a:cxn>
                  <a:cxn ang="0">
                    <a:pos x="22" y="0"/>
                  </a:cxn>
                  <a:cxn ang="0">
                    <a:pos x="4" y="8"/>
                  </a:cxn>
                </a:cxnLst>
                <a:rect l="0" t="0" r="r" b="b"/>
                <a:pathLst>
                  <a:path w="40" h="30">
                    <a:moveTo>
                      <a:pt x="4" y="8"/>
                    </a:moveTo>
                    <a:lnTo>
                      <a:pt x="0" y="24"/>
                    </a:lnTo>
                    <a:lnTo>
                      <a:pt x="8" y="30"/>
                    </a:lnTo>
                    <a:lnTo>
                      <a:pt x="24" y="28"/>
                    </a:lnTo>
                    <a:lnTo>
                      <a:pt x="38" y="20"/>
                    </a:lnTo>
                    <a:lnTo>
                      <a:pt x="40" y="8"/>
                    </a:lnTo>
                    <a:lnTo>
                      <a:pt x="22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9" name="Freeform 169"/>
              <p:cNvSpPr>
                <a:spLocks/>
              </p:cNvSpPr>
              <p:nvPr/>
            </p:nvSpPr>
            <p:spPr bwMode="auto">
              <a:xfrm>
                <a:off x="4221163" y="1457325"/>
                <a:ext cx="57150" cy="19050"/>
              </a:xfrm>
              <a:custGeom>
                <a:avLst/>
                <a:gdLst/>
                <a:ahLst/>
                <a:cxnLst>
                  <a:cxn ang="0">
                    <a:pos x="28" y="4"/>
                  </a:cxn>
                  <a:cxn ang="0">
                    <a:pos x="12" y="10"/>
                  </a:cxn>
                  <a:cxn ang="0">
                    <a:pos x="12" y="0"/>
                  </a:cxn>
                  <a:cxn ang="0">
                    <a:pos x="0" y="2"/>
                  </a:cxn>
                  <a:cxn ang="0">
                    <a:pos x="10" y="12"/>
                  </a:cxn>
                  <a:cxn ang="0">
                    <a:pos x="36" y="12"/>
                  </a:cxn>
                  <a:cxn ang="0">
                    <a:pos x="28" y="4"/>
                  </a:cxn>
                </a:cxnLst>
                <a:rect l="0" t="0" r="r" b="b"/>
                <a:pathLst>
                  <a:path w="36" h="12">
                    <a:moveTo>
                      <a:pt x="28" y="4"/>
                    </a:moveTo>
                    <a:lnTo>
                      <a:pt x="12" y="10"/>
                    </a:lnTo>
                    <a:lnTo>
                      <a:pt x="12" y="0"/>
                    </a:lnTo>
                    <a:lnTo>
                      <a:pt x="0" y="2"/>
                    </a:lnTo>
                    <a:lnTo>
                      <a:pt x="10" y="12"/>
                    </a:lnTo>
                    <a:lnTo>
                      <a:pt x="36" y="12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0" name="Freeform 170"/>
              <p:cNvSpPr>
                <a:spLocks/>
              </p:cNvSpPr>
              <p:nvPr/>
            </p:nvSpPr>
            <p:spPr bwMode="auto">
              <a:xfrm>
                <a:off x="4303713" y="1444625"/>
                <a:ext cx="57150" cy="15875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24" y="0"/>
                  </a:cxn>
                  <a:cxn ang="0">
                    <a:pos x="0" y="4"/>
                  </a:cxn>
                  <a:cxn ang="0">
                    <a:pos x="28" y="10"/>
                  </a:cxn>
                  <a:cxn ang="0">
                    <a:pos x="36" y="4"/>
                  </a:cxn>
                </a:cxnLst>
                <a:rect l="0" t="0" r="r" b="b"/>
                <a:pathLst>
                  <a:path w="36" h="10">
                    <a:moveTo>
                      <a:pt x="36" y="4"/>
                    </a:moveTo>
                    <a:lnTo>
                      <a:pt x="24" y="0"/>
                    </a:lnTo>
                    <a:lnTo>
                      <a:pt x="0" y="4"/>
                    </a:lnTo>
                    <a:lnTo>
                      <a:pt x="28" y="10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1" name="Freeform 171"/>
              <p:cNvSpPr>
                <a:spLocks/>
              </p:cNvSpPr>
              <p:nvPr/>
            </p:nvSpPr>
            <p:spPr bwMode="auto">
              <a:xfrm>
                <a:off x="4456113" y="1435100"/>
                <a:ext cx="76200" cy="28575"/>
              </a:xfrm>
              <a:custGeom>
                <a:avLst/>
                <a:gdLst/>
                <a:ahLst/>
                <a:cxnLst>
                  <a:cxn ang="0">
                    <a:pos x="30" y="16"/>
                  </a:cxn>
                  <a:cxn ang="0">
                    <a:pos x="24" y="10"/>
                  </a:cxn>
                  <a:cxn ang="0">
                    <a:pos x="48" y="8"/>
                  </a:cxn>
                  <a:cxn ang="0">
                    <a:pos x="32" y="2"/>
                  </a:cxn>
                  <a:cxn ang="0">
                    <a:pos x="0" y="0"/>
                  </a:cxn>
                  <a:cxn ang="0">
                    <a:pos x="12" y="18"/>
                  </a:cxn>
                  <a:cxn ang="0">
                    <a:pos x="30" y="16"/>
                  </a:cxn>
                </a:cxnLst>
                <a:rect l="0" t="0" r="r" b="b"/>
                <a:pathLst>
                  <a:path w="48" h="18">
                    <a:moveTo>
                      <a:pt x="30" y="16"/>
                    </a:moveTo>
                    <a:lnTo>
                      <a:pt x="24" y="10"/>
                    </a:lnTo>
                    <a:lnTo>
                      <a:pt x="48" y="8"/>
                    </a:lnTo>
                    <a:lnTo>
                      <a:pt x="32" y="2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30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2" name="Freeform 172"/>
              <p:cNvSpPr>
                <a:spLocks/>
              </p:cNvSpPr>
              <p:nvPr/>
            </p:nvSpPr>
            <p:spPr bwMode="auto">
              <a:xfrm>
                <a:off x="4627563" y="1343025"/>
                <a:ext cx="44450" cy="12700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8" y="2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8" y="2"/>
                  </a:cxn>
                  <a:cxn ang="0">
                    <a:pos x="26" y="8"/>
                  </a:cxn>
                </a:cxnLst>
                <a:rect l="0" t="0" r="r" b="b"/>
                <a:pathLst>
                  <a:path w="28" h="8">
                    <a:moveTo>
                      <a:pt x="26" y="8"/>
                    </a:moveTo>
                    <a:lnTo>
                      <a:pt x="28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8" y="2"/>
                    </a:lnTo>
                    <a:lnTo>
                      <a:pt x="26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3" name="Freeform 173"/>
              <p:cNvSpPr>
                <a:spLocks noEditPoints="1"/>
              </p:cNvSpPr>
              <p:nvPr/>
            </p:nvSpPr>
            <p:spPr bwMode="auto">
              <a:xfrm>
                <a:off x="4278313" y="1690688"/>
                <a:ext cx="565150" cy="411163"/>
              </a:xfrm>
              <a:custGeom>
                <a:avLst/>
                <a:gdLst/>
                <a:ahLst/>
                <a:cxnLst>
                  <a:cxn ang="0">
                    <a:pos x="36" y="237"/>
                  </a:cxn>
                  <a:cxn ang="0">
                    <a:pos x="38" y="221"/>
                  </a:cxn>
                  <a:cxn ang="0">
                    <a:pos x="40" y="245"/>
                  </a:cxn>
                  <a:cxn ang="0">
                    <a:pos x="84" y="249"/>
                  </a:cxn>
                  <a:cxn ang="0">
                    <a:pos x="126" y="249"/>
                  </a:cxn>
                  <a:cxn ang="0">
                    <a:pos x="84" y="204"/>
                  </a:cxn>
                  <a:cxn ang="0">
                    <a:pos x="88" y="172"/>
                  </a:cxn>
                  <a:cxn ang="0">
                    <a:pos x="102" y="154"/>
                  </a:cxn>
                  <a:cxn ang="0">
                    <a:pos x="110" y="154"/>
                  </a:cxn>
                  <a:cxn ang="0">
                    <a:pos x="110" y="138"/>
                  </a:cxn>
                  <a:cxn ang="0">
                    <a:pos x="140" y="116"/>
                  </a:cxn>
                  <a:cxn ang="0">
                    <a:pos x="140" y="100"/>
                  </a:cxn>
                  <a:cxn ang="0">
                    <a:pos x="160" y="98"/>
                  </a:cxn>
                  <a:cxn ang="0">
                    <a:pos x="192" y="76"/>
                  </a:cxn>
                  <a:cxn ang="0">
                    <a:pos x="320" y="36"/>
                  </a:cxn>
                  <a:cxn ang="0">
                    <a:pos x="356" y="18"/>
                  </a:cxn>
                  <a:cxn ang="0">
                    <a:pos x="328" y="0"/>
                  </a:cxn>
                  <a:cxn ang="0">
                    <a:pos x="288" y="18"/>
                  </a:cxn>
                  <a:cxn ang="0">
                    <a:pos x="224" y="34"/>
                  </a:cxn>
                  <a:cxn ang="0">
                    <a:pos x="198" y="40"/>
                  </a:cxn>
                  <a:cxn ang="0">
                    <a:pos x="168" y="44"/>
                  </a:cxn>
                  <a:cxn ang="0">
                    <a:pos x="140" y="60"/>
                  </a:cxn>
                  <a:cxn ang="0">
                    <a:pos x="128" y="72"/>
                  </a:cxn>
                  <a:cxn ang="0">
                    <a:pos x="104" y="82"/>
                  </a:cxn>
                  <a:cxn ang="0">
                    <a:pos x="92" y="90"/>
                  </a:cxn>
                  <a:cxn ang="0">
                    <a:pos x="84" y="98"/>
                  </a:cxn>
                  <a:cxn ang="0">
                    <a:pos x="84" y="106"/>
                  </a:cxn>
                  <a:cxn ang="0">
                    <a:pos x="46" y="132"/>
                  </a:cxn>
                  <a:cxn ang="0">
                    <a:pos x="60" y="148"/>
                  </a:cxn>
                  <a:cxn ang="0">
                    <a:pos x="36" y="160"/>
                  </a:cxn>
                  <a:cxn ang="0">
                    <a:pos x="24" y="168"/>
                  </a:cxn>
                  <a:cxn ang="0">
                    <a:pos x="22" y="200"/>
                  </a:cxn>
                  <a:cxn ang="0">
                    <a:pos x="0" y="204"/>
                  </a:cxn>
                  <a:cxn ang="0">
                    <a:pos x="76" y="146"/>
                  </a:cxn>
                  <a:cxn ang="0">
                    <a:pos x="72" y="146"/>
                  </a:cxn>
                </a:cxnLst>
                <a:rect l="0" t="0" r="r" b="b"/>
                <a:pathLst>
                  <a:path w="356" h="259">
                    <a:moveTo>
                      <a:pt x="4" y="219"/>
                    </a:moveTo>
                    <a:lnTo>
                      <a:pt x="36" y="237"/>
                    </a:lnTo>
                    <a:lnTo>
                      <a:pt x="30" y="227"/>
                    </a:lnTo>
                    <a:lnTo>
                      <a:pt x="38" y="221"/>
                    </a:lnTo>
                    <a:lnTo>
                      <a:pt x="46" y="233"/>
                    </a:lnTo>
                    <a:lnTo>
                      <a:pt x="40" y="245"/>
                    </a:lnTo>
                    <a:lnTo>
                      <a:pt x="78" y="257"/>
                    </a:lnTo>
                    <a:lnTo>
                      <a:pt x="84" y="249"/>
                    </a:lnTo>
                    <a:lnTo>
                      <a:pt x="118" y="259"/>
                    </a:lnTo>
                    <a:lnTo>
                      <a:pt x="126" y="249"/>
                    </a:lnTo>
                    <a:lnTo>
                      <a:pt x="96" y="229"/>
                    </a:lnTo>
                    <a:lnTo>
                      <a:pt x="84" y="204"/>
                    </a:lnTo>
                    <a:lnTo>
                      <a:pt x="80" y="188"/>
                    </a:lnTo>
                    <a:lnTo>
                      <a:pt x="88" y="172"/>
                    </a:lnTo>
                    <a:lnTo>
                      <a:pt x="96" y="172"/>
                    </a:lnTo>
                    <a:lnTo>
                      <a:pt x="102" y="154"/>
                    </a:lnTo>
                    <a:lnTo>
                      <a:pt x="92" y="152"/>
                    </a:lnTo>
                    <a:lnTo>
                      <a:pt x="110" y="154"/>
                    </a:lnTo>
                    <a:lnTo>
                      <a:pt x="120" y="146"/>
                    </a:lnTo>
                    <a:lnTo>
                      <a:pt x="110" y="138"/>
                    </a:lnTo>
                    <a:lnTo>
                      <a:pt x="126" y="138"/>
                    </a:lnTo>
                    <a:lnTo>
                      <a:pt x="140" y="116"/>
                    </a:lnTo>
                    <a:lnTo>
                      <a:pt x="150" y="114"/>
                    </a:lnTo>
                    <a:lnTo>
                      <a:pt x="140" y="100"/>
                    </a:lnTo>
                    <a:lnTo>
                      <a:pt x="158" y="106"/>
                    </a:lnTo>
                    <a:lnTo>
                      <a:pt x="160" y="98"/>
                    </a:lnTo>
                    <a:lnTo>
                      <a:pt x="174" y="98"/>
                    </a:lnTo>
                    <a:lnTo>
                      <a:pt x="192" y="76"/>
                    </a:lnTo>
                    <a:lnTo>
                      <a:pt x="204" y="68"/>
                    </a:lnTo>
                    <a:lnTo>
                      <a:pt x="320" y="36"/>
                    </a:lnTo>
                    <a:lnTo>
                      <a:pt x="344" y="28"/>
                    </a:lnTo>
                    <a:lnTo>
                      <a:pt x="356" y="18"/>
                    </a:lnTo>
                    <a:lnTo>
                      <a:pt x="356" y="4"/>
                    </a:lnTo>
                    <a:lnTo>
                      <a:pt x="328" y="0"/>
                    </a:lnTo>
                    <a:lnTo>
                      <a:pt x="316" y="2"/>
                    </a:lnTo>
                    <a:lnTo>
                      <a:pt x="288" y="18"/>
                    </a:lnTo>
                    <a:lnTo>
                      <a:pt x="256" y="28"/>
                    </a:lnTo>
                    <a:lnTo>
                      <a:pt x="224" y="34"/>
                    </a:lnTo>
                    <a:lnTo>
                      <a:pt x="198" y="32"/>
                    </a:lnTo>
                    <a:lnTo>
                      <a:pt x="198" y="40"/>
                    </a:lnTo>
                    <a:lnTo>
                      <a:pt x="180" y="36"/>
                    </a:lnTo>
                    <a:lnTo>
                      <a:pt x="168" y="44"/>
                    </a:lnTo>
                    <a:lnTo>
                      <a:pt x="150" y="48"/>
                    </a:lnTo>
                    <a:lnTo>
                      <a:pt x="140" y="60"/>
                    </a:lnTo>
                    <a:lnTo>
                      <a:pt x="126" y="60"/>
                    </a:lnTo>
                    <a:lnTo>
                      <a:pt x="128" y="72"/>
                    </a:lnTo>
                    <a:lnTo>
                      <a:pt x="116" y="66"/>
                    </a:lnTo>
                    <a:lnTo>
                      <a:pt x="104" y="82"/>
                    </a:lnTo>
                    <a:lnTo>
                      <a:pt x="108" y="84"/>
                    </a:lnTo>
                    <a:lnTo>
                      <a:pt x="92" y="90"/>
                    </a:lnTo>
                    <a:lnTo>
                      <a:pt x="102" y="96"/>
                    </a:lnTo>
                    <a:lnTo>
                      <a:pt x="84" y="98"/>
                    </a:lnTo>
                    <a:lnTo>
                      <a:pt x="100" y="104"/>
                    </a:lnTo>
                    <a:lnTo>
                      <a:pt x="84" y="106"/>
                    </a:lnTo>
                    <a:lnTo>
                      <a:pt x="70" y="124"/>
                    </a:lnTo>
                    <a:lnTo>
                      <a:pt x="46" y="132"/>
                    </a:lnTo>
                    <a:lnTo>
                      <a:pt x="60" y="140"/>
                    </a:lnTo>
                    <a:lnTo>
                      <a:pt x="60" y="148"/>
                    </a:lnTo>
                    <a:lnTo>
                      <a:pt x="48" y="152"/>
                    </a:lnTo>
                    <a:lnTo>
                      <a:pt x="36" y="160"/>
                    </a:lnTo>
                    <a:lnTo>
                      <a:pt x="40" y="168"/>
                    </a:lnTo>
                    <a:lnTo>
                      <a:pt x="24" y="168"/>
                    </a:lnTo>
                    <a:lnTo>
                      <a:pt x="30" y="178"/>
                    </a:lnTo>
                    <a:lnTo>
                      <a:pt x="22" y="200"/>
                    </a:lnTo>
                    <a:lnTo>
                      <a:pt x="8" y="194"/>
                    </a:lnTo>
                    <a:lnTo>
                      <a:pt x="0" y="204"/>
                    </a:lnTo>
                    <a:lnTo>
                      <a:pt x="4" y="219"/>
                    </a:lnTo>
                    <a:close/>
                    <a:moveTo>
                      <a:pt x="76" y="146"/>
                    </a:moveTo>
                    <a:lnTo>
                      <a:pt x="78" y="148"/>
                    </a:lnTo>
                    <a:lnTo>
                      <a:pt x="72" y="146"/>
                    </a:lnTo>
                    <a:lnTo>
                      <a:pt x="76" y="14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4" name="Freeform 174"/>
              <p:cNvSpPr>
                <a:spLocks/>
              </p:cNvSpPr>
              <p:nvPr/>
            </p:nvSpPr>
            <p:spPr bwMode="auto">
              <a:xfrm>
                <a:off x="3254375" y="2881313"/>
                <a:ext cx="101600" cy="38100"/>
              </a:xfrm>
              <a:custGeom>
                <a:avLst/>
                <a:gdLst/>
                <a:ahLst/>
                <a:cxnLst>
                  <a:cxn ang="0">
                    <a:pos x="34" y="2"/>
                  </a:cxn>
                  <a:cxn ang="0">
                    <a:pos x="34" y="8"/>
                  </a:cxn>
                  <a:cxn ang="0">
                    <a:pos x="18" y="8"/>
                  </a:cxn>
                  <a:cxn ang="0">
                    <a:pos x="28" y="0"/>
                  </a:cxn>
                  <a:cxn ang="0">
                    <a:pos x="26" y="0"/>
                  </a:cxn>
                  <a:cxn ang="0">
                    <a:pos x="8" y="10"/>
                  </a:cxn>
                  <a:cxn ang="0">
                    <a:pos x="0" y="22"/>
                  </a:cxn>
                  <a:cxn ang="0">
                    <a:pos x="0" y="24"/>
                  </a:cxn>
                  <a:cxn ang="0">
                    <a:pos x="16" y="16"/>
                  </a:cxn>
                  <a:cxn ang="0">
                    <a:pos x="2" y="24"/>
                  </a:cxn>
                  <a:cxn ang="0">
                    <a:pos x="60" y="24"/>
                  </a:cxn>
                  <a:cxn ang="0">
                    <a:pos x="64" y="10"/>
                  </a:cxn>
                  <a:cxn ang="0">
                    <a:pos x="34" y="2"/>
                  </a:cxn>
                </a:cxnLst>
                <a:rect l="0" t="0" r="r" b="b"/>
                <a:pathLst>
                  <a:path w="64" h="24">
                    <a:moveTo>
                      <a:pt x="34" y="2"/>
                    </a:moveTo>
                    <a:lnTo>
                      <a:pt x="34" y="8"/>
                    </a:lnTo>
                    <a:lnTo>
                      <a:pt x="18" y="8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8" y="10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16" y="16"/>
                    </a:lnTo>
                    <a:lnTo>
                      <a:pt x="2" y="24"/>
                    </a:lnTo>
                    <a:lnTo>
                      <a:pt x="60" y="24"/>
                    </a:lnTo>
                    <a:lnTo>
                      <a:pt x="64" y="10"/>
                    </a:lnTo>
                    <a:lnTo>
                      <a:pt x="3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5" name="Freeform 175"/>
              <p:cNvSpPr>
                <a:spLocks/>
              </p:cNvSpPr>
              <p:nvPr/>
            </p:nvSpPr>
            <p:spPr bwMode="auto">
              <a:xfrm>
                <a:off x="8385175" y="2035175"/>
                <a:ext cx="123825" cy="50800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70" y="20"/>
                  </a:cxn>
                  <a:cxn ang="0">
                    <a:pos x="78" y="16"/>
                  </a:cxn>
                  <a:cxn ang="0">
                    <a:pos x="62" y="4"/>
                  </a:cxn>
                  <a:cxn ang="0">
                    <a:pos x="32" y="0"/>
                  </a:cxn>
                  <a:cxn ang="0">
                    <a:pos x="4" y="16"/>
                  </a:cxn>
                  <a:cxn ang="0">
                    <a:pos x="0" y="32"/>
                  </a:cxn>
                  <a:cxn ang="0">
                    <a:pos x="28" y="24"/>
                  </a:cxn>
                  <a:cxn ang="0">
                    <a:pos x="40" y="26"/>
                  </a:cxn>
                </a:cxnLst>
                <a:rect l="0" t="0" r="r" b="b"/>
                <a:pathLst>
                  <a:path w="78" h="32">
                    <a:moveTo>
                      <a:pt x="40" y="26"/>
                    </a:moveTo>
                    <a:lnTo>
                      <a:pt x="70" y="20"/>
                    </a:lnTo>
                    <a:lnTo>
                      <a:pt x="78" y="16"/>
                    </a:lnTo>
                    <a:lnTo>
                      <a:pt x="62" y="4"/>
                    </a:lnTo>
                    <a:lnTo>
                      <a:pt x="32" y="0"/>
                    </a:lnTo>
                    <a:lnTo>
                      <a:pt x="4" y="16"/>
                    </a:lnTo>
                    <a:lnTo>
                      <a:pt x="0" y="32"/>
                    </a:lnTo>
                    <a:lnTo>
                      <a:pt x="28" y="24"/>
                    </a:lnTo>
                    <a:lnTo>
                      <a:pt x="40" y="2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6" name="Freeform 176"/>
              <p:cNvSpPr>
                <a:spLocks/>
              </p:cNvSpPr>
              <p:nvPr/>
            </p:nvSpPr>
            <p:spPr bwMode="auto">
              <a:xfrm>
                <a:off x="8027988" y="2127250"/>
                <a:ext cx="57150" cy="25400"/>
              </a:xfrm>
              <a:custGeom>
                <a:avLst/>
                <a:gdLst/>
                <a:ahLst/>
                <a:cxnLst>
                  <a:cxn ang="0">
                    <a:pos x="36" y="10"/>
                  </a:cxn>
                  <a:cxn ang="0">
                    <a:pos x="36" y="6"/>
                  </a:cxn>
                  <a:cxn ang="0">
                    <a:pos x="12" y="0"/>
                  </a:cxn>
                  <a:cxn ang="0">
                    <a:pos x="0" y="8"/>
                  </a:cxn>
                  <a:cxn ang="0">
                    <a:pos x="24" y="16"/>
                  </a:cxn>
                  <a:cxn ang="0">
                    <a:pos x="36" y="10"/>
                  </a:cxn>
                </a:cxnLst>
                <a:rect l="0" t="0" r="r" b="b"/>
                <a:pathLst>
                  <a:path w="36" h="16">
                    <a:moveTo>
                      <a:pt x="36" y="10"/>
                    </a:moveTo>
                    <a:lnTo>
                      <a:pt x="36" y="6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24" y="16"/>
                    </a:lnTo>
                    <a:lnTo>
                      <a:pt x="36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7" name="Freeform 177"/>
              <p:cNvSpPr>
                <a:spLocks/>
              </p:cNvSpPr>
              <p:nvPr/>
            </p:nvSpPr>
            <p:spPr bwMode="auto">
              <a:xfrm>
                <a:off x="7361238" y="3295650"/>
                <a:ext cx="76200" cy="41275"/>
              </a:xfrm>
              <a:custGeom>
                <a:avLst/>
                <a:gdLst/>
                <a:ahLst/>
                <a:cxnLst>
                  <a:cxn ang="0">
                    <a:pos x="4" y="18"/>
                  </a:cxn>
                  <a:cxn ang="0">
                    <a:pos x="0" y="26"/>
                  </a:cxn>
                  <a:cxn ang="0">
                    <a:pos x="16" y="12"/>
                  </a:cxn>
                  <a:cxn ang="0">
                    <a:pos x="48" y="0"/>
                  </a:cxn>
                  <a:cxn ang="0">
                    <a:pos x="34" y="0"/>
                  </a:cxn>
                  <a:cxn ang="0">
                    <a:pos x="4" y="18"/>
                  </a:cxn>
                </a:cxnLst>
                <a:rect l="0" t="0" r="r" b="b"/>
                <a:pathLst>
                  <a:path w="48" h="26">
                    <a:moveTo>
                      <a:pt x="4" y="18"/>
                    </a:moveTo>
                    <a:lnTo>
                      <a:pt x="0" y="26"/>
                    </a:lnTo>
                    <a:lnTo>
                      <a:pt x="16" y="1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8" name="Freeform 178"/>
              <p:cNvSpPr>
                <a:spLocks/>
              </p:cNvSpPr>
              <p:nvPr/>
            </p:nvSpPr>
            <p:spPr bwMode="auto">
              <a:xfrm>
                <a:off x="7443788" y="3270250"/>
                <a:ext cx="34925" cy="22225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4" y="12"/>
                  </a:cxn>
                  <a:cxn ang="0">
                    <a:pos x="22" y="0"/>
                  </a:cxn>
                  <a:cxn ang="0">
                    <a:pos x="12" y="2"/>
                  </a:cxn>
                  <a:cxn ang="0">
                    <a:pos x="0" y="14"/>
                  </a:cxn>
                </a:cxnLst>
                <a:rect l="0" t="0" r="r" b="b"/>
                <a:pathLst>
                  <a:path w="22" h="14">
                    <a:moveTo>
                      <a:pt x="0" y="14"/>
                    </a:moveTo>
                    <a:lnTo>
                      <a:pt x="4" y="12"/>
                    </a:lnTo>
                    <a:lnTo>
                      <a:pt x="22" y="0"/>
                    </a:lnTo>
                    <a:lnTo>
                      <a:pt x="12" y="2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9" name="Freeform 179"/>
              <p:cNvSpPr>
                <a:spLocks/>
              </p:cNvSpPr>
              <p:nvPr/>
            </p:nvSpPr>
            <p:spPr bwMode="auto">
              <a:xfrm>
                <a:off x="7310438" y="3336925"/>
                <a:ext cx="50800" cy="2540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32" y="0"/>
                  </a:cxn>
                  <a:cxn ang="0">
                    <a:pos x="16" y="0"/>
                  </a:cxn>
                  <a:cxn ang="0">
                    <a:pos x="0" y="16"/>
                  </a:cxn>
                </a:cxnLst>
                <a:rect l="0" t="0" r="r" b="b"/>
                <a:pathLst>
                  <a:path w="32" h="16">
                    <a:moveTo>
                      <a:pt x="0" y="16"/>
                    </a:moveTo>
                    <a:lnTo>
                      <a:pt x="32" y="0"/>
                    </a:lnTo>
                    <a:lnTo>
                      <a:pt x="1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0" name="Freeform 180"/>
              <p:cNvSpPr>
                <a:spLocks/>
              </p:cNvSpPr>
              <p:nvPr/>
            </p:nvSpPr>
            <p:spPr bwMode="auto">
              <a:xfrm>
                <a:off x="3013075" y="3349625"/>
                <a:ext cx="12700" cy="12700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6" y="8"/>
                  </a:cxn>
                  <a:cxn ang="0">
                    <a:pos x="8" y="8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4" y="6"/>
                  </a:cxn>
                </a:cxnLst>
                <a:rect l="0" t="0" r="r" b="b"/>
                <a:pathLst>
                  <a:path w="8" h="8">
                    <a:moveTo>
                      <a:pt x="4" y="6"/>
                    </a:moveTo>
                    <a:lnTo>
                      <a:pt x="6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1" name="Freeform 181"/>
              <p:cNvSpPr>
                <a:spLocks/>
              </p:cNvSpPr>
              <p:nvPr/>
            </p:nvSpPr>
            <p:spPr bwMode="auto">
              <a:xfrm>
                <a:off x="4227513" y="3311525"/>
                <a:ext cx="12700" cy="952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4" y="0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8" y="0"/>
                  </a:cxn>
                </a:cxnLst>
                <a:rect l="0" t="0" r="r" b="b"/>
                <a:pathLst>
                  <a:path w="8" h="6">
                    <a:moveTo>
                      <a:pt x="8" y="0"/>
                    </a:moveTo>
                    <a:lnTo>
                      <a:pt x="4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2" name="Freeform 182"/>
              <p:cNvSpPr>
                <a:spLocks/>
              </p:cNvSpPr>
              <p:nvPr/>
            </p:nvSpPr>
            <p:spPr bwMode="auto">
              <a:xfrm>
                <a:off x="4310063" y="3440113"/>
                <a:ext cx="1588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3" name="Freeform 183"/>
              <p:cNvSpPr>
                <a:spLocks/>
              </p:cNvSpPr>
              <p:nvPr/>
            </p:nvSpPr>
            <p:spPr bwMode="auto">
              <a:xfrm>
                <a:off x="4510088" y="3286125"/>
                <a:ext cx="22225" cy="254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8"/>
                  </a:cxn>
                  <a:cxn ang="0">
                    <a:pos x="14" y="16"/>
                  </a:cxn>
                  <a:cxn ang="0">
                    <a:pos x="8" y="0"/>
                  </a:cxn>
                </a:cxnLst>
                <a:rect l="0" t="0" r="r" b="b"/>
                <a:pathLst>
                  <a:path w="14" h="16">
                    <a:moveTo>
                      <a:pt x="8" y="0"/>
                    </a:moveTo>
                    <a:lnTo>
                      <a:pt x="0" y="8"/>
                    </a:lnTo>
                    <a:lnTo>
                      <a:pt x="14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4" name="Freeform 184"/>
              <p:cNvSpPr>
                <a:spLocks/>
              </p:cNvSpPr>
              <p:nvPr/>
            </p:nvSpPr>
            <p:spPr bwMode="auto">
              <a:xfrm>
                <a:off x="4329113" y="3427413"/>
                <a:ext cx="15875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0" y="0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10" h="2">
                    <a:moveTo>
                      <a:pt x="0" y="2"/>
                    </a:moveTo>
                    <a:lnTo>
                      <a:pt x="10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5" name="Freeform 185"/>
              <p:cNvSpPr>
                <a:spLocks/>
              </p:cNvSpPr>
              <p:nvPr/>
            </p:nvSpPr>
            <p:spPr bwMode="auto">
              <a:xfrm>
                <a:off x="4119563" y="2878138"/>
                <a:ext cx="1309688" cy="612775"/>
              </a:xfrm>
              <a:custGeom>
                <a:avLst/>
                <a:gdLst/>
                <a:ahLst/>
                <a:cxnLst>
                  <a:cxn ang="0">
                    <a:pos x="785" y="159"/>
                  </a:cxn>
                  <a:cxn ang="0">
                    <a:pos x="755" y="123"/>
                  </a:cxn>
                  <a:cxn ang="0">
                    <a:pos x="721" y="129"/>
                  </a:cxn>
                  <a:cxn ang="0">
                    <a:pos x="702" y="115"/>
                  </a:cxn>
                  <a:cxn ang="0">
                    <a:pos x="678" y="123"/>
                  </a:cxn>
                  <a:cxn ang="0">
                    <a:pos x="632" y="59"/>
                  </a:cxn>
                  <a:cxn ang="0">
                    <a:pos x="608" y="26"/>
                  </a:cxn>
                  <a:cxn ang="0">
                    <a:pos x="540" y="49"/>
                  </a:cxn>
                  <a:cxn ang="0">
                    <a:pos x="504" y="34"/>
                  </a:cxn>
                  <a:cxn ang="0">
                    <a:pos x="492" y="2"/>
                  </a:cxn>
                  <a:cxn ang="0">
                    <a:pos x="478" y="4"/>
                  </a:cxn>
                  <a:cxn ang="0">
                    <a:pos x="438" y="4"/>
                  </a:cxn>
                  <a:cxn ang="0">
                    <a:pos x="378" y="26"/>
                  </a:cxn>
                  <a:cxn ang="0">
                    <a:pos x="292" y="40"/>
                  </a:cxn>
                  <a:cxn ang="0">
                    <a:pos x="286" y="75"/>
                  </a:cxn>
                  <a:cxn ang="0">
                    <a:pos x="282" y="105"/>
                  </a:cxn>
                  <a:cxn ang="0">
                    <a:pos x="288" y="129"/>
                  </a:cxn>
                  <a:cxn ang="0">
                    <a:pos x="270" y="123"/>
                  </a:cxn>
                  <a:cxn ang="0">
                    <a:pos x="250" y="129"/>
                  </a:cxn>
                  <a:cxn ang="0">
                    <a:pos x="202" y="119"/>
                  </a:cxn>
                  <a:cxn ang="0">
                    <a:pos x="166" y="121"/>
                  </a:cxn>
                  <a:cxn ang="0">
                    <a:pos x="160" y="123"/>
                  </a:cxn>
                  <a:cxn ang="0">
                    <a:pos x="120" y="107"/>
                  </a:cxn>
                  <a:cxn ang="0">
                    <a:pos x="106" y="107"/>
                  </a:cxn>
                  <a:cxn ang="0">
                    <a:pos x="82" y="103"/>
                  </a:cxn>
                  <a:cxn ang="0">
                    <a:pos x="58" y="127"/>
                  </a:cxn>
                  <a:cxn ang="0">
                    <a:pos x="38" y="151"/>
                  </a:cxn>
                  <a:cxn ang="0">
                    <a:pos x="20" y="135"/>
                  </a:cxn>
                  <a:cxn ang="0">
                    <a:pos x="0" y="187"/>
                  </a:cxn>
                  <a:cxn ang="0">
                    <a:pos x="32" y="207"/>
                  </a:cxn>
                  <a:cxn ang="0">
                    <a:pos x="52" y="241"/>
                  </a:cxn>
                  <a:cxn ang="0">
                    <a:pos x="96" y="223"/>
                  </a:cxn>
                  <a:cxn ang="0">
                    <a:pos x="132" y="251"/>
                  </a:cxn>
                  <a:cxn ang="0">
                    <a:pos x="90" y="279"/>
                  </a:cxn>
                  <a:cxn ang="0">
                    <a:pos x="74" y="291"/>
                  </a:cxn>
                  <a:cxn ang="0">
                    <a:pos x="124" y="331"/>
                  </a:cxn>
                  <a:cxn ang="0">
                    <a:pos x="154" y="340"/>
                  </a:cxn>
                  <a:cxn ang="0">
                    <a:pos x="190" y="366"/>
                  </a:cxn>
                  <a:cxn ang="0">
                    <a:pos x="246" y="255"/>
                  </a:cxn>
                  <a:cxn ang="0">
                    <a:pos x="284" y="249"/>
                  </a:cxn>
                  <a:cxn ang="0">
                    <a:pos x="286" y="233"/>
                  </a:cxn>
                  <a:cxn ang="0">
                    <a:pos x="266" y="259"/>
                  </a:cxn>
                  <a:cxn ang="0">
                    <a:pos x="292" y="291"/>
                  </a:cxn>
                  <a:cxn ang="0">
                    <a:pos x="362" y="313"/>
                  </a:cxn>
                  <a:cxn ang="0">
                    <a:pos x="396" y="327"/>
                  </a:cxn>
                  <a:cxn ang="0">
                    <a:pos x="406" y="370"/>
                  </a:cxn>
                  <a:cxn ang="0">
                    <a:pos x="446" y="386"/>
                  </a:cxn>
                  <a:cxn ang="0">
                    <a:pos x="454" y="364"/>
                  </a:cxn>
                  <a:cxn ang="0">
                    <a:pos x="512" y="329"/>
                  </a:cxn>
                  <a:cxn ang="0">
                    <a:pos x="558" y="319"/>
                  </a:cxn>
                  <a:cxn ang="0">
                    <a:pos x="646" y="329"/>
                  </a:cxn>
                  <a:cxn ang="0">
                    <a:pos x="680" y="336"/>
                  </a:cxn>
                  <a:cxn ang="0">
                    <a:pos x="710" y="267"/>
                  </a:cxn>
                  <a:cxn ang="0">
                    <a:pos x="739" y="219"/>
                  </a:cxn>
                  <a:cxn ang="0">
                    <a:pos x="791" y="201"/>
                  </a:cxn>
                  <a:cxn ang="0">
                    <a:pos x="817" y="171"/>
                  </a:cxn>
                  <a:cxn ang="0">
                    <a:pos x="811" y="159"/>
                  </a:cxn>
                </a:cxnLst>
                <a:rect l="0" t="0" r="r" b="b"/>
                <a:pathLst>
                  <a:path w="825" h="386">
                    <a:moveTo>
                      <a:pt x="805" y="161"/>
                    </a:moveTo>
                    <a:lnTo>
                      <a:pt x="803" y="161"/>
                    </a:lnTo>
                    <a:lnTo>
                      <a:pt x="785" y="159"/>
                    </a:lnTo>
                    <a:lnTo>
                      <a:pt x="779" y="145"/>
                    </a:lnTo>
                    <a:lnTo>
                      <a:pt x="763" y="139"/>
                    </a:lnTo>
                    <a:lnTo>
                      <a:pt x="755" y="123"/>
                    </a:lnTo>
                    <a:lnTo>
                      <a:pt x="749" y="121"/>
                    </a:lnTo>
                    <a:lnTo>
                      <a:pt x="747" y="121"/>
                    </a:lnTo>
                    <a:lnTo>
                      <a:pt x="721" y="129"/>
                    </a:lnTo>
                    <a:lnTo>
                      <a:pt x="712" y="129"/>
                    </a:lnTo>
                    <a:lnTo>
                      <a:pt x="706" y="129"/>
                    </a:lnTo>
                    <a:lnTo>
                      <a:pt x="702" y="115"/>
                    </a:lnTo>
                    <a:lnTo>
                      <a:pt x="694" y="113"/>
                    </a:lnTo>
                    <a:lnTo>
                      <a:pt x="690" y="113"/>
                    </a:lnTo>
                    <a:lnTo>
                      <a:pt x="678" y="123"/>
                    </a:lnTo>
                    <a:lnTo>
                      <a:pt x="674" y="127"/>
                    </a:lnTo>
                    <a:lnTo>
                      <a:pt x="666" y="107"/>
                    </a:lnTo>
                    <a:lnTo>
                      <a:pt x="632" y="59"/>
                    </a:lnTo>
                    <a:lnTo>
                      <a:pt x="606" y="38"/>
                    </a:lnTo>
                    <a:lnTo>
                      <a:pt x="608" y="28"/>
                    </a:lnTo>
                    <a:lnTo>
                      <a:pt x="608" y="26"/>
                    </a:lnTo>
                    <a:lnTo>
                      <a:pt x="560" y="49"/>
                    </a:lnTo>
                    <a:lnTo>
                      <a:pt x="544" y="49"/>
                    </a:lnTo>
                    <a:lnTo>
                      <a:pt x="540" y="49"/>
                    </a:lnTo>
                    <a:lnTo>
                      <a:pt x="544" y="40"/>
                    </a:lnTo>
                    <a:lnTo>
                      <a:pt x="526" y="34"/>
                    </a:lnTo>
                    <a:lnTo>
                      <a:pt x="504" y="34"/>
                    </a:lnTo>
                    <a:lnTo>
                      <a:pt x="500" y="34"/>
                    </a:lnTo>
                    <a:lnTo>
                      <a:pt x="500" y="16"/>
                    </a:lnTo>
                    <a:lnTo>
                      <a:pt x="492" y="2"/>
                    </a:lnTo>
                    <a:lnTo>
                      <a:pt x="492" y="0"/>
                    </a:lnTo>
                    <a:lnTo>
                      <a:pt x="480" y="4"/>
                    </a:lnTo>
                    <a:lnTo>
                      <a:pt x="478" y="4"/>
                    </a:lnTo>
                    <a:lnTo>
                      <a:pt x="468" y="0"/>
                    </a:lnTo>
                    <a:lnTo>
                      <a:pt x="468" y="0"/>
                    </a:lnTo>
                    <a:lnTo>
                      <a:pt x="438" y="4"/>
                    </a:lnTo>
                    <a:lnTo>
                      <a:pt x="438" y="10"/>
                    </a:lnTo>
                    <a:lnTo>
                      <a:pt x="392" y="20"/>
                    </a:lnTo>
                    <a:lnTo>
                      <a:pt x="378" y="26"/>
                    </a:lnTo>
                    <a:lnTo>
                      <a:pt x="354" y="30"/>
                    </a:lnTo>
                    <a:lnTo>
                      <a:pt x="334" y="34"/>
                    </a:lnTo>
                    <a:lnTo>
                      <a:pt x="292" y="40"/>
                    </a:lnTo>
                    <a:lnTo>
                      <a:pt x="298" y="59"/>
                    </a:lnTo>
                    <a:lnTo>
                      <a:pt x="314" y="63"/>
                    </a:lnTo>
                    <a:lnTo>
                      <a:pt x="286" y="75"/>
                    </a:lnTo>
                    <a:lnTo>
                      <a:pt x="292" y="83"/>
                    </a:lnTo>
                    <a:lnTo>
                      <a:pt x="276" y="97"/>
                    </a:lnTo>
                    <a:lnTo>
                      <a:pt x="282" y="105"/>
                    </a:lnTo>
                    <a:lnTo>
                      <a:pt x="302" y="107"/>
                    </a:lnTo>
                    <a:lnTo>
                      <a:pt x="300" y="127"/>
                    </a:lnTo>
                    <a:lnTo>
                      <a:pt x="288" y="129"/>
                    </a:lnTo>
                    <a:lnTo>
                      <a:pt x="286" y="129"/>
                    </a:lnTo>
                    <a:lnTo>
                      <a:pt x="274" y="125"/>
                    </a:lnTo>
                    <a:lnTo>
                      <a:pt x="270" y="123"/>
                    </a:lnTo>
                    <a:lnTo>
                      <a:pt x="268" y="133"/>
                    </a:lnTo>
                    <a:lnTo>
                      <a:pt x="268" y="135"/>
                    </a:lnTo>
                    <a:lnTo>
                      <a:pt x="250" y="129"/>
                    </a:lnTo>
                    <a:lnTo>
                      <a:pt x="244" y="121"/>
                    </a:lnTo>
                    <a:lnTo>
                      <a:pt x="204" y="119"/>
                    </a:lnTo>
                    <a:lnTo>
                      <a:pt x="202" y="119"/>
                    </a:lnTo>
                    <a:lnTo>
                      <a:pt x="186" y="133"/>
                    </a:lnTo>
                    <a:lnTo>
                      <a:pt x="186" y="135"/>
                    </a:lnTo>
                    <a:lnTo>
                      <a:pt x="166" y="121"/>
                    </a:lnTo>
                    <a:lnTo>
                      <a:pt x="164" y="121"/>
                    </a:lnTo>
                    <a:lnTo>
                      <a:pt x="160" y="123"/>
                    </a:lnTo>
                    <a:lnTo>
                      <a:pt x="160" y="123"/>
                    </a:lnTo>
                    <a:lnTo>
                      <a:pt x="138" y="107"/>
                    </a:lnTo>
                    <a:lnTo>
                      <a:pt x="122" y="107"/>
                    </a:lnTo>
                    <a:lnTo>
                      <a:pt x="120" y="107"/>
                    </a:lnTo>
                    <a:lnTo>
                      <a:pt x="118" y="101"/>
                    </a:lnTo>
                    <a:lnTo>
                      <a:pt x="116" y="99"/>
                    </a:lnTo>
                    <a:lnTo>
                      <a:pt x="106" y="107"/>
                    </a:lnTo>
                    <a:lnTo>
                      <a:pt x="106" y="107"/>
                    </a:lnTo>
                    <a:lnTo>
                      <a:pt x="84" y="103"/>
                    </a:lnTo>
                    <a:lnTo>
                      <a:pt x="82" y="103"/>
                    </a:lnTo>
                    <a:lnTo>
                      <a:pt x="76" y="113"/>
                    </a:lnTo>
                    <a:lnTo>
                      <a:pt x="58" y="119"/>
                    </a:lnTo>
                    <a:lnTo>
                      <a:pt x="58" y="127"/>
                    </a:lnTo>
                    <a:lnTo>
                      <a:pt x="42" y="131"/>
                    </a:lnTo>
                    <a:lnTo>
                      <a:pt x="48" y="147"/>
                    </a:lnTo>
                    <a:lnTo>
                      <a:pt x="38" y="151"/>
                    </a:lnTo>
                    <a:lnTo>
                      <a:pt x="36" y="153"/>
                    </a:lnTo>
                    <a:lnTo>
                      <a:pt x="22" y="135"/>
                    </a:lnTo>
                    <a:lnTo>
                      <a:pt x="20" y="135"/>
                    </a:lnTo>
                    <a:lnTo>
                      <a:pt x="8" y="153"/>
                    </a:lnTo>
                    <a:lnTo>
                      <a:pt x="10" y="169"/>
                    </a:lnTo>
                    <a:lnTo>
                      <a:pt x="0" y="187"/>
                    </a:lnTo>
                    <a:lnTo>
                      <a:pt x="10" y="193"/>
                    </a:lnTo>
                    <a:lnTo>
                      <a:pt x="10" y="203"/>
                    </a:lnTo>
                    <a:lnTo>
                      <a:pt x="32" y="207"/>
                    </a:lnTo>
                    <a:lnTo>
                      <a:pt x="50" y="231"/>
                    </a:lnTo>
                    <a:lnTo>
                      <a:pt x="40" y="233"/>
                    </a:lnTo>
                    <a:lnTo>
                      <a:pt x="52" y="241"/>
                    </a:lnTo>
                    <a:lnTo>
                      <a:pt x="54" y="241"/>
                    </a:lnTo>
                    <a:lnTo>
                      <a:pt x="80" y="227"/>
                    </a:lnTo>
                    <a:lnTo>
                      <a:pt x="96" y="223"/>
                    </a:lnTo>
                    <a:lnTo>
                      <a:pt x="112" y="231"/>
                    </a:lnTo>
                    <a:lnTo>
                      <a:pt x="132" y="227"/>
                    </a:lnTo>
                    <a:lnTo>
                      <a:pt x="132" y="251"/>
                    </a:lnTo>
                    <a:lnTo>
                      <a:pt x="122" y="265"/>
                    </a:lnTo>
                    <a:lnTo>
                      <a:pt x="98" y="267"/>
                    </a:lnTo>
                    <a:lnTo>
                      <a:pt x="90" y="279"/>
                    </a:lnTo>
                    <a:lnTo>
                      <a:pt x="96" y="287"/>
                    </a:lnTo>
                    <a:lnTo>
                      <a:pt x="76" y="283"/>
                    </a:lnTo>
                    <a:lnTo>
                      <a:pt x="74" y="291"/>
                    </a:lnTo>
                    <a:lnTo>
                      <a:pt x="88" y="297"/>
                    </a:lnTo>
                    <a:lnTo>
                      <a:pt x="108" y="329"/>
                    </a:lnTo>
                    <a:lnTo>
                      <a:pt x="124" y="331"/>
                    </a:lnTo>
                    <a:lnTo>
                      <a:pt x="120" y="354"/>
                    </a:lnTo>
                    <a:lnTo>
                      <a:pt x="130" y="346"/>
                    </a:lnTo>
                    <a:lnTo>
                      <a:pt x="154" y="340"/>
                    </a:lnTo>
                    <a:lnTo>
                      <a:pt x="170" y="352"/>
                    </a:lnTo>
                    <a:lnTo>
                      <a:pt x="182" y="368"/>
                    </a:lnTo>
                    <a:lnTo>
                      <a:pt x="190" y="366"/>
                    </a:lnTo>
                    <a:lnTo>
                      <a:pt x="190" y="275"/>
                    </a:lnTo>
                    <a:lnTo>
                      <a:pt x="244" y="263"/>
                    </a:lnTo>
                    <a:lnTo>
                      <a:pt x="246" y="255"/>
                    </a:lnTo>
                    <a:lnTo>
                      <a:pt x="266" y="257"/>
                    </a:lnTo>
                    <a:lnTo>
                      <a:pt x="268" y="247"/>
                    </a:lnTo>
                    <a:lnTo>
                      <a:pt x="284" y="249"/>
                    </a:lnTo>
                    <a:lnTo>
                      <a:pt x="286" y="241"/>
                    </a:lnTo>
                    <a:lnTo>
                      <a:pt x="270" y="235"/>
                    </a:lnTo>
                    <a:lnTo>
                      <a:pt x="286" y="233"/>
                    </a:lnTo>
                    <a:lnTo>
                      <a:pt x="298" y="243"/>
                    </a:lnTo>
                    <a:lnTo>
                      <a:pt x="282" y="251"/>
                    </a:lnTo>
                    <a:lnTo>
                      <a:pt x="266" y="259"/>
                    </a:lnTo>
                    <a:lnTo>
                      <a:pt x="274" y="267"/>
                    </a:lnTo>
                    <a:lnTo>
                      <a:pt x="274" y="279"/>
                    </a:lnTo>
                    <a:lnTo>
                      <a:pt x="292" y="291"/>
                    </a:lnTo>
                    <a:lnTo>
                      <a:pt x="314" y="313"/>
                    </a:lnTo>
                    <a:lnTo>
                      <a:pt x="338" y="311"/>
                    </a:lnTo>
                    <a:lnTo>
                      <a:pt x="362" y="313"/>
                    </a:lnTo>
                    <a:lnTo>
                      <a:pt x="372" y="307"/>
                    </a:lnTo>
                    <a:lnTo>
                      <a:pt x="390" y="329"/>
                    </a:lnTo>
                    <a:lnTo>
                      <a:pt x="396" y="327"/>
                    </a:lnTo>
                    <a:lnTo>
                      <a:pt x="392" y="352"/>
                    </a:lnTo>
                    <a:lnTo>
                      <a:pt x="404" y="352"/>
                    </a:lnTo>
                    <a:lnTo>
                      <a:pt x="406" y="370"/>
                    </a:lnTo>
                    <a:lnTo>
                      <a:pt x="432" y="370"/>
                    </a:lnTo>
                    <a:lnTo>
                      <a:pt x="432" y="380"/>
                    </a:lnTo>
                    <a:lnTo>
                      <a:pt x="446" y="386"/>
                    </a:lnTo>
                    <a:lnTo>
                      <a:pt x="454" y="366"/>
                    </a:lnTo>
                    <a:lnTo>
                      <a:pt x="454" y="366"/>
                    </a:lnTo>
                    <a:lnTo>
                      <a:pt x="454" y="364"/>
                    </a:lnTo>
                    <a:lnTo>
                      <a:pt x="494" y="344"/>
                    </a:lnTo>
                    <a:lnTo>
                      <a:pt x="494" y="338"/>
                    </a:lnTo>
                    <a:lnTo>
                      <a:pt x="512" y="329"/>
                    </a:lnTo>
                    <a:lnTo>
                      <a:pt x="544" y="340"/>
                    </a:lnTo>
                    <a:lnTo>
                      <a:pt x="548" y="323"/>
                    </a:lnTo>
                    <a:lnTo>
                      <a:pt x="558" y="319"/>
                    </a:lnTo>
                    <a:lnTo>
                      <a:pt x="580" y="329"/>
                    </a:lnTo>
                    <a:lnTo>
                      <a:pt x="590" y="327"/>
                    </a:lnTo>
                    <a:lnTo>
                      <a:pt x="646" y="329"/>
                    </a:lnTo>
                    <a:lnTo>
                      <a:pt x="656" y="331"/>
                    </a:lnTo>
                    <a:lnTo>
                      <a:pt x="680" y="346"/>
                    </a:lnTo>
                    <a:lnTo>
                      <a:pt x="680" y="336"/>
                    </a:lnTo>
                    <a:lnTo>
                      <a:pt x="694" y="321"/>
                    </a:lnTo>
                    <a:lnTo>
                      <a:pt x="680" y="275"/>
                    </a:lnTo>
                    <a:lnTo>
                      <a:pt x="710" y="267"/>
                    </a:lnTo>
                    <a:lnTo>
                      <a:pt x="729" y="273"/>
                    </a:lnTo>
                    <a:lnTo>
                      <a:pt x="723" y="263"/>
                    </a:lnTo>
                    <a:lnTo>
                      <a:pt x="739" y="219"/>
                    </a:lnTo>
                    <a:lnTo>
                      <a:pt x="775" y="231"/>
                    </a:lnTo>
                    <a:lnTo>
                      <a:pt x="787" y="225"/>
                    </a:lnTo>
                    <a:lnTo>
                      <a:pt x="791" y="201"/>
                    </a:lnTo>
                    <a:lnTo>
                      <a:pt x="795" y="187"/>
                    </a:lnTo>
                    <a:lnTo>
                      <a:pt x="811" y="185"/>
                    </a:lnTo>
                    <a:lnTo>
                      <a:pt x="817" y="171"/>
                    </a:lnTo>
                    <a:lnTo>
                      <a:pt x="825" y="171"/>
                    </a:lnTo>
                    <a:lnTo>
                      <a:pt x="813" y="159"/>
                    </a:lnTo>
                    <a:lnTo>
                      <a:pt x="811" y="159"/>
                    </a:lnTo>
                    <a:lnTo>
                      <a:pt x="805" y="16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6" name="Freeform 186"/>
              <p:cNvSpPr>
                <a:spLocks/>
              </p:cNvSpPr>
              <p:nvPr/>
            </p:nvSpPr>
            <p:spPr bwMode="auto">
              <a:xfrm>
                <a:off x="4071938" y="3440113"/>
                <a:ext cx="161925" cy="127000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4" y="6"/>
                  </a:cxn>
                  <a:cxn ang="0">
                    <a:pos x="34" y="12"/>
                  </a:cxn>
                  <a:cxn ang="0">
                    <a:pos x="32" y="20"/>
                  </a:cxn>
                  <a:cxn ang="0">
                    <a:pos x="28" y="20"/>
                  </a:cxn>
                  <a:cxn ang="0">
                    <a:pos x="26" y="24"/>
                  </a:cxn>
                  <a:cxn ang="0">
                    <a:pos x="0" y="14"/>
                  </a:cxn>
                  <a:cxn ang="0">
                    <a:pos x="14" y="24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8" y="28"/>
                  </a:cxn>
                  <a:cxn ang="0">
                    <a:pos x="10" y="30"/>
                  </a:cxn>
                  <a:cxn ang="0">
                    <a:pos x="10" y="28"/>
                  </a:cxn>
                  <a:cxn ang="0">
                    <a:pos x="14" y="28"/>
                  </a:cxn>
                  <a:cxn ang="0">
                    <a:pos x="10" y="30"/>
                  </a:cxn>
                  <a:cxn ang="0">
                    <a:pos x="20" y="38"/>
                  </a:cxn>
                  <a:cxn ang="0">
                    <a:pos x="18" y="40"/>
                  </a:cxn>
                  <a:cxn ang="0">
                    <a:pos x="18" y="42"/>
                  </a:cxn>
                  <a:cxn ang="0">
                    <a:pos x="14" y="44"/>
                  </a:cxn>
                  <a:cxn ang="0">
                    <a:pos x="28" y="56"/>
                  </a:cxn>
                  <a:cxn ang="0">
                    <a:pos x="32" y="70"/>
                  </a:cxn>
                  <a:cxn ang="0">
                    <a:pos x="60" y="52"/>
                  </a:cxn>
                  <a:cxn ang="0">
                    <a:pos x="68" y="56"/>
                  </a:cxn>
                  <a:cxn ang="0">
                    <a:pos x="66" y="60"/>
                  </a:cxn>
                  <a:cxn ang="0">
                    <a:pos x="70" y="62"/>
                  </a:cxn>
                  <a:cxn ang="0">
                    <a:pos x="64" y="72"/>
                  </a:cxn>
                  <a:cxn ang="0">
                    <a:pos x="78" y="80"/>
                  </a:cxn>
                  <a:cxn ang="0">
                    <a:pos x="80" y="62"/>
                  </a:cxn>
                  <a:cxn ang="0">
                    <a:pos x="84" y="68"/>
                  </a:cxn>
                  <a:cxn ang="0">
                    <a:pos x="88" y="40"/>
                  </a:cxn>
                  <a:cxn ang="0">
                    <a:pos x="102" y="30"/>
                  </a:cxn>
                  <a:cxn ang="0">
                    <a:pos x="92" y="28"/>
                  </a:cxn>
                  <a:cxn ang="0">
                    <a:pos x="74" y="2"/>
                  </a:cxn>
                  <a:cxn ang="0">
                    <a:pos x="72" y="0"/>
                  </a:cxn>
                  <a:cxn ang="0">
                    <a:pos x="54" y="16"/>
                  </a:cxn>
                  <a:cxn ang="0">
                    <a:pos x="54" y="16"/>
                  </a:cxn>
                  <a:cxn ang="0">
                    <a:pos x="28" y="0"/>
                  </a:cxn>
                </a:cxnLst>
                <a:rect l="0" t="0" r="r" b="b"/>
                <a:pathLst>
                  <a:path w="102" h="80">
                    <a:moveTo>
                      <a:pt x="28" y="0"/>
                    </a:moveTo>
                    <a:lnTo>
                      <a:pt x="24" y="6"/>
                    </a:lnTo>
                    <a:lnTo>
                      <a:pt x="34" y="12"/>
                    </a:lnTo>
                    <a:lnTo>
                      <a:pt x="32" y="20"/>
                    </a:lnTo>
                    <a:lnTo>
                      <a:pt x="28" y="20"/>
                    </a:lnTo>
                    <a:lnTo>
                      <a:pt x="26" y="24"/>
                    </a:lnTo>
                    <a:lnTo>
                      <a:pt x="0" y="14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8" y="28"/>
                    </a:lnTo>
                    <a:lnTo>
                      <a:pt x="10" y="30"/>
                    </a:lnTo>
                    <a:lnTo>
                      <a:pt x="10" y="28"/>
                    </a:lnTo>
                    <a:lnTo>
                      <a:pt x="14" y="28"/>
                    </a:lnTo>
                    <a:lnTo>
                      <a:pt x="10" y="30"/>
                    </a:lnTo>
                    <a:lnTo>
                      <a:pt x="20" y="38"/>
                    </a:lnTo>
                    <a:lnTo>
                      <a:pt x="18" y="40"/>
                    </a:lnTo>
                    <a:lnTo>
                      <a:pt x="18" y="42"/>
                    </a:lnTo>
                    <a:lnTo>
                      <a:pt x="14" y="44"/>
                    </a:lnTo>
                    <a:lnTo>
                      <a:pt x="28" y="56"/>
                    </a:lnTo>
                    <a:lnTo>
                      <a:pt x="32" y="70"/>
                    </a:lnTo>
                    <a:lnTo>
                      <a:pt x="60" y="52"/>
                    </a:lnTo>
                    <a:lnTo>
                      <a:pt x="68" y="56"/>
                    </a:lnTo>
                    <a:lnTo>
                      <a:pt x="66" y="60"/>
                    </a:lnTo>
                    <a:lnTo>
                      <a:pt x="70" y="62"/>
                    </a:lnTo>
                    <a:lnTo>
                      <a:pt x="64" y="72"/>
                    </a:lnTo>
                    <a:lnTo>
                      <a:pt x="78" y="80"/>
                    </a:lnTo>
                    <a:lnTo>
                      <a:pt x="80" y="62"/>
                    </a:lnTo>
                    <a:lnTo>
                      <a:pt x="84" y="68"/>
                    </a:lnTo>
                    <a:lnTo>
                      <a:pt x="88" y="40"/>
                    </a:lnTo>
                    <a:lnTo>
                      <a:pt x="102" y="30"/>
                    </a:lnTo>
                    <a:lnTo>
                      <a:pt x="92" y="28"/>
                    </a:lnTo>
                    <a:lnTo>
                      <a:pt x="74" y="2"/>
                    </a:lnTo>
                    <a:lnTo>
                      <a:pt x="72" y="0"/>
                    </a:lnTo>
                    <a:lnTo>
                      <a:pt x="54" y="16"/>
                    </a:lnTo>
                    <a:lnTo>
                      <a:pt x="54" y="1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7" name="Rectangle 187"/>
              <p:cNvSpPr>
                <a:spLocks noChangeArrowheads="1"/>
              </p:cNvSpPr>
              <p:nvPr/>
            </p:nvSpPr>
            <p:spPr bwMode="auto">
              <a:xfrm>
                <a:off x="4087813" y="3487738"/>
                <a:ext cx="1588" cy="1588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8" name="Freeform 188"/>
              <p:cNvSpPr>
                <a:spLocks/>
              </p:cNvSpPr>
              <p:nvPr/>
            </p:nvSpPr>
            <p:spPr bwMode="auto">
              <a:xfrm>
                <a:off x="4071938" y="3525838"/>
                <a:ext cx="31750" cy="25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14"/>
                  </a:cxn>
                  <a:cxn ang="0">
                    <a:pos x="20" y="16"/>
                  </a:cxn>
                  <a:cxn ang="0">
                    <a:pos x="14" y="2"/>
                  </a:cxn>
                  <a:cxn ang="0">
                    <a:pos x="0" y="0"/>
                  </a:cxn>
                </a:cxnLst>
                <a:rect l="0" t="0" r="r" b="b"/>
                <a:pathLst>
                  <a:path w="20" h="16">
                    <a:moveTo>
                      <a:pt x="0" y="0"/>
                    </a:moveTo>
                    <a:lnTo>
                      <a:pt x="10" y="14"/>
                    </a:lnTo>
                    <a:lnTo>
                      <a:pt x="20" y="16"/>
                    </a:lnTo>
                    <a:lnTo>
                      <a:pt x="1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9" name="Freeform 189"/>
              <p:cNvSpPr>
                <a:spLocks/>
              </p:cNvSpPr>
              <p:nvPr/>
            </p:nvSpPr>
            <p:spPr bwMode="auto">
              <a:xfrm>
                <a:off x="4017963" y="3465513"/>
                <a:ext cx="101600" cy="88900"/>
              </a:xfrm>
              <a:custGeom>
                <a:avLst/>
                <a:gdLst/>
                <a:ahLst/>
                <a:cxnLst>
                  <a:cxn ang="0">
                    <a:pos x="34" y="38"/>
                  </a:cxn>
                  <a:cxn ang="0">
                    <a:pos x="48" y="40"/>
                  </a:cxn>
                  <a:cxn ang="0">
                    <a:pos x="54" y="54"/>
                  </a:cxn>
                  <a:cxn ang="0">
                    <a:pos x="56" y="56"/>
                  </a:cxn>
                  <a:cxn ang="0">
                    <a:pos x="60" y="54"/>
                  </a:cxn>
                  <a:cxn ang="0">
                    <a:pos x="64" y="56"/>
                  </a:cxn>
                  <a:cxn ang="0">
                    <a:pos x="60" y="42"/>
                  </a:cxn>
                  <a:cxn ang="0">
                    <a:pos x="44" y="30"/>
                  </a:cxn>
                  <a:cxn ang="0">
                    <a:pos x="48" y="28"/>
                  </a:cxn>
                  <a:cxn ang="0">
                    <a:pos x="52" y="26"/>
                  </a:cxn>
                  <a:cxn ang="0">
                    <a:pos x="52" y="24"/>
                  </a:cxn>
                  <a:cxn ang="0">
                    <a:pos x="42" y="18"/>
                  </a:cxn>
                  <a:cxn ang="0">
                    <a:pos x="42" y="18"/>
                  </a:cxn>
                  <a:cxn ang="0">
                    <a:pos x="42" y="18"/>
                  </a:cxn>
                  <a:cxn ang="0">
                    <a:pos x="40" y="16"/>
                  </a:cxn>
                  <a:cxn ang="0">
                    <a:pos x="42" y="12"/>
                  </a:cxn>
                  <a:cxn ang="0">
                    <a:pos x="44" y="10"/>
                  </a:cxn>
                  <a:cxn ang="0">
                    <a:pos x="44" y="10"/>
                  </a:cxn>
                  <a:cxn ang="0">
                    <a:pos x="32" y="0"/>
                  </a:cxn>
                  <a:cxn ang="0">
                    <a:pos x="16" y="2"/>
                  </a:cxn>
                  <a:cxn ang="0">
                    <a:pos x="4" y="4"/>
                  </a:cxn>
                  <a:cxn ang="0">
                    <a:pos x="0" y="6"/>
                  </a:cxn>
                  <a:cxn ang="0">
                    <a:pos x="8" y="16"/>
                  </a:cxn>
                  <a:cxn ang="0">
                    <a:pos x="4" y="28"/>
                  </a:cxn>
                  <a:cxn ang="0">
                    <a:pos x="18" y="28"/>
                  </a:cxn>
                  <a:cxn ang="0">
                    <a:pos x="28" y="36"/>
                  </a:cxn>
                  <a:cxn ang="0">
                    <a:pos x="28" y="38"/>
                  </a:cxn>
                  <a:cxn ang="0">
                    <a:pos x="34" y="38"/>
                  </a:cxn>
                </a:cxnLst>
                <a:rect l="0" t="0" r="r" b="b"/>
                <a:pathLst>
                  <a:path w="64" h="56">
                    <a:moveTo>
                      <a:pt x="34" y="38"/>
                    </a:moveTo>
                    <a:lnTo>
                      <a:pt x="48" y="40"/>
                    </a:lnTo>
                    <a:lnTo>
                      <a:pt x="54" y="54"/>
                    </a:lnTo>
                    <a:lnTo>
                      <a:pt x="56" y="56"/>
                    </a:lnTo>
                    <a:lnTo>
                      <a:pt x="60" y="54"/>
                    </a:lnTo>
                    <a:lnTo>
                      <a:pt x="64" y="56"/>
                    </a:lnTo>
                    <a:lnTo>
                      <a:pt x="60" y="42"/>
                    </a:lnTo>
                    <a:lnTo>
                      <a:pt x="44" y="30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2" y="24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4" y="10"/>
                    </a:lnTo>
                    <a:lnTo>
                      <a:pt x="44" y="10"/>
                    </a:lnTo>
                    <a:lnTo>
                      <a:pt x="32" y="0"/>
                    </a:lnTo>
                    <a:lnTo>
                      <a:pt x="16" y="2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8" y="16"/>
                    </a:lnTo>
                    <a:lnTo>
                      <a:pt x="4" y="28"/>
                    </a:lnTo>
                    <a:lnTo>
                      <a:pt x="18" y="28"/>
                    </a:lnTo>
                    <a:lnTo>
                      <a:pt x="28" y="36"/>
                    </a:lnTo>
                    <a:lnTo>
                      <a:pt x="28" y="38"/>
                    </a:lnTo>
                    <a:lnTo>
                      <a:pt x="34" y="3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0" name="Freeform 190"/>
              <p:cNvSpPr>
                <a:spLocks/>
              </p:cNvSpPr>
              <p:nvPr/>
            </p:nvSpPr>
            <p:spPr bwMode="auto">
              <a:xfrm>
                <a:off x="4084638" y="3490913"/>
                <a:ext cx="317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1" name="Freeform 191"/>
              <p:cNvSpPr>
                <a:spLocks/>
              </p:cNvSpPr>
              <p:nvPr/>
            </p:nvSpPr>
            <p:spPr bwMode="auto">
              <a:xfrm>
                <a:off x="4792663" y="3481388"/>
                <a:ext cx="241300" cy="149225"/>
              </a:xfrm>
              <a:custGeom>
                <a:avLst/>
                <a:gdLst/>
                <a:ahLst/>
                <a:cxnLst>
                  <a:cxn ang="0">
                    <a:pos x="52" y="14"/>
                  </a:cxn>
                  <a:cxn ang="0">
                    <a:pos x="62" y="16"/>
                  </a:cxn>
                  <a:cxn ang="0">
                    <a:pos x="70" y="14"/>
                  </a:cxn>
                  <a:cxn ang="0">
                    <a:pos x="70" y="14"/>
                  </a:cxn>
                  <a:cxn ang="0">
                    <a:pos x="58" y="10"/>
                  </a:cxn>
                  <a:cxn ang="0">
                    <a:pos x="64" y="4"/>
                  </a:cxn>
                  <a:cxn ang="0">
                    <a:pos x="60" y="0"/>
                  </a:cxn>
                  <a:cxn ang="0">
                    <a:pos x="46" y="6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32" y="24"/>
                  </a:cxn>
                  <a:cxn ang="0">
                    <a:pos x="24" y="30"/>
                  </a:cxn>
                  <a:cxn ang="0">
                    <a:pos x="18" y="3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8" y="28"/>
                  </a:cxn>
                  <a:cxn ang="0">
                    <a:pos x="0" y="40"/>
                  </a:cxn>
                  <a:cxn ang="0">
                    <a:pos x="16" y="44"/>
                  </a:cxn>
                  <a:cxn ang="0">
                    <a:pos x="20" y="60"/>
                  </a:cxn>
                  <a:cxn ang="0">
                    <a:pos x="10" y="84"/>
                  </a:cxn>
                  <a:cxn ang="0">
                    <a:pos x="16" y="90"/>
                  </a:cxn>
                  <a:cxn ang="0">
                    <a:pos x="26" y="82"/>
                  </a:cxn>
                  <a:cxn ang="0">
                    <a:pos x="38" y="84"/>
                  </a:cxn>
                  <a:cxn ang="0">
                    <a:pos x="42" y="78"/>
                  </a:cxn>
                  <a:cxn ang="0">
                    <a:pos x="42" y="78"/>
                  </a:cxn>
                  <a:cxn ang="0">
                    <a:pos x="44" y="74"/>
                  </a:cxn>
                  <a:cxn ang="0">
                    <a:pos x="56" y="76"/>
                  </a:cxn>
                  <a:cxn ang="0">
                    <a:pos x="62" y="62"/>
                  </a:cxn>
                  <a:cxn ang="0">
                    <a:pos x="64" y="62"/>
                  </a:cxn>
                  <a:cxn ang="0">
                    <a:pos x="66" y="60"/>
                  </a:cxn>
                  <a:cxn ang="0">
                    <a:pos x="80" y="60"/>
                  </a:cxn>
                  <a:cxn ang="0">
                    <a:pos x="86" y="70"/>
                  </a:cxn>
                  <a:cxn ang="0">
                    <a:pos x="84" y="86"/>
                  </a:cxn>
                  <a:cxn ang="0">
                    <a:pos x="86" y="94"/>
                  </a:cxn>
                  <a:cxn ang="0">
                    <a:pos x="108" y="86"/>
                  </a:cxn>
                  <a:cxn ang="0">
                    <a:pos x="120" y="76"/>
                  </a:cxn>
                  <a:cxn ang="0">
                    <a:pos x="128" y="84"/>
                  </a:cxn>
                  <a:cxn ang="0">
                    <a:pos x="142" y="80"/>
                  </a:cxn>
                  <a:cxn ang="0">
                    <a:pos x="152" y="82"/>
                  </a:cxn>
                  <a:cxn ang="0">
                    <a:pos x="148" y="54"/>
                  </a:cxn>
                  <a:cxn ang="0">
                    <a:pos x="130" y="54"/>
                  </a:cxn>
                  <a:cxn ang="0">
                    <a:pos x="126" y="34"/>
                  </a:cxn>
                  <a:cxn ang="0">
                    <a:pos x="108" y="34"/>
                  </a:cxn>
                  <a:cxn ang="0">
                    <a:pos x="100" y="40"/>
                  </a:cxn>
                  <a:cxn ang="0">
                    <a:pos x="84" y="28"/>
                  </a:cxn>
                  <a:cxn ang="0">
                    <a:pos x="68" y="34"/>
                  </a:cxn>
                  <a:cxn ang="0">
                    <a:pos x="62" y="28"/>
                  </a:cxn>
                  <a:cxn ang="0">
                    <a:pos x="38" y="30"/>
                  </a:cxn>
                  <a:cxn ang="0">
                    <a:pos x="38" y="26"/>
                  </a:cxn>
                  <a:cxn ang="0">
                    <a:pos x="40" y="26"/>
                  </a:cxn>
                  <a:cxn ang="0">
                    <a:pos x="40" y="24"/>
                  </a:cxn>
                  <a:cxn ang="0">
                    <a:pos x="52" y="14"/>
                  </a:cxn>
                </a:cxnLst>
                <a:rect l="0" t="0" r="r" b="b"/>
                <a:pathLst>
                  <a:path w="152" h="94">
                    <a:moveTo>
                      <a:pt x="52" y="14"/>
                    </a:moveTo>
                    <a:lnTo>
                      <a:pt x="62" y="16"/>
                    </a:lnTo>
                    <a:lnTo>
                      <a:pt x="70" y="14"/>
                    </a:lnTo>
                    <a:lnTo>
                      <a:pt x="70" y="14"/>
                    </a:lnTo>
                    <a:lnTo>
                      <a:pt x="58" y="10"/>
                    </a:lnTo>
                    <a:lnTo>
                      <a:pt x="64" y="4"/>
                    </a:lnTo>
                    <a:lnTo>
                      <a:pt x="60" y="0"/>
                    </a:lnTo>
                    <a:lnTo>
                      <a:pt x="46" y="6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32" y="24"/>
                    </a:lnTo>
                    <a:lnTo>
                      <a:pt x="24" y="30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2" y="28"/>
                    </a:lnTo>
                    <a:lnTo>
                      <a:pt x="8" y="28"/>
                    </a:lnTo>
                    <a:lnTo>
                      <a:pt x="0" y="40"/>
                    </a:lnTo>
                    <a:lnTo>
                      <a:pt x="16" y="44"/>
                    </a:lnTo>
                    <a:lnTo>
                      <a:pt x="20" y="60"/>
                    </a:lnTo>
                    <a:lnTo>
                      <a:pt x="10" y="84"/>
                    </a:lnTo>
                    <a:lnTo>
                      <a:pt x="16" y="90"/>
                    </a:lnTo>
                    <a:lnTo>
                      <a:pt x="26" y="82"/>
                    </a:lnTo>
                    <a:lnTo>
                      <a:pt x="38" y="84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4" y="74"/>
                    </a:lnTo>
                    <a:lnTo>
                      <a:pt x="56" y="76"/>
                    </a:lnTo>
                    <a:lnTo>
                      <a:pt x="62" y="62"/>
                    </a:lnTo>
                    <a:lnTo>
                      <a:pt x="64" y="62"/>
                    </a:lnTo>
                    <a:lnTo>
                      <a:pt x="66" y="60"/>
                    </a:lnTo>
                    <a:lnTo>
                      <a:pt x="80" y="60"/>
                    </a:lnTo>
                    <a:lnTo>
                      <a:pt x="86" y="70"/>
                    </a:lnTo>
                    <a:lnTo>
                      <a:pt x="84" y="86"/>
                    </a:lnTo>
                    <a:lnTo>
                      <a:pt x="86" y="94"/>
                    </a:lnTo>
                    <a:lnTo>
                      <a:pt x="108" y="86"/>
                    </a:lnTo>
                    <a:lnTo>
                      <a:pt x="120" y="76"/>
                    </a:lnTo>
                    <a:lnTo>
                      <a:pt x="128" y="84"/>
                    </a:lnTo>
                    <a:lnTo>
                      <a:pt x="142" y="80"/>
                    </a:lnTo>
                    <a:lnTo>
                      <a:pt x="152" y="82"/>
                    </a:lnTo>
                    <a:lnTo>
                      <a:pt x="148" y="54"/>
                    </a:lnTo>
                    <a:lnTo>
                      <a:pt x="130" y="54"/>
                    </a:lnTo>
                    <a:lnTo>
                      <a:pt x="126" y="34"/>
                    </a:lnTo>
                    <a:lnTo>
                      <a:pt x="108" y="34"/>
                    </a:lnTo>
                    <a:lnTo>
                      <a:pt x="100" y="40"/>
                    </a:lnTo>
                    <a:lnTo>
                      <a:pt x="84" y="28"/>
                    </a:lnTo>
                    <a:lnTo>
                      <a:pt x="68" y="34"/>
                    </a:lnTo>
                    <a:lnTo>
                      <a:pt x="62" y="28"/>
                    </a:lnTo>
                    <a:lnTo>
                      <a:pt x="38" y="30"/>
                    </a:lnTo>
                    <a:lnTo>
                      <a:pt x="38" y="26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52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2" name="Freeform 192"/>
              <p:cNvSpPr>
                <a:spLocks/>
              </p:cNvSpPr>
              <p:nvPr/>
            </p:nvSpPr>
            <p:spPr bwMode="auto">
              <a:xfrm>
                <a:off x="4894263" y="3519488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3" name="Freeform 193"/>
              <p:cNvSpPr>
                <a:spLocks/>
              </p:cNvSpPr>
              <p:nvPr/>
            </p:nvSpPr>
            <p:spPr bwMode="auto">
              <a:xfrm>
                <a:off x="3495675" y="5826125"/>
                <a:ext cx="69850" cy="63500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4" y="34"/>
                  </a:cxn>
                  <a:cxn ang="0">
                    <a:pos x="18" y="40"/>
                  </a:cxn>
                  <a:cxn ang="0">
                    <a:pos x="22" y="32"/>
                  </a:cxn>
                  <a:cxn ang="0">
                    <a:pos x="38" y="26"/>
                  </a:cxn>
                  <a:cxn ang="0">
                    <a:pos x="44" y="12"/>
                  </a:cxn>
                  <a:cxn ang="0">
                    <a:pos x="32" y="0"/>
                  </a:cxn>
                  <a:cxn ang="0">
                    <a:pos x="20" y="2"/>
                  </a:cxn>
                  <a:cxn ang="0">
                    <a:pos x="0" y="22"/>
                  </a:cxn>
                </a:cxnLst>
                <a:rect l="0" t="0" r="r" b="b"/>
                <a:pathLst>
                  <a:path w="44" h="40">
                    <a:moveTo>
                      <a:pt x="0" y="22"/>
                    </a:moveTo>
                    <a:lnTo>
                      <a:pt x="4" y="34"/>
                    </a:lnTo>
                    <a:lnTo>
                      <a:pt x="18" y="40"/>
                    </a:lnTo>
                    <a:lnTo>
                      <a:pt x="22" y="32"/>
                    </a:lnTo>
                    <a:lnTo>
                      <a:pt x="38" y="26"/>
                    </a:lnTo>
                    <a:lnTo>
                      <a:pt x="44" y="12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4" name="Rectangle 194"/>
              <p:cNvSpPr>
                <a:spLocks noChangeArrowheads="1"/>
              </p:cNvSpPr>
              <p:nvPr/>
            </p:nvSpPr>
            <p:spPr bwMode="auto">
              <a:xfrm>
                <a:off x="4910138" y="3506788"/>
                <a:ext cx="1588" cy="9525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5" name="Freeform 195"/>
              <p:cNvSpPr>
                <a:spLocks/>
              </p:cNvSpPr>
              <p:nvPr/>
            </p:nvSpPr>
            <p:spPr bwMode="auto">
              <a:xfrm>
                <a:off x="4424363" y="3298825"/>
                <a:ext cx="546100" cy="319088"/>
              </a:xfrm>
              <a:custGeom>
                <a:avLst/>
                <a:gdLst/>
                <a:ahLst/>
                <a:cxnLst>
                  <a:cxn ang="0">
                    <a:pos x="254" y="121"/>
                  </a:cxn>
                  <a:cxn ang="0">
                    <a:pos x="240" y="105"/>
                  </a:cxn>
                  <a:cxn ang="0">
                    <a:pos x="212" y="87"/>
                  </a:cxn>
                  <a:cxn ang="0">
                    <a:pos x="204" y="62"/>
                  </a:cxn>
                  <a:cxn ang="0">
                    <a:pos x="180" y="44"/>
                  </a:cxn>
                  <a:cxn ang="0">
                    <a:pos x="146" y="48"/>
                  </a:cxn>
                  <a:cxn ang="0">
                    <a:pos x="100" y="28"/>
                  </a:cxn>
                  <a:cxn ang="0">
                    <a:pos x="78" y="32"/>
                  </a:cxn>
                  <a:cxn ang="0">
                    <a:pos x="68" y="10"/>
                  </a:cxn>
                  <a:cxn ang="0">
                    <a:pos x="56" y="20"/>
                  </a:cxn>
                  <a:cxn ang="0">
                    <a:pos x="44" y="16"/>
                  </a:cxn>
                  <a:cxn ang="0">
                    <a:pos x="0" y="14"/>
                  </a:cxn>
                  <a:cxn ang="0">
                    <a:pos x="0" y="101"/>
                  </a:cxn>
                  <a:cxn ang="0">
                    <a:pos x="20" y="91"/>
                  </a:cxn>
                  <a:cxn ang="0">
                    <a:pos x="22" y="87"/>
                  </a:cxn>
                  <a:cxn ang="0">
                    <a:pos x="28" y="79"/>
                  </a:cxn>
                  <a:cxn ang="0">
                    <a:pos x="34" y="83"/>
                  </a:cxn>
                  <a:cxn ang="0">
                    <a:pos x="54" y="64"/>
                  </a:cxn>
                  <a:cxn ang="0">
                    <a:pos x="80" y="75"/>
                  </a:cxn>
                  <a:cxn ang="0">
                    <a:pos x="124" y="109"/>
                  </a:cxn>
                  <a:cxn ang="0">
                    <a:pos x="168" y="157"/>
                  </a:cxn>
                  <a:cxn ang="0">
                    <a:pos x="196" y="175"/>
                  </a:cxn>
                  <a:cxn ang="0">
                    <a:pos x="216" y="195"/>
                  </a:cxn>
                  <a:cxn ang="0">
                    <a:pos x="212" y="197"/>
                  </a:cxn>
                  <a:cxn ang="0">
                    <a:pos x="238" y="201"/>
                  </a:cxn>
                  <a:cxn ang="0">
                    <a:pos x="244" y="159"/>
                  </a:cxn>
                  <a:cxn ang="0">
                    <a:pos x="236" y="143"/>
                  </a:cxn>
                  <a:cxn ang="0">
                    <a:pos x="250" y="145"/>
                  </a:cxn>
                  <a:cxn ang="0">
                    <a:pos x="258" y="137"/>
                  </a:cxn>
                  <a:cxn ang="0">
                    <a:pos x="274" y="119"/>
                  </a:cxn>
                  <a:cxn ang="0">
                    <a:pos x="274" y="119"/>
                  </a:cxn>
                  <a:cxn ang="0">
                    <a:pos x="292" y="115"/>
                  </a:cxn>
                  <a:cxn ang="0">
                    <a:pos x="290" y="125"/>
                  </a:cxn>
                  <a:cxn ang="0">
                    <a:pos x="302" y="129"/>
                  </a:cxn>
                  <a:cxn ang="0">
                    <a:pos x="316" y="131"/>
                  </a:cxn>
                  <a:cxn ang="0">
                    <a:pos x="336" y="113"/>
                  </a:cxn>
                  <a:cxn ang="0">
                    <a:pos x="314" y="109"/>
                  </a:cxn>
                  <a:cxn ang="0">
                    <a:pos x="310" y="109"/>
                  </a:cxn>
                  <a:cxn ang="0">
                    <a:pos x="306" y="83"/>
                  </a:cxn>
                  <a:cxn ang="0">
                    <a:pos x="262" y="101"/>
                  </a:cxn>
                  <a:cxn ang="0">
                    <a:pos x="254" y="121"/>
                  </a:cxn>
                </a:cxnLst>
                <a:rect l="0" t="0" r="r" b="b"/>
                <a:pathLst>
                  <a:path w="344" h="201">
                    <a:moveTo>
                      <a:pt x="254" y="121"/>
                    </a:moveTo>
                    <a:lnTo>
                      <a:pt x="254" y="121"/>
                    </a:lnTo>
                    <a:lnTo>
                      <a:pt x="240" y="117"/>
                    </a:lnTo>
                    <a:lnTo>
                      <a:pt x="240" y="105"/>
                    </a:lnTo>
                    <a:lnTo>
                      <a:pt x="214" y="105"/>
                    </a:lnTo>
                    <a:lnTo>
                      <a:pt x="212" y="87"/>
                    </a:lnTo>
                    <a:lnTo>
                      <a:pt x="200" y="87"/>
                    </a:lnTo>
                    <a:lnTo>
                      <a:pt x="204" y="62"/>
                    </a:lnTo>
                    <a:lnTo>
                      <a:pt x="198" y="66"/>
                    </a:lnTo>
                    <a:lnTo>
                      <a:pt x="180" y="44"/>
                    </a:lnTo>
                    <a:lnTo>
                      <a:pt x="168" y="50"/>
                    </a:lnTo>
                    <a:lnTo>
                      <a:pt x="146" y="48"/>
                    </a:lnTo>
                    <a:lnTo>
                      <a:pt x="122" y="50"/>
                    </a:lnTo>
                    <a:lnTo>
                      <a:pt x="100" y="28"/>
                    </a:lnTo>
                    <a:lnTo>
                      <a:pt x="82" y="16"/>
                    </a:lnTo>
                    <a:lnTo>
                      <a:pt x="78" y="32"/>
                    </a:lnTo>
                    <a:lnTo>
                      <a:pt x="64" y="20"/>
                    </a:lnTo>
                    <a:lnTo>
                      <a:pt x="68" y="10"/>
                    </a:lnTo>
                    <a:lnTo>
                      <a:pt x="56" y="2"/>
                    </a:lnTo>
                    <a:lnTo>
                      <a:pt x="56" y="20"/>
                    </a:lnTo>
                    <a:lnTo>
                      <a:pt x="48" y="26"/>
                    </a:lnTo>
                    <a:lnTo>
                      <a:pt x="44" y="16"/>
                    </a:lnTo>
                    <a:lnTo>
                      <a:pt x="52" y="0"/>
                    </a:lnTo>
                    <a:lnTo>
                      <a:pt x="0" y="14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20" y="103"/>
                    </a:lnTo>
                    <a:lnTo>
                      <a:pt x="20" y="91"/>
                    </a:lnTo>
                    <a:lnTo>
                      <a:pt x="22" y="89"/>
                    </a:lnTo>
                    <a:lnTo>
                      <a:pt x="22" y="87"/>
                    </a:lnTo>
                    <a:lnTo>
                      <a:pt x="22" y="87"/>
                    </a:lnTo>
                    <a:lnTo>
                      <a:pt x="28" y="79"/>
                    </a:lnTo>
                    <a:lnTo>
                      <a:pt x="32" y="85"/>
                    </a:lnTo>
                    <a:lnTo>
                      <a:pt x="34" y="83"/>
                    </a:lnTo>
                    <a:lnTo>
                      <a:pt x="32" y="81"/>
                    </a:lnTo>
                    <a:lnTo>
                      <a:pt x="54" y="64"/>
                    </a:lnTo>
                    <a:lnTo>
                      <a:pt x="70" y="75"/>
                    </a:lnTo>
                    <a:lnTo>
                      <a:pt x="80" y="75"/>
                    </a:lnTo>
                    <a:lnTo>
                      <a:pt x="84" y="97"/>
                    </a:lnTo>
                    <a:lnTo>
                      <a:pt x="124" y="109"/>
                    </a:lnTo>
                    <a:lnTo>
                      <a:pt x="132" y="133"/>
                    </a:lnTo>
                    <a:lnTo>
                      <a:pt x="168" y="157"/>
                    </a:lnTo>
                    <a:lnTo>
                      <a:pt x="172" y="157"/>
                    </a:lnTo>
                    <a:lnTo>
                      <a:pt x="196" y="175"/>
                    </a:lnTo>
                    <a:lnTo>
                      <a:pt x="216" y="179"/>
                    </a:lnTo>
                    <a:lnTo>
                      <a:pt x="216" y="195"/>
                    </a:lnTo>
                    <a:lnTo>
                      <a:pt x="212" y="195"/>
                    </a:lnTo>
                    <a:lnTo>
                      <a:pt x="212" y="197"/>
                    </a:lnTo>
                    <a:lnTo>
                      <a:pt x="228" y="201"/>
                    </a:lnTo>
                    <a:lnTo>
                      <a:pt x="238" y="201"/>
                    </a:lnTo>
                    <a:lnTo>
                      <a:pt x="248" y="175"/>
                    </a:lnTo>
                    <a:lnTo>
                      <a:pt x="244" y="159"/>
                    </a:lnTo>
                    <a:lnTo>
                      <a:pt x="228" y="155"/>
                    </a:lnTo>
                    <a:lnTo>
                      <a:pt x="236" y="143"/>
                    </a:lnTo>
                    <a:lnTo>
                      <a:pt x="244" y="143"/>
                    </a:lnTo>
                    <a:lnTo>
                      <a:pt x="250" y="145"/>
                    </a:lnTo>
                    <a:lnTo>
                      <a:pt x="250" y="145"/>
                    </a:lnTo>
                    <a:lnTo>
                      <a:pt x="258" y="137"/>
                    </a:lnTo>
                    <a:lnTo>
                      <a:pt x="270" y="117"/>
                    </a:lnTo>
                    <a:lnTo>
                      <a:pt x="274" y="119"/>
                    </a:lnTo>
                    <a:lnTo>
                      <a:pt x="274" y="119"/>
                    </a:lnTo>
                    <a:lnTo>
                      <a:pt x="274" y="119"/>
                    </a:lnTo>
                    <a:lnTo>
                      <a:pt x="290" y="111"/>
                    </a:lnTo>
                    <a:lnTo>
                      <a:pt x="292" y="115"/>
                    </a:lnTo>
                    <a:lnTo>
                      <a:pt x="296" y="119"/>
                    </a:lnTo>
                    <a:lnTo>
                      <a:pt x="290" y="125"/>
                    </a:lnTo>
                    <a:lnTo>
                      <a:pt x="302" y="129"/>
                    </a:lnTo>
                    <a:lnTo>
                      <a:pt x="302" y="129"/>
                    </a:lnTo>
                    <a:lnTo>
                      <a:pt x="306" y="129"/>
                    </a:lnTo>
                    <a:lnTo>
                      <a:pt x="316" y="131"/>
                    </a:lnTo>
                    <a:lnTo>
                      <a:pt x="344" y="117"/>
                    </a:lnTo>
                    <a:lnTo>
                      <a:pt x="336" y="113"/>
                    </a:lnTo>
                    <a:lnTo>
                      <a:pt x="320" y="103"/>
                    </a:lnTo>
                    <a:lnTo>
                      <a:pt x="314" y="109"/>
                    </a:lnTo>
                    <a:lnTo>
                      <a:pt x="310" y="107"/>
                    </a:lnTo>
                    <a:lnTo>
                      <a:pt x="310" y="109"/>
                    </a:lnTo>
                    <a:lnTo>
                      <a:pt x="286" y="97"/>
                    </a:lnTo>
                    <a:lnTo>
                      <a:pt x="306" y="83"/>
                    </a:lnTo>
                    <a:lnTo>
                      <a:pt x="302" y="79"/>
                    </a:lnTo>
                    <a:lnTo>
                      <a:pt x="262" y="101"/>
                    </a:lnTo>
                    <a:lnTo>
                      <a:pt x="262" y="101"/>
                    </a:lnTo>
                    <a:lnTo>
                      <a:pt x="254" y="12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6" name="Freeform 196"/>
              <p:cNvSpPr>
                <a:spLocks/>
              </p:cNvSpPr>
              <p:nvPr/>
            </p:nvSpPr>
            <p:spPr bwMode="auto">
              <a:xfrm>
                <a:off x="2312988" y="3427413"/>
                <a:ext cx="103188" cy="203200"/>
              </a:xfrm>
              <a:custGeom>
                <a:avLst/>
                <a:gdLst/>
                <a:ahLst/>
                <a:cxnLst>
                  <a:cxn ang="0">
                    <a:pos x="47" y="60"/>
                  </a:cxn>
                  <a:cxn ang="0">
                    <a:pos x="51" y="44"/>
                  </a:cxn>
                  <a:cxn ang="0">
                    <a:pos x="49" y="28"/>
                  </a:cxn>
                  <a:cxn ang="0">
                    <a:pos x="65" y="14"/>
                  </a:cxn>
                  <a:cxn ang="0">
                    <a:pos x="57" y="4"/>
                  </a:cxn>
                  <a:cxn ang="0">
                    <a:pos x="57" y="2"/>
                  </a:cxn>
                  <a:cxn ang="0">
                    <a:pos x="29" y="6"/>
                  </a:cxn>
                  <a:cxn ang="0">
                    <a:pos x="27" y="6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17" y="2"/>
                  </a:cxn>
                  <a:cxn ang="0">
                    <a:pos x="13" y="2"/>
                  </a:cxn>
                  <a:cxn ang="0">
                    <a:pos x="15" y="34"/>
                  </a:cxn>
                  <a:cxn ang="0">
                    <a:pos x="0" y="84"/>
                  </a:cxn>
                  <a:cxn ang="0">
                    <a:pos x="13" y="98"/>
                  </a:cxn>
                  <a:cxn ang="0">
                    <a:pos x="11" y="126"/>
                  </a:cxn>
                  <a:cxn ang="0">
                    <a:pos x="29" y="128"/>
                  </a:cxn>
                  <a:cxn ang="0">
                    <a:pos x="41" y="122"/>
                  </a:cxn>
                  <a:cxn ang="0">
                    <a:pos x="39" y="112"/>
                  </a:cxn>
                  <a:cxn ang="0">
                    <a:pos x="47" y="100"/>
                  </a:cxn>
                  <a:cxn ang="0">
                    <a:pos x="41" y="92"/>
                  </a:cxn>
                  <a:cxn ang="0">
                    <a:pos x="49" y="78"/>
                  </a:cxn>
                  <a:cxn ang="0">
                    <a:pos x="37" y="60"/>
                  </a:cxn>
                  <a:cxn ang="0">
                    <a:pos x="41" y="60"/>
                  </a:cxn>
                  <a:cxn ang="0">
                    <a:pos x="47" y="60"/>
                  </a:cxn>
                  <a:cxn ang="0">
                    <a:pos x="47" y="60"/>
                  </a:cxn>
                </a:cxnLst>
                <a:rect l="0" t="0" r="r" b="b"/>
                <a:pathLst>
                  <a:path w="65" h="128">
                    <a:moveTo>
                      <a:pt x="47" y="60"/>
                    </a:moveTo>
                    <a:lnTo>
                      <a:pt x="51" y="44"/>
                    </a:lnTo>
                    <a:lnTo>
                      <a:pt x="49" y="28"/>
                    </a:lnTo>
                    <a:lnTo>
                      <a:pt x="65" y="14"/>
                    </a:lnTo>
                    <a:lnTo>
                      <a:pt x="57" y="4"/>
                    </a:lnTo>
                    <a:lnTo>
                      <a:pt x="57" y="2"/>
                    </a:lnTo>
                    <a:lnTo>
                      <a:pt x="29" y="6"/>
                    </a:lnTo>
                    <a:lnTo>
                      <a:pt x="27" y="6"/>
                    </a:lnTo>
                    <a:lnTo>
                      <a:pt x="25" y="2"/>
                    </a:lnTo>
                    <a:lnTo>
                      <a:pt x="23" y="0"/>
                    </a:lnTo>
                    <a:lnTo>
                      <a:pt x="17" y="2"/>
                    </a:lnTo>
                    <a:lnTo>
                      <a:pt x="13" y="2"/>
                    </a:lnTo>
                    <a:lnTo>
                      <a:pt x="15" y="34"/>
                    </a:lnTo>
                    <a:lnTo>
                      <a:pt x="0" y="84"/>
                    </a:lnTo>
                    <a:lnTo>
                      <a:pt x="13" y="98"/>
                    </a:lnTo>
                    <a:lnTo>
                      <a:pt x="11" y="126"/>
                    </a:lnTo>
                    <a:lnTo>
                      <a:pt x="29" y="128"/>
                    </a:lnTo>
                    <a:lnTo>
                      <a:pt x="41" y="122"/>
                    </a:lnTo>
                    <a:lnTo>
                      <a:pt x="39" y="112"/>
                    </a:lnTo>
                    <a:lnTo>
                      <a:pt x="47" y="100"/>
                    </a:lnTo>
                    <a:lnTo>
                      <a:pt x="41" y="92"/>
                    </a:lnTo>
                    <a:lnTo>
                      <a:pt x="49" y="78"/>
                    </a:lnTo>
                    <a:lnTo>
                      <a:pt x="37" y="60"/>
                    </a:lnTo>
                    <a:lnTo>
                      <a:pt x="41" y="60"/>
                    </a:lnTo>
                    <a:lnTo>
                      <a:pt x="47" y="60"/>
                    </a:ln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7" name="Freeform 197"/>
              <p:cNvSpPr>
                <a:spLocks/>
              </p:cNvSpPr>
              <p:nvPr/>
            </p:nvSpPr>
            <p:spPr bwMode="auto">
              <a:xfrm>
                <a:off x="2071688" y="3668713"/>
                <a:ext cx="509588" cy="496888"/>
              </a:xfrm>
              <a:custGeom>
                <a:avLst/>
                <a:gdLst/>
                <a:ahLst/>
                <a:cxnLst>
                  <a:cxn ang="0">
                    <a:pos x="189" y="143"/>
                  </a:cxn>
                  <a:cxn ang="0">
                    <a:pos x="227" y="137"/>
                  </a:cxn>
                  <a:cxn ang="0">
                    <a:pos x="255" y="118"/>
                  </a:cxn>
                  <a:cxn ang="0">
                    <a:pos x="269" y="114"/>
                  </a:cxn>
                  <a:cxn ang="0">
                    <a:pos x="269" y="94"/>
                  </a:cxn>
                  <a:cxn ang="0">
                    <a:pos x="269" y="94"/>
                  </a:cxn>
                  <a:cxn ang="0">
                    <a:pos x="269" y="92"/>
                  </a:cxn>
                  <a:cxn ang="0">
                    <a:pos x="285" y="88"/>
                  </a:cxn>
                  <a:cxn ang="0">
                    <a:pos x="293" y="80"/>
                  </a:cxn>
                  <a:cxn ang="0">
                    <a:pos x="317" y="84"/>
                  </a:cxn>
                  <a:cxn ang="0">
                    <a:pos x="321" y="76"/>
                  </a:cxn>
                  <a:cxn ang="0">
                    <a:pos x="307" y="60"/>
                  </a:cxn>
                  <a:cxn ang="0">
                    <a:pos x="305" y="26"/>
                  </a:cxn>
                  <a:cxn ang="0">
                    <a:pos x="297" y="18"/>
                  </a:cxn>
                  <a:cxn ang="0">
                    <a:pos x="283" y="18"/>
                  </a:cxn>
                  <a:cxn ang="0">
                    <a:pos x="283" y="14"/>
                  </a:cxn>
                  <a:cxn ang="0">
                    <a:pos x="253" y="18"/>
                  </a:cxn>
                  <a:cxn ang="0">
                    <a:pos x="237" y="8"/>
                  </a:cxn>
                  <a:cxn ang="0">
                    <a:pos x="235" y="4"/>
                  </a:cxn>
                  <a:cxn ang="0">
                    <a:pos x="235" y="0"/>
                  </a:cxn>
                  <a:cxn ang="0">
                    <a:pos x="223" y="4"/>
                  </a:cxn>
                  <a:cxn ang="0">
                    <a:pos x="215" y="24"/>
                  </a:cxn>
                  <a:cxn ang="0">
                    <a:pos x="205" y="42"/>
                  </a:cxn>
                  <a:cxn ang="0">
                    <a:pos x="171" y="60"/>
                  </a:cxn>
                  <a:cxn ang="0">
                    <a:pos x="157" y="74"/>
                  </a:cxn>
                  <a:cxn ang="0">
                    <a:pos x="155" y="82"/>
                  </a:cxn>
                  <a:cxn ang="0">
                    <a:pos x="144" y="100"/>
                  </a:cxn>
                  <a:cxn ang="0">
                    <a:pos x="144" y="116"/>
                  </a:cxn>
                  <a:cxn ang="0">
                    <a:pos x="150" y="124"/>
                  </a:cxn>
                  <a:cxn ang="0">
                    <a:pos x="144" y="135"/>
                  </a:cxn>
                  <a:cxn ang="0">
                    <a:pos x="130" y="153"/>
                  </a:cxn>
                  <a:cxn ang="0">
                    <a:pos x="110" y="169"/>
                  </a:cxn>
                  <a:cxn ang="0">
                    <a:pos x="80" y="177"/>
                  </a:cxn>
                  <a:cxn ang="0">
                    <a:pos x="68" y="203"/>
                  </a:cxn>
                  <a:cxn ang="0">
                    <a:pos x="52" y="215"/>
                  </a:cxn>
                  <a:cxn ang="0">
                    <a:pos x="42" y="245"/>
                  </a:cxn>
                  <a:cxn ang="0">
                    <a:pos x="28" y="261"/>
                  </a:cxn>
                  <a:cxn ang="0">
                    <a:pos x="8" y="299"/>
                  </a:cxn>
                  <a:cxn ang="0">
                    <a:pos x="0" y="313"/>
                  </a:cxn>
                  <a:cxn ang="0">
                    <a:pos x="44" y="313"/>
                  </a:cxn>
                  <a:cxn ang="0">
                    <a:pos x="58" y="295"/>
                  </a:cxn>
                  <a:cxn ang="0">
                    <a:pos x="60" y="271"/>
                  </a:cxn>
                  <a:cxn ang="0">
                    <a:pos x="78" y="251"/>
                  </a:cxn>
                  <a:cxn ang="0">
                    <a:pos x="92" y="243"/>
                  </a:cxn>
                  <a:cxn ang="0">
                    <a:pos x="100" y="219"/>
                  </a:cxn>
                  <a:cxn ang="0">
                    <a:pos x="108" y="217"/>
                  </a:cxn>
                  <a:cxn ang="0">
                    <a:pos x="112" y="199"/>
                  </a:cxn>
                  <a:cxn ang="0">
                    <a:pos x="122" y="199"/>
                  </a:cxn>
                  <a:cxn ang="0">
                    <a:pos x="146" y="201"/>
                  </a:cxn>
                  <a:cxn ang="0">
                    <a:pos x="165" y="193"/>
                  </a:cxn>
                  <a:cxn ang="0">
                    <a:pos x="169" y="183"/>
                  </a:cxn>
                  <a:cxn ang="0">
                    <a:pos x="169" y="161"/>
                  </a:cxn>
                  <a:cxn ang="0">
                    <a:pos x="169" y="161"/>
                  </a:cxn>
                  <a:cxn ang="0">
                    <a:pos x="169" y="159"/>
                  </a:cxn>
                  <a:cxn ang="0">
                    <a:pos x="189" y="143"/>
                  </a:cxn>
                </a:cxnLst>
                <a:rect l="0" t="0" r="r" b="b"/>
                <a:pathLst>
                  <a:path w="321" h="313">
                    <a:moveTo>
                      <a:pt x="189" y="143"/>
                    </a:moveTo>
                    <a:lnTo>
                      <a:pt x="227" y="137"/>
                    </a:lnTo>
                    <a:lnTo>
                      <a:pt x="255" y="118"/>
                    </a:lnTo>
                    <a:lnTo>
                      <a:pt x="269" y="114"/>
                    </a:lnTo>
                    <a:lnTo>
                      <a:pt x="269" y="94"/>
                    </a:lnTo>
                    <a:lnTo>
                      <a:pt x="269" y="94"/>
                    </a:lnTo>
                    <a:lnTo>
                      <a:pt x="269" y="92"/>
                    </a:lnTo>
                    <a:lnTo>
                      <a:pt x="285" y="88"/>
                    </a:lnTo>
                    <a:lnTo>
                      <a:pt x="293" y="80"/>
                    </a:lnTo>
                    <a:lnTo>
                      <a:pt x="317" y="84"/>
                    </a:lnTo>
                    <a:lnTo>
                      <a:pt x="321" y="76"/>
                    </a:lnTo>
                    <a:lnTo>
                      <a:pt x="307" y="60"/>
                    </a:lnTo>
                    <a:lnTo>
                      <a:pt x="305" y="26"/>
                    </a:lnTo>
                    <a:lnTo>
                      <a:pt x="297" y="18"/>
                    </a:lnTo>
                    <a:lnTo>
                      <a:pt x="283" y="18"/>
                    </a:lnTo>
                    <a:lnTo>
                      <a:pt x="283" y="14"/>
                    </a:lnTo>
                    <a:lnTo>
                      <a:pt x="253" y="18"/>
                    </a:lnTo>
                    <a:lnTo>
                      <a:pt x="237" y="8"/>
                    </a:lnTo>
                    <a:lnTo>
                      <a:pt x="235" y="4"/>
                    </a:lnTo>
                    <a:lnTo>
                      <a:pt x="235" y="0"/>
                    </a:lnTo>
                    <a:lnTo>
                      <a:pt x="223" y="4"/>
                    </a:lnTo>
                    <a:lnTo>
                      <a:pt x="215" y="24"/>
                    </a:lnTo>
                    <a:lnTo>
                      <a:pt x="205" y="42"/>
                    </a:lnTo>
                    <a:lnTo>
                      <a:pt x="171" y="60"/>
                    </a:lnTo>
                    <a:lnTo>
                      <a:pt x="157" y="74"/>
                    </a:lnTo>
                    <a:lnTo>
                      <a:pt x="155" y="82"/>
                    </a:lnTo>
                    <a:lnTo>
                      <a:pt x="144" y="100"/>
                    </a:lnTo>
                    <a:lnTo>
                      <a:pt x="144" y="116"/>
                    </a:lnTo>
                    <a:lnTo>
                      <a:pt x="150" y="124"/>
                    </a:lnTo>
                    <a:lnTo>
                      <a:pt x="144" y="135"/>
                    </a:lnTo>
                    <a:lnTo>
                      <a:pt x="130" y="153"/>
                    </a:lnTo>
                    <a:lnTo>
                      <a:pt x="110" y="169"/>
                    </a:lnTo>
                    <a:lnTo>
                      <a:pt x="80" y="177"/>
                    </a:lnTo>
                    <a:lnTo>
                      <a:pt x="68" y="203"/>
                    </a:lnTo>
                    <a:lnTo>
                      <a:pt x="52" y="215"/>
                    </a:lnTo>
                    <a:lnTo>
                      <a:pt x="42" y="245"/>
                    </a:lnTo>
                    <a:lnTo>
                      <a:pt x="28" y="261"/>
                    </a:lnTo>
                    <a:lnTo>
                      <a:pt x="8" y="299"/>
                    </a:lnTo>
                    <a:lnTo>
                      <a:pt x="0" y="313"/>
                    </a:lnTo>
                    <a:lnTo>
                      <a:pt x="44" y="313"/>
                    </a:lnTo>
                    <a:lnTo>
                      <a:pt x="58" y="295"/>
                    </a:lnTo>
                    <a:lnTo>
                      <a:pt x="60" y="271"/>
                    </a:lnTo>
                    <a:lnTo>
                      <a:pt x="78" y="251"/>
                    </a:lnTo>
                    <a:lnTo>
                      <a:pt x="92" y="243"/>
                    </a:lnTo>
                    <a:lnTo>
                      <a:pt x="100" y="219"/>
                    </a:lnTo>
                    <a:lnTo>
                      <a:pt x="108" y="217"/>
                    </a:lnTo>
                    <a:lnTo>
                      <a:pt x="112" y="199"/>
                    </a:lnTo>
                    <a:lnTo>
                      <a:pt x="122" y="199"/>
                    </a:lnTo>
                    <a:lnTo>
                      <a:pt x="146" y="201"/>
                    </a:lnTo>
                    <a:lnTo>
                      <a:pt x="165" y="193"/>
                    </a:lnTo>
                    <a:lnTo>
                      <a:pt x="169" y="183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9" y="159"/>
                    </a:lnTo>
                    <a:lnTo>
                      <a:pt x="189" y="14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8" name="Freeform 198"/>
              <p:cNvSpPr>
                <a:spLocks/>
              </p:cNvSpPr>
              <p:nvPr/>
            </p:nvSpPr>
            <p:spPr bwMode="auto">
              <a:xfrm>
                <a:off x="3736975" y="3798888"/>
                <a:ext cx="674688" cy="542925"/>
              </a:xfrm>
              <a:custGeom>
                <a:avLst/>
                <a:gdLst/>
                <a:ahLst/>
                <a:cxnLst>
                  <a:cxn ang="0">
                    <a:pos x="149" y="26"/>
                  </a:cxn>
                  <a:cxn ang="0">
                    <a:pos x="89" y="2"/>
                  </a:cxn>
                  <a:cxn ang="0">
                    <a:pos x="87" y="0"/>
                  </a:cxn>
                  <a:cxn ang="0">
                    <a:pos x="51" y="14"/>
                  </a:cxn>
                  <a:cxn ang="0">
                    <a:pos x="65" y="40"/>
                  </a:cxn>
                  <a:cxn ang="0">
                    <a:pos x="57" y="53"/>
                  </a:cxn>
                  <a:cxn ang="0">
                    <a:pos x="28" y="71"/>
                  </a:cxn>
                  <a:cxn ang="0">
                    <a:pos x="8" y="63"/>
                  </a:cxn>
                  <a:cxn ang="0">
                    <a:pos x="8" y="61"/>
                  </a:cxn>
                  <a:cxn ang="0">
                    <a:pos x="12" y="91"/>
                  </a:cxn>
                  <a:cxn ang="0">
                    <a:pos x="41" y="143"/>
                  </a:cxn>
                  <a:cxn ang="0">
                    <a:pos x="61" y="175"/>
                  </a:cxn>
                  <a:cxn ang="0">
                    <a:pos x="91" y="211"/>
                  </a:cxn>
                  <a:cxn ang="0">
                    <a:pos x="103" y="257"/>
                  </a:cxn>
                  <a:cxn ang="0">
                    <a:pos x="135" y="295"/>
                  </a:cxn>
                  <a:cxn ang="0">
                    <a:pos x="147" y="333"/>
                  </a:cxn>
                  <a:cxn ang="0">
                    <a:pos x="163" y="333"/>
                  </a:cxn>
                  <a:cxn ang="0">
                    <a:pos x="171" y="335"/>
                  </a:cxn>
                  <a:cxn ang="0">
                    <a:pos x="213" y="321"/>
                  </a:cxn>
                  <a:cxn ang="0">
                    <a:pos x="273" y="305"/>
                  </a:cxn>
                  <a:cxn ang="0">
                    <a:pos x="355" y="287"/>
                  </a:cxn>
                  <a:cxn ang="0">
                    <a:pos x="411" y="269"/>
                  </a:cxn>
                  <a:cxn ang="0">
                    <a:pos x="425" y="225"/>
                  </a:cxn>
                  <a:cxn ang="0">
                    <a:pos x="413" y="211"/>
                  </a:cxn>
                  <a:cxn ang="0">
                    <a:pos x="343" y="175"/>
                  </a:cxn>
                  <a:cxn ang="0">
                    <a:pos x="337" y="167"/>
                  </a:cxn>
                  <a:cxn ang="0">
                    <a:pos x="333" y="167"/>
                  </a:cxn>
                  <a:cxn ang="0">
                    <a:pos x="327" y="165"/>
                  </a:cxn>
                  <a:cxn ang="0">
                    <a:pos x="315" y="121"/>
                  </a:cxn>
                  <a:cxn ang="0">
                    <a:pos x="279" y="81"/>
                  </a:cxn>
                  <a:cxn ang="0">
                    <a:pos x="261" y="71"/>
                  </a:cxn>
                  <a:cxn ang="0">
                    <a:pos x="241" y="71"/>
                  </a:cxn>
                </a:cxnLst>
                <a:rect l="0" t="0" r="r" b="b"/>
                <a:pathLst>
                  <a:path w="425" h="342">
                    <a:moveTo>
                      <a:pt x="203" y="71"/>
                    </a:moveTo>
                    <a:lnTo>
                      <a:pt x="149" y="26"/>
                    </a:lnTo>
                    <a:lnTo>
                      <a:pt x="115" y="8"/>
                    </a:lnTo>
                    <a:lnTo>
                      <a:pt x="89" y="2"/>
                    </a:lnTo>
                    <a:lnTo>
                      <a:pt x="89" y="0"/>
                    </a:lnTo>
                    <a:lnTo>
                      <a:pt x="87" y="0"/>
                    </a:lnTo>
                    <a:lnTo>
                      <a:pt x="89" y="2"/>
                    </a:lnTo>
                    <a:lnTo>
                      <a:pt x="51" y="14"/>
                    </a:lnTo>
                    <a:lnTo>
                      <a:pt x="69" y="36"/>
                    </a:lnTo>
                    <a:lnTo>
                      <a:pt x="65" y="40"/>
                    </a:lnTo>
                    <a:lnTo>
                      <a:pt x="67" y="40"/>
                    </a:lnTo>
                    <a:lnTo>
                      <a:pt x="57" y="53"/>
                    </a:lnTo>
                    <a:lnTo>
                      <a:pt x="43" y="55"/>
                    </a:lnTo>
                    <a:lnTo>
                      <a:pt x="28" y="71"/>
                    </a:lnTo>
                    <a:lnTo>
                      <a:pt x="8" y="67"/>
                    </a:lnTo>
                    <a:lnTo>
                      <a:pt x="8" y="63"/>
                    </a:lnTo>
                    <a:lnTo>
                      <a:pt x="8" y="61"/>
                    </a:lnTo>
                    <a:lnTo>
                      <a:pt x="8" y="61"/>
                    </a:lnTo>
                    <a:lnTo>
                      <a:pt x="0" y="89"/>
                    </a:lnTo>
                    <a:lnTo>
                      <a:pt x="12" y="91"/>
                    </a:lnTo>
                    <a:lnTo>
                      <a:pt x="35" y="121"/>
                    </a:lnTo>
                    <a:lnTo>
                      <a:pt x="41" y="143"/>
                    </a:lnTo>
                    <a:lnTo>
                      <a:pt x="53" y="155"/>
                    </a:lnTo>
                    <a:lnTo>
                      <a:pt x="61" y="175"/>
                    </a:lnTo>
                    <a:lnTo>
                      <a:pt x="77" y="187"/>
                    </a:lnTo>
                    <a:lnTo>
                      <a:pt x="91" y="211"/>
                    </a:lnTo>
                    <a:lnTo>
                      <a:pt x="91" y="239"/>
                    </a:lnTo>
                    <a:lnTo>
                      <a:pt x="103" y="257"/>
                    </a:lnTo>
                    <a:lnTo>
                      <a:pt x="131" y="279"/>
                    </a:lnTo>
                    <a:lnTo>
                      <a:pt x="135" y="295"/>
                    </a:lnTo>
                    <a:lnTo>
                      <a:pt x="157" y="327"/>
                    </a:lnTo>
                    <a:lnTo>
                      <a:pt x="147" y="333"/>
                    </a:lnTo>
                    <a:lnTo>
                      <a:pt x="155" y="340"/>
                    </a:lnTo>
                    <a:lnTo>
                      <a:pt x="163" y="333"/>
                    </a:lnTo>
                    <a:lnTo>
                      <a:pt x="165" y="342"/>
                    </a:lnTo>
                    <a:lnTo>
                      <a:pt x="171" y="335"/>
                    </a:lnTo>
                    <a:lnTo>
                      <a:pt x="169" y="321"/>
                    </a:lnTo>
                    <a:lnTo>
                      <a:pt x="213" y="321"/>
                    </a:lnTo>
                    <a:lnTo>
                      <a:pt x="259" y="327"/>
                    </a:lnTo>
                    <a:lnTo>
                      <a:pt x="273" y="305"/>
                    </a:lnTo>
                    <a:lnTo>
                      <a:pt x="295" y="293"/>
                    </a:lnTo>
                    <a:lnTo>
                      <a:pt x="355" y="287"/>
                    </a:lnTo>
                    <a:lnTo>
                      <a:pt x="355" y="289"/>
                    </a:lnTo>
                    <a:lnTo>
                      <a:pt x="411" y="269"/>
                    </a:lnTo>
                    <a:lnTo>
                      <a:pt x="411" y="267"/>
                    </a:lnTo>
                    <a:lnTo>
                      <a:pt x="425" y="225"/>
                    </a:lnTo>
                    <a:lnTo>
                      <a:pt x="417" y="209"/>
                    </a:lnTo>
                    <a:lnTo>
                      <a:pt x="413" y="211"/>
                    </a:lnTo>
                    <a:lnTo>
                      <a:pt x="363" y="203"/>
                    </a:lnTo>
                    <a:lnTo>
                      <a:pt x="343" y="175"/>
                    </a:lnTo>
                    <a:lnTo>
                      <a:pt x="337" y="173"/>
                    </a:lnTo>
                    <a:lnTo>
                      <a:pt x="337" y="167"/>
                    </a:lnTo>
                    <a:lnTo>
                      <a:pt x="333" y="167"/>
                    </a:lnTo>
                    <a:lnTo>
                      <a:pt x="333" y="167"/>
                    </a:lnTo>
                    <a:lnTo>
                      <a:pt x="331" y="167"/>
                    </a:lnTo>
                    <a:lnTo>
                      <a:pt x="327" y="165"/>
                    </a:lnTo>
                    <a:lnTo>
                      <a:pt x="315" y="143"/>
                    </a:lnTo>
                    <a:lnTo>
                      <a:pt x="315" y="121"/>
                    </a:lnTo>
                    <a:lnTo>
                      <a:pt x="289" y="103"/>
                    </a:lnTo>
                    <a:lnTo>
                      <a:pt x="279" y="81"/>
                    </a:lnTo>
                    <a:lnTo>
                      <a:pt x="265" y="81"/>
                    </a:lnTo>
                    <a:lnTo>
                      <a:pt x="261" y="71"/>
                    </a:lnTo>
                    <a:lnTo>
                      <a:pt x="243" y="67"/>
                    </a:lnTo>
                    <a:lnTo>
                      <a:pt x="241" y="71"/>
                    </a:lnTo>
                    <a:lnTo>
                      <a:pt x="203" y="71"/>
                    </a:lnTo>
                    <a:close/>
                  </a:path>
                </a:pathLst>
              </a:custGeom>
              <a:solidFill>
                <a:srgbClr val="0070C0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9" name="Freeform 199"/>
              <p:cNvSpPr>
                <a:spLocks/>
              </p:cNvSpPr>
              <p:nvPr/>
            </p:nvSpPr>
            <p:spPr bwMode="auto">
              <a:xfrm>
                <a:off x="4992688" y="3621088"/>
                <a:ext cx="6350" cy="158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0" name="Freeform 200"/>
              <p:cNvSpPr>
                <a:spLocks/>
              </p:cNvSpPr>
              <p:nvPr/>
            </p:nvSpPr>
            <p:spPr bwMode="auto">
              <a:xfrm>
                <a:off x="4945063" y="3627438"/>
                <a:ext cx="15875" cy="3175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0" y="0"/>
                  </a:cxn>
                </a:cxnLst>
                <a:rect l="0" t="0" r="r" b="b"/>
                <a:pathLst>
                  <a:path w="10" h="2">
                    <a:moveTo>
                      <a:pt x="10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1" name="Freeform 201"/>
              <p:cNvSpPr>
                <a:spLocks/>
              </p:cNvSpPr>
              <p:nvPr/>
            </p:nvSpPr>
            <p:spPr bwMode="auto">
              <a:xfrm>
                <a:off x="4583113" y="3621088"/>
                <a:ext cx="514350" cy="468313"/>
              </a:xfrm>
              <a:custGeom>
                <a:avLst/>
                <a:gdLst/>
                <a:ahLst/>
                <a:cxnLst>
                  <a:cxn ang="0">
                    <a:pos x="236" y="8"/>
                  </a:cxn>
                  <a:cxn ang="0">
                    <a:pos x="216" y="46"/>
                  </a:cxn>
                  <a:cxn ang="0">
                    <a:pos x="206" y="72"/>
                  </a:cxn>
                  <a:cxn ang="0">
                    <a:pos x="190" y="88"/>
                  </a:cxn>
                  <a:cxn ang="0">
                    <a:pos x="168" y="108"/>
                  </a:cxn>
                  <a:cxn ang="0">
                    <a:pos x="160" y="128"/>
                  </a:cxn>
                  <a:cxn ang="0">
                    <a:pos x="128" y="136"/>
                  </a:cxn>
                  <a:cxn ang="0">
                    <a:pos x="108" y="140"/>
                  </a:cxn>
                  <a:cxn ang="0">
                    <a:pos x="62" y="175"/>
                  </a:cxn>
                  <a:cxn ang="0">
                    <a:pos x="2" y="167"/>
                  </a:cxn>
                  <a:cxn ang="0">
                    <a:pos x="20" y="195"/>
                  </a:cxn>
                  <a:cxn ang="0">
                    <a:pos x="36" y="201"/>
                  </a:cxn>
                  <a:cxn ang="0">
                    <a:pos x="38" y="221"/>
                  </a:cxn>
                  <a:cxn ang="0">
                    <a:pos x="46" y="225"/>
                  </a:cxn>
                  <a:cxn ang="0">
                    <a:pos x="46" y="237"/>
                  </a:cxn>
                  <a:cxn ang="0">
                    <a:pos x="14" y="267"/>
                  </a:cxn>
                  <a:cxn ang="0">
                    <a:pos x="108" y="261"/>
                  </a:cxn>
                  <a:cxn ang="0">
                    <a:pos x="124" y="277"/>
                  </a:cxn>
                  <a:cxn ang="0">
                    <a:pos x="144" y="295"/>
                  </a:cxn>
                  <a:cxn ang="0">
                    <a:pos x="180" y="287"/>
                  </a:cxn>
                  <a:cxn ang="0">
                    <a:pos x="182" y="251"/>
                  </a:cxn>
                  <a:cxn ang="0">
                    <a:pos x="168" y="231"/>
                  </a:cxn>
                  <a:cxn ang="0">
                    <a:pos x="190" y="205"/>
                  </a:cxn>
                  <a:cxn ang="0">
                    <a:pos x="220" y="207"/>
                  </a:cxn>
                  <a:cxn ang="0">
                    <a:pos x="240" y="183"/>
                  </a:cxn>
                  <a:cxn ang="0">
                    <a:pos x="272" y="136"/>
                  </a:cxn>
                  <a:cxn ang="0">
                    <a:pos x="288" y="112"/>
                  </a:cxn>
                  <a:cxn ang="0">
                    <a:pos x="262" y="88"/>
                  </a:cxn>
                  <a:cxn ang="0">
                    <a:pos x="270" y="52"/>
                  </a:cxn>
                  <a:cxn ang="0">
                    <a:pos x="316" y="52"/>
                  </a:cxn>
                  <a:cxn ang="0">
                    <a:pos x="318" y="30"/>
                  </a:cxn>
                  <a:cxn ang="0">
                    <a:pos x="302" y="12"/>
                  </a:cxn>
                  <a:cxn ang="0">
                    <a:pos x="278" y="0"/>
                  </a:cxn>
                  <a:cxn ang="0">
                    <a:pos x="276" y="4"/>
                  </a:cxn>
                </a:cxnLst>
                <a:rect l="0" t="0" r="r" b="b"/>
                <a:pathLst>
                  <a:path w="324" h="295">
                    <a:moveTo>
                      <a:pt x="276" y="4"/>
                    </a:moveTo>
                    <a:lnTo>
                      <a:pt x="236" y="8"/>
                    </a:lnTo>
                    <a:lnTo>
                      <a:pt x="208" y="28"/>
                    </a:lnTo>
                    <a:lnTo>
                      <a:pt x="216" y="46"/>
                    </a:lnTo>
                    <a:lnTo>
                      <a:pt x="202" y="62"/>
                    </a:lnTo>
                    <a:lnTo>
                      <a:pt x="206" y="72"/>
                    </a:lnTo>
                    <a:lnTo>
                      <a:pt x="184" y="72"/>
                    </a:lnTo>
                    <a:lnTo>
                      <a:pt x="190" y="88"/>
                    </a:lnTo>
                    <a:lnTo>
                      <a:pt x="174" y="92"/>
                    </a:lnTo>
                    <a:lnTo>
                      <a:pt x="168" y="108"/>
                    </a:lnTo>
                    <a:lnTo>
                      <a:pt x="168" y="120"/>
                    </a:lnTo>
                    <a:lnTo>
                      <a:pt x="160" y="128"/>
                    </a:lnTo>
                    <a:lnTo>
                      <a:pt x="144" y="122"/>
                    </a:lnTo>
                    <a:lnTo>
                      <a:pt x="128" y="136"/>
                    </a:lnTo>
                    <a:lnTo>
                      <a:pt x="120" y="132"/>
                    </a:lnTo>
                    <a:lnTo>
                      <a:pt x="108" y="140"/>
                    </a:lnTo>
                    <a:lnTo>
                      <a:pt x="106" y="165"/>
                    </a:lnTo>
                    <a:lnTo>
                      <a:pt x="62" y="175"/>
                    </a:lnTo>
                    <a:lnTo>
                      <a:pt x="28" y="175"/>
                    </a:lnTo>
                    <a:lnTo>
                      <a:pt x="2" y="167"/>
                    </a:lnTo>
                    <a:lnTo>
                      <a:pt x="0" y="169"/>
                    </a:lnTo>
                    <a:lnTo>
                      <a:pt x="20" y="195"/>
                    </a:lnTo>
                    <a:lnTo>
                      <a:pt x="36" y="199"/>
                    </a:lnTo>
                    <a:lnTo>
                      <a:pt x="36" y="201"/>
                    </a:lnTo>
                    <a:lnTo>
                      <a:pt x="40" y="203"/>
                    </a:lnTo>
                    <a:lnTo>
                      <a:pt x="38" y="221"/>
                    </a:lnTo>
                    <a:lnTo>
                      <a:pt x="46" y="223"/>
                    </a:lnTo>
                    <a:lnTo>
                      <a:pt x="46" y="225"/>
                    </a:lnTo>
                    <a:lnTo>
                      <a:pt x="52" y="227"/>
                    </a:lnTo>
                    <a:lnTo>
                      <a:pt x="46" y="237"/>
                    </a:lnTo>
                    <a:lnTo>
                      <a:pt x="20" y="247"/>
                    </a:lnTo>
                    <a:lnTo>
                      <a:pt x="14" y="267"/>
                    </a:lnTo>
                    <a:lnTo>
                      <a:pt x="48" y="267"/>
                    </a:lnTo>
                    <a:lnTo>
                      <a:pt x="108" y="261"/>
                    </a:lnTo>
                    <a:lnTo>
                      <a:pt x="112" y="275"/>
                    </a:lnTo>
                    <a:lnTo>
                      <a:pt x="124" y="277"/>
                    </a:lnTo>
                    <a:lnTo>
                      <a:pt x="126" y="291"/>
                    </a:lnTo>
                    <a:lnTo>
                      <a:pt x="144" y="295"/>
                    </a:lnTo>
                    <a:lnTo>
                      <a:pt x="158" y="287"/>
                    </a:lnTo>
                    <a:lnTo>
                      <a:pt x="180" y="287"/>
                    </a:lnTo>
                    <a:lnTo>
                      <a:pt x="204" y="277"/>
                    </a:lnTo>
                    <a:lnTo>
                      <a:pt x="182" y="251"/>
                    </a:lnTo>
                    <a:lnTo>
                      <a:pt x="184" y="237"/>
                    </a:lnTo>
                    <a:lnTo>
                      <a:pt x="168" y="231"/>
                    </a:lnTo>
                    <a:lnTo>
                      <a:pt x="172" y="223"/>
                    </a:lnTo>
                    <a:lnTo>
                      <a:pt x="190" y="205"/>
                    </a:lnTo>
                    <a:lnTo>
                      <a:pt x="196" y="213"/>
                    </a:lnTo>
                    <a:lnTo>
                      <a:pt x="220" y="207"/>
                    </a:lnTo>
                    <a:lnTo>
                      <a:pt x="228" y="189"/>
                    </a:lnTo>
                    <a:lnTo>
                      <a:pt x="240" y="183"/>
                    </a:lnTo>
                    <a:lnTo>
                      <a:pt x="248" y="163"/>
                    </a:lnTo>
                    <a:lnTo>
                      <a:pt x="272" y="136"/>
                    </a:lnTo>
                    <a:lnTo>
                      <a:pt x="272" y="122"/>
                    </a:lnTo>
                    <a:lnTo>
                      <a:pt x="288" y="112"/>
                    </a:lnTo>
                    <a:lnTo>
                      <a:pt x="276" y="104"/>
                    </a:lnTo>
                    <a:lnTo>
                      <a:pt x="262" y="88"/>
                    </a:lnTo>
                    <a:lnTo>
                      <a:pt x="256" y="60"/>
                    </a:lnTo>
                    <a:lnTo>
                      <a:pt x="270" y="52"/>
                    </a:lnTo>
                    <a:lnTo>
                      <a:pt x="296" y="58"/>
                    </a:lnTo>
                    <a:lnTo>
                      <a:pt x="316" y="52"/>
                    </a:lnTo>
                    <a:lnTo>
                      <a:pt x="324" y="44"/>
                    </a:lnTo>
                    <a:lnTo>
                      <a:pt x="318" y="30"/>
                    </a:lnTo>
                    <a:lnTo>
                      <a:pt x="308" y="28"/>
                    </a:lnTo>
                    <a:lnTo>
                      <a:pt x="302" y="12"/>
                    </a:lnTo>
                    <a:lnTo>
                      <a:pt x="286" y="2"/>
                    </a:lnTo>
                    <a:lnTo>
                      <a:pt x="278" y="0"/>
                    </a:lnTo>
                    <a:lnTo>
                      <a:pt x="272" y="0"/>
                    </a:lnTo>
                    <a:lnTo>
                      <a:pt x="276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2" name="Freeform 202"/>
              <p:cNvSpPr>
                <a:spLocks/>
              </p:cNvSpPr>
              <p:nvPr/>
            </p:nvSpPr>
            <p:spPr bwMode="auto">
              <a:xfrm>
                <a:off x="3992563" y="4254500"/>
                <a:ext cx="342900" cy="220663"/>
              </a:xfrm>
              <a:custGeom>
                <a:avLst/>
                <a:gdLst/>
                <a:ahLst/>
                <a:cxnLst>
                  <a:cxn ang="0">
                    <a:pos x="194" y="2"/>
                  </a:cxn>
                  <a:cxn ang="0">
                    <a:pos x="194" y="0"/>
                  </a:cxn>
                  <a:cxn ang="0">
                    <a:pos x="134" y="6"/>
                  </a:cxn>
                  <a:cxn ang="0">
                    <a:pos x="112" y="18"/>
                  </a:cxn>
                  <a:cxn ang="0">
                    <a:pos x="98" y="40"/>
                  </a:cxn>
                  <a:cxn ang="0">
                    <a:pos x="52" y="34"/>
                  </a:cxn>
                  <a:cxn ang="0">
                    <a:pos x="8" y="34"/>
                  </a:cxn>
                  <a:cxn ang="0">
                    <a:pos x="10" y="48"/>
                  </a:cxn>
                  <a:cxn ang="0">
                    <a:pos x="4" y="55"/>
                  </a:cxn>
                  <a:cxn ang="0">
                    <a:pos x="2" y="57"/>
                  </a:cxn>
                  <a:cxn ang="0">
                    <a:pos x="0" y="73"/>
                  </a:cxn>
                  <a:cxn ang="0">
                    <a:pos x="16" y="131"/>
                  </a:cxn>
                  <a:cxn ang="0">
                    <a:pos x="24" y="139"/>
                  </a:cxn>
                  <a:cxn ang="0">
                    <a:pos x="48" y="129"/>
                  </a:cxn>
                  <a:cxn ang="0">
                    <a:pos x="62" y="121"/>
                  </a:cxn>
                  <a:cxn ang="0">
                    <a:pos x="82" y="121"/>
                  </a:cxn>
                  <a:cxn ang="0">
                    <a:pos x="108" y="107"/>
                  </a:cxn>
                  <a:cxn ang="0">
                    <a:pos x="122" y="107"/>
                  </a:cxn>
                  <a:cxn ang="0">
                    <a:pos x="142" y="91"/>
                  </a:cxn>
                  <a:cxn ang="0">
                    <a:pos x="180" y="81"/>
                  </a:cxn>
                  <a:cxn ang="0">
                    <a:pos x="196" y="73"/>
                  </a:cxn>
                  <a:cxn ang="0">
                    <a:pos x="204" y="55"/>
                  </a:cxn>
                  <a:cxn ang="0">
                    <a:pos x="216" y="50"/>
                  </a:cxn>
                  <a:cxn ang="0">
                    <a:pos x="214" y="48"/>
                  </a:cxn>
                  <a:cxn ang="0">
                    <a:pos x="208" y="36"/>
                  </a:cxn>
                  <a:cxn ang="0">
                    <a:pos x="194" y="2"/>
                  </a:cxn>
                </a:cxnLst>
                <a:rect l="0" t="0" r="r" b="b"/>
                <a:pathLst>
                  <a:path w="216" h="139">
                    <a:moveTo>
                      <a:pt x="194" y="2"/>
                    </a:moveTo>
                    <a:lnTo>
                      <a:pt x="194" y="0"/>
                    </a:lnTo>
                    <a:lnTo>
                      <a:pt x="134" y="6"/>
                    </a:lnTo>
                    <a:lnTo>
                      <a:pt x="112" y="18"/>
                    </a:lnTo>
                    <a:lnTo>
                      <a:pt x="98" y="40"/>
                    </a:lnTo>
                    <a:lnTo>
                      <a:pt x="52" y="34"/>
                    </a:lnTo>
                    <a:lnTo>
                      <a:pt x="8" y="34"/>
                    </a:lnTo>
                    <a:lnTo>
                      <a:pt x="10" y="48"/>
                    </a:lnTo>
                    <a:lnTo>
                      <a:pt x="4" y="55"/>
                    </a:lnTo>
                    <a:lnTo>
                      <a:pt x="2" y="57"/>
                    </a:lnTo>
                    <a:lnTo>
                      <a:pt x="0" y="73"/>
                    </a:lnTo>
                    <a:lnTo>
                      <a:pt x="16" y="131"/>
                    </a:lnTo>
                    <a:lnTo>
                      <a:pt x="24" y="139"/>
                    </a:lnTo>
                    <a:lnTo>
                      <a:pt x="48" y="129"/>
                    </a:lnTo>
                    <a:lnTo>
                      <a:pt x="62" y="121"/>
                    </a:lnTo>
                    <a:lnTo>
                      <a:pt x="82" y="121"/>
                    </a:lnTo>
                    <a:lnTo>
                      <a:pt x="108" y="107"/>
                    </a:lnTo>
                    <a:lnTo>
                      <a:pt x="122" y="107"/>
                    </a:lnTo>
                    <a:lnTo>
                      <a:pt x="142" y="91"/>
                    </a:lnTo>
                    <a:lnTo>
                      <a:pt x="180" y="81"/>
                    </a:lnTo>
                    <a:lnTo>
                      <a:pt x="196" y="73"/>
                    </a:lnTo>
                    <a:lnTo>
                      <a:pt x="204" y="55"/>
                    </a:lnTo>
                    <a:lnTo>
                      <a:pt x="216" y="50"/>
                    </a:lnTo>
                    <a:lnTo>
                      <a:pt x="214" y="48"/>
                    </a:lnTo>
                    <a:lnTo>
                      <a:pt x="208" y="36"/>
                    </a:lnTo>
                    <a:lnTo>
                      <a:pt x="19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3" name="Freeform 203"/>
              <p:cNvSpPr>
                <a:spLocks/>
              </p:cNvSpPr>
              <p:nvPr/>
            </p:nvSpPr>
            <p:spPr bwMode="auto">
              <a:xfrm>
                <a:off x="4284663" y="4013200"/>
                <a:ext cx="152400" cy="114300"/>
              </a:xfrm>
              <a:custGeom>
                <a:avLst/>
                <a:gdLst/>
                <a:ahLst/>
                <a:cxnLst>
                  <a:cxn ang="0">
                    <a:pos x="52" y="42"/>
                  </a:cxn>
                  <a:cxn ang="0">
                    <a:pos x="20" y="40"/>
                  </a:cxn>
                  <a:cxn ang="0">
                    <a:pos x="4" y="44"/>
                  </a:cxn>
                  <a:cxn ang="0">
                    <a:pos x="0" y="40"/>
                  </a:cxn>
                  <a:cxn ang="0">
                    <a:pos x="20" y="66"/>
                  </a:cxn>
                  <a:cxn ang="0">
                    <a:pos x="70" y="72"/>
                  </a:cxn>
                  <a:cxn ang="0">
                    <a:pos x="72" y="70"/>
                  </a:cxn>
                  <a:cxn ang="0">
                    <a:pos x="82" y="40"/>
                  </a:cxn>
                  <a:cxn ang="0">
                    <a:pos x="82" y="26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96" y="16"/>
                  </a:cxn>
                  <a:cxn ang="0">
                    <a:pos x="96" y="16"/>
                  </a:cxn>
                  <a:cxn ang="0">
                    <a:pos x="94" y="16"/>
                  </a:cxn>
                  <a:cxn ang="0">
                    <a:pos x="94" y="18"/>
                  </a:cxn>
                  <a:cxn ang="0">
                    <a:pos x="92" y="18"/>
                  </a:cxn>
                  <a:cxn ang="0">
                    <a:pos x="92" y="16"/>
                  </a:cxn>
                  <a:cxn ang="0">
                    <a:pos x="96" y="16"/>
                  </a:cxn>
                  <a:cxn ang="0">
                    <a:pos x="96" y="14"/>
                  </a:cxn>
                  <a:cxn ang="0">
                    <a:pos x="92" y="12"/>
                  </a:cxn>
                  <a:cxn ang="0">
                    <a:pos x="90" y="8"/>
                  </a:cxn>
                  <a:cxn ang="0">
                    <a:pos x="90" y="0"/>
                  </a:cxn>
                  <a:cxn ang="0">
                    <a:pos x="52" y="42"/>
                  </a:cxn>
                </a:cxnLst>
                <a:rect l="0" t="0" r="r" b="b"/>
                <a:pathLst>
                  <a:path w="96" h="72">
                    <a:moveTo>
                      <a:pt x="52" y="42"/>
                    </a:moveTo>
                    <a:lnTo>
                      <a:pt x="20" y="40"/>
                    </a:lnTo>
                    <a:lnTo>
                      <a:pt x="4" y="44"/>
                    </a:lnTo>
                    <a:lnTo>
                      <a:pt x="0" y="40"/>
                    </a:lnTo>
                    <a:lnTo>
                      <a:pt x="20" y="66"/>
                    </a:lnTo>
                    <a:lnTo>
                      <a:pt x="70" y="72"/>
                    </a:lnTo>
                    <a:lnTo>
                      <a:pt x="72" y="70"/>
                    </a:lnTo>
                    <a:lnTo>
                      <a:pt x="82" y="40"/>
                    </a:lnTo>
                    <a:lnTo>
                      <a:pt x="82" y="26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96" y="16"/>
                    </a:lnTo>
                    <a:lnTo>
                      <a:pt x="96" y="16"/>
                    </a:lnTo>
                    <a:lnTo>
                      <a:pt x="94" y="16"/>
                    </a:lnTo>
                    <a:lnTo>
                      <a:pt x="94" y="18"/>
                    </a:lnTo>
                    <a:lnTo>
                      <a:pt x="92" y="18"/>
                    </a:lnTo>
                    <a:lnTo>
                      <a:pt x="92" y="16"/>
                    </a:lnTo>
                    <a:lnTo>
                      <a:pt x="96" y="16"/>
                    </a:lnTo>
                    <a:lnTo>
                      <a:pt x="96" y="14"/>
                    </a:lnTo>
                    <a:lnTo>
                      <a:pt x="92" y="12"/>
                    </a:lnTo>
                    <a:lnTo>
                      <a:pt x="90" y="8"/>
                    </a:lnTo>
                    <a:lnTo>
                      <a:pt x="90" y="0"/>
                    </a:lnTo>
                    <a:lnTo>
                      <a:pt x="52" y="4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4" name="Freeform 204"/>
              <p:cNvSpPr>
                <a:spLocks/>
              </p:cNvSpPr>
              <p:nvPr/>
            </p:nvSpPr>
            <p:spPr bwMode="auto">
              <a:xfrm>
                <a:off x="3714750" y="4719638"/>
                <a:ext cx="252413" cy="303213"/>
              </a:xfrm>
              <a:custGeom>
                <a:avLst/>
                <a:gdLst/>
                <a:ahLst/>
                <a:cxnLst>
                  <a:cxn ang="0">
                    <a:pos x="147" y="18"/>
                  </a:cxn>
                  <a:cxn ang="0">
                    <a:pos x="143" y="18"/>
                  </a:cxn>
                  <a:cxn ang="0">
                    <a:pos x="137" y="12"/>
                  </a:cxn>
                  <a:cxn ang="0">
                    <a:pos x="119" y="22"/>
                  </a:cxn>
                  <a:cxn ang="0">
                    <a:pos x="115" y="3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3" y="26"/>
                  </a:cxn>
                  <a:cxn ang="0">
                    <a:pos x="57" y="8"/>
                  </a:cxn>
                  <a:cxn ang="0">
                    <a:pos x="38" y="6"/>
                  </a:cxn>
                  <a:cxn ang="0">
                    <a:pos x="38" y="6"/>
                  </a:cxn>
                  <a:cxn ang="0">
                    <a:pos x="38" y="6"/>
                  </a:cxn>
                  <a:cxn ang="0">
                    <a:pos x="38" y="8"/>
                  </a:cxn>
                  <a:cxn ang="0">
                    <a:pos x="26" y="0"/>
                  </a:cxn>
                  <a:cxn ang="0">
                    <a:pos x="8" y="8"/>
                  </a:cxn>
                  <a:cxn ang="0">
                    <a:pos x="0" y="14"/>
                  </a:cxn>
                  <a:cxn ang="0">
                    <a:pos x="10" y="24"/>
                  </a:cxn>
                  <a:cxn ang="0">
                    <a:pos x="10" y="34"/>
                  </a:cxn>
                  <a:cxn ang="0">
                    <a:pos x="22" y="48"/>
                  </a:cxn>
                  <a:cxn ang="0">
                    <a:pos x="22" y="65"/>
                  </a:cxn>
                  <a:cxn ang="0">
                    <a:pos x="2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2" y="103"/>
                  </a:cxn>
                  <a:cxn ang="0">
                    <a:pos x="0" y="119"/>
                  </a:cxn>
                  <a:cxn ang="0">
                    <a:pos x="73" y="159"/>
                  </a:cxn>
                  <a:cxn ang="0">
                    <a:pos x="73" y="159"/>
                  </a:cxn>
                  <a:cxn ang="0">
                    <a:pos x="75" y="169"/>
                  </a:cxn>
                  <a:cxn ang="0">
                    <a:pos x="103" y="191"/>
                  </a:cxn>
                  <a:cxn ang="0">
                    <a:pos x="105" y="191"/>
                  </a:cxn>
                  <a:cxn ang="0">
                    <a:pos x="109" y="191"/>
                  </a:cxn>
                  <a:cxn ang="0">
                    <a:pos x="121" y="165"/>
                  </a:cxn>
                  <a:cxn ang="0">
                    <a:pos x="125" y="153"/>
                  </a:cxn>
                  <a:cxn ang="0">
                    <a:pos x="151" y="133"/>
                  </a:cxn>
                  <a:cxn ang="0">
                    <a:pos x="141" y="115"/>
                  </a:cxn>
                  <a:cxn ang="0">
                    <a:pos x="141" y="42"/>
                  </a:cxn>
                  <a:cxn ang="0">
                    <a:pos x="159" y="18"/>
                  </a:cxn>
                  <a:cxn ang="0">
                    <a:pos x="147" y="18"/>
                  </a:cxn>
                  <a:cxn ang="0">
                    <a:pos x="147" y="18"/>
                  </a:cxn>
                </a:cxnLst>
                <a:rect l="0" t="0" r="r" b="b"/>
                <a:pathLst>
                  <a:path w="159" h="191">
                    <a:moveTo>
                      <a:pt x="147" y="18"/>
                    </a:moveTo>
                    <a:lnTo>
                      <a:pt x="143" y="18"/>
                    </a:lnTo>
                    <a:lnTo>
                      <a:pt x="137" y="12"/>
                    </a:lnTo>
                    <a:lnTo>
                      <a:pt x="119" y="22"/>
                    </a:lnTo>
                    <a:lnTo>
                      <a:pt x="115" y="30"/>
                    </a:lnTo>
                    <a:lnTo>
                      <a:pt x="85" y="26"/>
                    </a:lnTo>
                    <a:lnTo>
                      <a:pt x="85" y="26"/>
                    </a:lnTo>
                    <a:lnTo>
                      <a:pt x="83" y="26"/>
                    </a:lnTo>
                    <a:lnTo>
                      <a:pt x="57" y="8"/>
                    </a:lnTo>
                    <a:lnTo>
                      <a:pt x="38" y="6"/>
                    </a:lnTo>
                    <a:lnTo>
                      <a:pt x="38" y="6"/>
                    </a:lnTo>
                    <a:lnTo>
                      <a:pt x="38" y="6"/>
                    </a:lnTo>
                    <a:lnTo>
                      <a:pt x="38" y="8"/>
                    </a:lnTo>
                    <a:lnTo>
                      <a:pt x="26" y="0"/>
                    </a:lnTo>
                    <a:lnTo>
                      <a:pt x="8" y="8"/>
                    </a:lnTo>
                    <a:lnTo>
                      <a:pt x="0" y="14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22" y="48"/>
                    </a:lnTo>
                    <a:lnTo>
                      <a:pt x="22" y="65"/>
                    </a:lnTo>
                    <a:lnTo>
                      <a:pt x="2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2" y="103"/>
                    </a:lnTo>
                    <a:lnTo>
                      <a:pt x="0" y="119"/>
                    </a:lnTo>
                    <a:lnTo>
                      <a:pt x="73" y="159"/>
                    </a:lnTo>
                    <a:lnTo>
                      <a:pt x="73" y="159"/>
                    </a:lnTo>
                    <a:lnTo>
                      <a:pt x="75" y="169"/>
                    </a:lnTo>
                    <a:lnTo>
                      <a:pt x="103" y="191"/>
                    </a:lnTo>
                    <a:lnTo>
                      <a:pt x="105" y="191"/>
                    </a:lnTo>
                    <a:lnTo>
                      <a:pt x="109" y="191"/>
                    </a:lnTo>
                    <a:lnTo>
                      <a:pt x="121" y="165"/>
                    </a:lnTo>
                    <a:lnTo>
                      <a:pt x="125" y="153"/>
                    </a:lnTo>
                    <a:lnTo>
                      <a:pt x="151" y="133"/>
                    </a:lnTo>
                    <a:lnTo>
                      <a:pt x="141" y="115"/>
                    </a:lnTo>
                    <a:lnTo>
                      <a:pt x="141" y="42"/>
                    </a:lnTo>
                    <a:lnTo>
                      <a:pt x="159" y="18"/>
                    </a:lnTo>
                    <a:lnTo>
                      <a:pt x="147" y="18"/>
                    </a:lnTo>
                    <a:lnTo>
                      <a:pt x="147" y="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5" name="Freeform 205"/>
              <p:cNvSpPr>
                <a:spLocks/>
              </p:cNvSpPr>
              <p:nvPr/>
            </p:nvSpPr>
            <p:spPr bwMode="auto">
              <a:xfrm>
                <a:off x="3006725" y="5022850"/>
                <a:ext cx="34925" cy="412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20" y="4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16" y="0"/>
                  </a:cxn>
                  <a:cxn ang="0">
                    <a:pos x="0" y="12"/>
                  </a:cxn>
                  <a:cxn ang="0">
                    <a:pos x="6" y="20"/>
                  </a:cxn>
                  <a:cxn ang="0">
                    <a:pos x="6" y="26"/>
                  </a:cxn>
                  <a:cxn ang="0">
                    <a:pos x="8" y="26"/>
                  </a:cxn>
                  <a:cxn ang="0">
                    <a:pos x="6" y="12"/>
                  </a:cxn>
                </a:cxnLst>
                <a:rect l="0" t="0" r="r" b="b"/>
                <a:pathLst>
                  <a:path w="22" h="26">
                    <a:moveTo>
                      <a:pt x="6" y="12"/>
                    </a:moveTo>
                    <a:lnTo>
                      <a:pt x="20" y="4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16" y="0"/>
                    </a:lnTo>
                    <a:lnTo>
                      <a:pt x="0" y="12"/>
                    </a:lnTo>
                    <a:lnTo>
                      <a:pt x="6" y="20"/>
                    </a:lnTo>
                    <a:lnTo>
                      <a:pt x="6" y="26"/>
                    </a:lnTo>
                    <a:lnTo>
                      <a:pt x="8" y="26"/>
                    </a:lnTo>
                    <a:lnTo>
                      <a:pt x="6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6" name="Freeform 207"/>
              <p:cNvSpPr>
                <a:spLocks/>
              </p:cNvSpPr>
              <p:nvPr/>
            </p:nvSpPr>
            <p:spPr bwMode="auto">
              <a:xfrm>
                <a:off x="3000375" y="5067300"/>
                <a:ext cx="390525" cy="388938"/>
              </a:xfrm>
              <a:custGeom>
                <a:avLst/>
                <a:gdLst/>
                <a:ahLst/>
                <a:cxnLst>
                  <a:cxn ang="0">
                    <a:pos x="208" y="213"/>
                  </a:cxn>
                  <a:cxn ang="0">
                    <a:pos x="208" y="209"/>
                  </a:cxn>
                  <a:cxn ang="0">
                    <a:pos x="208" y="145"/>
                  </a:cxn>
                  <a:cxn ang="0">
                    <a:pos x="208" y="145"/>
                  </a:cxn>
                  <a:cxn ang="0">
                    <a:pos x="246" y="145"/>
                  </a:cxn>
                  <a:cxn ang="0">
                    <a:pos x="246" y="106"/>
                  </a:cxn>
                  <a:cxn ang="0">
                    <a:pos x="244" y="102"/>
                  </a:cxn>
                  <a:cxn ang="0">
                    <a:pos x="208" y="110"/>
                  </a:cxn>
                  <a:cxn ang="0">
                    <a:pos x="206" y="84"/>
                  </a:cxn>
                  <a:cxn ang="0">
                    <a:pos x="200" y="72"/>
                  </a:cxn>
                  <a:cxn ang="0">
                    <a:pos x="204" y="54"/>
                  </a:cxn>
                  <a:cxn ang="0">
                    <a:pos x="200" y="30"/>
                  </a:cxn>
                  <a:cxn ang="0">
                    <a:pos x="174" y="30"/>
                  </a:cxn>
                  <a:cxn ang="0">
                    <a:pos x="178" y="22"/>
                  </a:cxn>
                  <a:cxn ang="0">
                    <a:pos x="156" y="24"/>
                  </a:cxn>
                  <a:cxn ang="0">
                    <a:pos x="154" y="44"/>
                  </a:cxn>
                  <a:cxn ang="0">
                    <a:pos x="150" y="44"/>
                  </a:cxn>
                  <a:cxn ang="0">
                    <a:pos x="150" y="46"/>
                  </a:cxn>
                  <a:cxn ang="0">
                    <a:pos x="116" y="46"/>
                  </a:cxn>
                  <a:cxn ang="0">
                    <a:pos x="102" y="30"/>
                  </a:cxn>
                  <a:cxn ang="0">
                    <a:pos x="94" y="2"/>
                  </a:cxn>
                  <a:cxn ang="0">
                    <a:pos x="90" y="0"/>
                  </a:cxn>
                  <a:cxn ang="0">
                    <a:pos x="28" y="0"/>
                  </a:cxn>
                  <a:cxn ang="0">
                    <a:pos x="10" y="6"/>
                  </a:cxn>
                  <a:cxn ang="0">
                    <a:pos x="24" y="22"/>
                  </a:cxn>
                  <a:cxn ang="0">
                    <a:pos x="34" y="50"/>
                  </a:cxn>
                  <a:cxn ang="0">
                    <a:pos x="26" y="66"/>
                  </a:cxn>
                  <a:cxn ang="0">
                    <a:pos x="42" y="96"/>
                  </a:cxn>
                  <a:cxn ang="0">
                    <a:pos x="40" y="129"/>
                  </a:cxn>
                  <a:cxn ang="0">
                    <a:pos x="16" y="153"/>
                  </a:cxn>
                  <a:cxn ang="0">
                    <a:pos x="10" y="179"/>
                  </a:cxn>
                  <a:cxn ang="0">
                    <a:pos x="0" y="199"/>
                  </a:cxn>
                  <a:cxn ang="0">
                    <a:pos x="2" y="229"/>
                  </a:cxn>
                  <a:cxn ang="0">
                    <a:pos x="18" y="229"/>
                  </a:cxn>
                  <a:cxn ang="0">
                    <a:pos x="28" y="225"/>
                  </a:cxn>
                  <a:cxn ang="0">
                    <a:pos x="44" y="235"/>
                  </a:cxn>
                  <a:cxn ang="0">
                    <a:pos x="136" y="235"/>
                  </a:cxn>
                  <a:cxn ang="0">
                    <a:pos x="144" y="239"/>
                  </a:cxn>
                  <a:cxn ang="0">
                    <a:pos x="184" y="245"/>
                  </a:cxn>
                  <a:cxn ang="0">
                    <a:pos x="232" y="241"/>
                  </a:cxn>
                  <a:cxn ang="0">
                    <a:pos x="210" y="221"/>
                  </a:cxn>
                  <a:cxn ang="0">
                    <a:pos x="208" y="213"/>
                  </a:cxn>
                </a:cxnLst>
                <a:rect l="0" t="0" r="r" b="b"/>
                <a:pathLst>
                  <a:path w="246" h="245">
                    <a:moveTo>
                      <a:pt x="208" y="213"/>
                    </a:moveTo>
                    <a:lnTo>
                      <a:pt x="208" y="209"/>
                    </a:lnTo>
                    <a:lnTo>
                      <a:pt x="208" y="145"/>
                    </a:lnTo>
                    <a:lnTo>
                      <a:pt x="208" y="145"/>
                    </a:lnTo>
                    <a:lnTo>
                      <a:pt x="246" y="145"/>
                    </a:lnTo>
                    <a:lnTo>
                      <a:pt x="246" y="106"/>
                    </a:lnTo>
                    <a:lnTo>
                      <a:pt x="244" y="102"/>
                    </a:lnTo>
                    <a:lnTo>
                      <a:pt x="208" y="110"/>
                    </a:lnTo>
                    <a:lnTo>
                      <a:pt x="206" y="84"/>
                    </a:lnTo>
                    <a:lnTo>
                      <a:pt x="200" y="72"/>
                    </a:lnTo>
                    <a:lnTo>
                      <a:pt x="204" y="54"/>
                    </a:lnTo>
                    <a:lnTo>
                      <a:pt x="200" y="30"/>
                    </a:lnTo>
                    <a:lnTo>
                      <a:pt x="174" y="30"/>
                    </a:lnTo>
                    <a:lnTo>
                      <a:pt x="178" y="22"/>
                    </a:lnTo>
                    <a:lnTo>
                      <a:pt x="156" y="24"/>
                    </a:lnTo>
                    <a:lnTo>
                      <a:pt x="154" y="44"/>
                    </a:lnTo>
                    <a:lnTo>
                      <a:pt x="150" y="44"/>
                    </a:lnTo>
                    <a:lnTo>
                      <a:pt x="150" y="46"/>
                    </a:lnTo>
                    <a:lnTo>
                      <a:pt x="116" y="46"/>
                    </a:lnTo>
                    <a:lnTo>
                      <a:pt x="102" y="30"/>
                    </a:lnTo>
                    <a:lnTo>
                      <a:pt x="94" y="2"/>
                    </a:lnTo>
                    <a:lnTo>
                      <a:pt x="90" y="0"/>
                    </a:lnTo>
                    <a:lnTo>
                      <a:pt x="28" y="0"/>
                    </a:lnTo>
                    <a:lnTo>
                      <a:pt x="10" y="6"/>
                    </a:lnTo>
                    <a:lnTo>
                      <a:pt x="24" y="22"/>
                    </a:lnTo>
                    <a:lnTo>
                      <a:pt x="34" y="50"/>
                    </a:lnTo>
                    <a:lnTo>
                      <a:pt x="26" y="66"/>
                    </a:lnTo>
                    <a:lnTo>
                      <a:pt x="42" y="96"/>
                    </a:lnTo>
                    <a:lnTo>
                      <a:pt x="40" y="129"/>
                    </a:lnTo>
                    <a:lnTo>
                      <a:pt x="16" y="153"/>
                    </a:lnTo>
                    <a:lnTo>
                      <a:pt x="10" y="179"/>
                    </a:lnTo>
                    <a:lnTo>
                      <a:pt x="0" y="199"/>
                    </a:lnTo>
                    <a:lnTo>
                      <a:pt x="2" y="229"/>
                    </a:lnTo>
                    <a:lnTo>
                      <a:pt x="18" y="229"/>
                    </a:lnTo>
                    <a:lnTo>
                      <a:pt x="28" y="225"/>
                    </a:lnTo>
                    <a:lnTo>
                      <a:pt x="44" y="235"/>
                    </a:lnTo>
                    <a:lnTo>
                      <a:pt x="136" y="235"/>
                    </a:lnTo>
                    <a:lnTo>
                      <a:pt x="144" y="239"/>
                    </a:lnTo>
                    <a:lnTo>
                      <a:pt x="184" y="245"/>
                    </a:lnTo>
                    <a:lnTo>
                      <a:pt x="232" y="241"/>
                    </a:lnTo>
                    <a:lnTo>
                      <a:pt x="210" y="221"/>
                    </a:lnTo>
                    <a:lnTo>
                      <a:pt x="208" y="21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7" name="Freeform 208"/>
              <p:cNvSpPr>
                <a:spLocks/>
              </p:cNvSpPr>
              <p:nvPr/>
            </p:nvSpPr>
            <p:spPr bwMode="auto">
              <a:xfrm>
                <a:off x="3597275" y="5213350"/>
                <a:ext cx="344488" cy="549275"/>
              </a:xfrm>
              <a:custGeom>
                <a:avLst/>
                <a:gdLst/>
                <a:ahLst/>
                <a:cxnLst>
                  <a:cxn ang="0">
                    <a:pos x="114" y="87"/>
                  </a:cxn>
                  <a:cxn ang="0">
                    <a:pos x="98" y="127"/>
                  </a:cxn>
                  <a:cxn ang="0">
                    <a:pos x="98" y="137"/>
                  </a:cxn>
                  <a:cxn ang="0">
                    <a:pos x="76" y="109"/>
                  </a:cxn>
                  <a:cxn ang="0">
                    <a:pos x="80" y="81"/>
                  </a:cxn>
                  <a:cxn ang="0">
                    <a:pos x="66" y="83"/>
                  </a:cxn>
                  <a:cxn ang="0">
                    <a:pos x="56" y="75"/>
                  </a:cxn>
                  <a:cxn ang="0">
                    <a:pos x="2" y="107"/>
                  </a:cxn>
                  <a:cxn ang="0">
                    <a:pos x="20" y="115"/>
                  </a:cxn>
                  <a:cxn ang="0">
                    <a:pos x="56" y="129"/>
                  </a:cxn>
                  <a:cxn ang="0">
                    <a:pos x="56" y="163"/>
                  </a:cxn>
                  <a:cxn ang="0">
                    <a:pos x="50" y="187"/>
                  </a:cxn>
                  <a:cxn ang="0">
                    <a:pos x="56" y="199"/>
                  </a:cxn>
                  <a:cxn ang="0">
                    <a:pos x="44" y="209"/>
                  </a:cxn>
                  <a:cxn ang="0">
                    <a:pos x="20" y="249"/>
                  </a:cxn>
                  <a:cxn ang="0">
                    <a:pos x="34" y="293"/>
                  </a:cxn>
                  <a:cxn ang="0">
                    <a:pos x="36" y="334"/>
                  </a:cxn>
                  <a:cxn ang="0">
                    <a:pos x="38" y="344"/>
                  </a:cxn>
                  <a:cxn ang="0">
                    <a:pos x="48" y="346"/>
                  </a:cxn>
                  <a:cxn ang="0">
                    <a:pos x="44" y="328"/>
                  </a:cxn>
                  <a:cxn ang="0">
                    <a:pos x="68" y="309"/>
                  </a:cxn>
                  <a:cxn ang="0">
                    <a:pos x="104" y="279"/>
                  </a:cxn>
                  <a:cxn ang="0">
                    <a:pos x="90" y="209"/>
                  </a:cxn>
                  <a:cxn ang="0">
                    <a:pos x="120" y="175"/>
                  </a:cxn>
                  <a:cxn ang="0">
                    <a:pos x="139" y="153"/>
                  </a:cxn>
                  <a:cxn ang="0">
                    <a:pos x="197" y="125"/>
                  </a:cxn>
                  <a:cxn ang="0">
                    <a:pos x="217" y="91"/>
                  </a:cxn>
                  <a:cxn ang="0">
                    <a:pos x="211" y="49"/>
                  </a:cxn>
                  <a:cxn ang="0">
                    <a:pos x="209" y="0"/>
                  </a:cxn>
                  <a:cxn ang="0">
                    <a:pos x="169" y="22"/>
                  </a:cxn>
                  <a:cxn ang="0">
                    <a:pos x="147" y="26"/>
                  </a:cxn>
                  <a:cxn ang="0">
                    <a:pos x="120" y="26"/>
                  </a:cxn>
                  <a:cxn ang="0">
                    <a:pos x="96" y="24"/>
                  </a:cxn>
                  <a:cxn ang="0">
                    <a:pos x="92" y="65"/>
                  </a:cxn>
                  <a:cxn ang="0">
                    <a:pos x="112" y="83"/>
                  </a:cxn>
                </a:cxnLst>
                <a:rect l="0" t="0" r="r" b="b"/>
                <a:pathLst>
                  <a:path w="217" h="346">
                    <a:moveTo>
                      <a:pt x="112" y="83"/>
                    </a:moveTo>
                    <a:lnTo>
                      <a:pt x="114" y="87"/>
                    </a:lnTo>
                    <a:lnTo>
                      <a:pt x="112" y="117"/>
                    </a:lnTo>
                    <a:lnTo>
                      <a:pt x="98" y="127"/>
                    </a:lnTo>
                    <a:lnTo>
                      <a:pt x="100" y="141"/>
                    </a:lnTo>
                    <a:lnTo>
                      <a:pt x="98" y="137"/>
                    </a:lnTo>
                    <a:lnTo>
                      <a:pt x="98" y="137"/>
                    </a:lnTo>
                    <a:lnTo>
                      <a:pt x="76" y="109"/>
                    </a:lnTo>
                    <a:lnTo>
                      <a:pt x="84" y="97"/>
                    </a:lnTo>
                    <a:lnTo>
                      <a:pt x="80" y="81"/>
                    </a:lnTo>
                    <a:lnTo>
                      <a:pt x="68" y="87"/>
                    </a:lnTo>
                    <a:lnTo>
                      <a:pt x="66" y="83"/>
                    </a:lnTo>
                    <a:lnTo>
                      <a:pt x="64" y="83"/>
                    </a:lnTo>
                    <a:lnTo>
                      <a:pt x="56" y="75"/>
                    </a:lnTo>
                    <a:lnTo>
                      <a:pt x="0" y="95"/>
                    </a:lnTo>
                    <a:lnTo>
                      <a:pt x="2" y="107"/>
                    </a:lnTo>
                    <a:lnTo>
                      <a:pt x="2" y="115"/>
                    </a:lnTo>
                    <a:lnTo>
                      <a:pt x="20" y="115"/>
                    </a:lnTo>
                    <a:lnTo>
                      <a:pt x="34" y="123"/>
                    </a:lnTo>
                    <a:lnTo>
                      <a:pt x="56" y="129"/>
                    </a:lnTo>
                    <a:lnTo>
                      <a:pt x="56" y="129"/>
                    </a:lnTo>
                    <a:lnTo>
                      <a:pt x="56" y="163"/>
                    </a:lnTo>
                    <a:lnTo>
                      <a:pt x="56" y="165"/>
                    </a:lnTo>
                    <a:lnTo>
                      <a:pt x="50" y="187"/>
                    </a:lnTo>
                    <a:lnTo>
                      <a:pt x="56" y="199"/>
                    </a:lnTo>
                    <a:lnTo>
                      <a:pt x="56" y="199"/>
                    </a:lnTo>
                    <a:lnTo>
                      <a:pt x="56" y="199"/>
                    </a:lnTo>
                    <a:lnTo>
                      <a:pt x="44" y="209"/>
                    </a:lnTo>
                    <a:lnTo>
                      <a:pt x="42" y="225"/>
                    </a:lnTo>
                    <a:lnTo>
                      <a:pt x="20" y="249"/>
                    </a:lnTo>
                    <a:lnTo>
                      <a:pt x="26" y="273"/>
                    </a:lnTo>
                    <a:lnTo>
                      <a:pt x="34" y="293"/>
                    </a:lnTo>
                    <a:lnTo>
                      <a:pt x="34" y="328"/>
                    </a:lnTo>
                    <a:lnTo>
                      <a:pt x="36" y="334"/>
                    </a:lnTo>
                    <a:lnTo>
                      <a:pt x="36" y="344"/>
                    </a:lnTo>
                    <a:lnTo>
                      <a:pt x="38" y="344"/>
                    </a:lnTo>
                    <a:lnTo>
                      <a:pt x="48" y="344"/>
                    </a:lnTo>
                    <a:lnTo>
                      <a:pt x="48" y="346"/>
                    </a:lnTo>
                    <a:lnTo>
                      <a:pt x="52" y="346"/>
                    </a:lnTo>
                    <a:lnTo>
                      <a:pt x="44" y="328"/>
                    </a:lnTo>
                    <a:lnTo>
                      <a:pt x="52" y="317"/>
                    </a:lnTo>
                    <a:lnTo>
                      <a:pt x="68" y="309"/>
                    </a:lnTo>
                    <a:lnTo>
                      <a:pt x="98" y="295"/>
                    </a:lnTo>
                    <a:lnTo>
                      <a:pt x="104" y="279"/>
                    </a:lnTo>
                    <a:lnTo>
                      <a:pt x="106" y="245"/>
                    </a:lnTo>
                    <a:lnTo>
                      <a:pt x="90" y="209"/>
                    </a:lnTo>
                    <a:lnTo>
                      <a:pt x="92" y="197"/>
                    </a:lnTo>
                    <a:lnTo>
                      <a:pt x="120" y="175"/>
                    </a:lnTo>
                    <a:lnTo>
                      <a:pt x="123" y="175"/>
                    </a:lnTo>
                    <a:lnTo>
                      <a:pt x="139" y="153"/>
                    </a:lnTo>
                    <a:lnTo>
                      <a:pt x="155" y="143"/>
                    </a:lnTo>
                    <a:lnTo>
                      <a:pt x="197" y="125"/>
                    </a:lnTo>
                    <a:lnTo>
                      <a:pt x="211" y="105"/>
                    </a:lnTo>
                    <a:lnTo>
                      <a:pt x="217" y="91"/>
                    </a:lnTo>
                    <a:lnTo>
                      <a:pt x="209" y="65"/>
                    </a:lnTo>
                    <a:lnTo>
                      <a:pt x="211" y="49"/>
                    </a:lnTo>
                    <a:lnTo>
                      <a:pt x="205" y="18"/>
                    </a:lnTo>
                    <a:lnTo>
                      <a:pt x="209" y="0"/>
                    </a:lnTo>
                    <a:lnTo>
                      <a:pt x="197" y="8"/>
                    </a:lnTo>
                    <a:lnTo>
                      <a:pt x="169" y="22"/>
                    </a:lnTo>
                    <a:lnTo>
                      <a:pt x="161" y="16"/>
                    </a:lnTo>
                    <a:lnTo>
                      <a:pt x="147" y="26"/>
                    </a:lnTo>
                    <a:lnTo>
                      <a:pt x="139" y="22"/>
                    </a:lnTo>
                    <a:lnTo>
                      <a:pt x="120" y="26"/>
                    </a:lnTo>
                    <a:lnTo>
                      <a:pt x="112" y="22"/>
                    </a:lnTo>
                    <a:lnTo>
                      <a:pt x="96" y="24"/>
                    </a:lnTo>
                    <a:lnTo>
                      <a:pt x="90" y="35"/>
                    </a:lnTo>
                    <a:lnTo>
                      <a:pt x="92" y="65"/>
                    </a:lnTo>
                    <a:lnTo>
                      <a:pt x="100" y="71"/>
                    </a:lnTo>
                    <a:lnTo>
                      <a:pt x="112" y="83"/>
                    </a:lnTo>
                    <a:lnTo>
                      <a:pt x="112" y="8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8" name="Freeform 209"/>
              <p:cNvSpPr>
                <a:spLocks/>
              </p:cNvSpPr>
              <p:nvPr/>
            </p:nvSpPr>
            <p:spPr bwMode="auto">
              <a:xfrm>
                <a:off x="4043363" y="3529013"/>
                <a:ext cx="622300" cy="522288"/>
              </a:xfrm>
              <a:custGeom>
                <a:avLst/>
                <a:gdLst/>
                <a:ahLst/>
                <a:cxnLst>
                  <a:cxn ang="0">
                    <a:pos x="392" y="285"/>
                  </a:cxn>
                  <a:cxn ang="0">
                    <a:pos x="378" y="281"/>
                  </a:cxn>
                  <a:cxn ang="0">
                    <a:pos x="380" y="261"/>
                  </a:cxn>
                  <a:cxn ang="0">
                    <a:pos x="362" y="255"/>
                  </a:cxn>
                  <a:cxn ang="0">
                    <a:pos x="340" y="227"/>
                  </a:cxn>
                  <a:cxn ang="0">
                    <a:pos x="336" y="223"/>
                  </a:cxn>
                  <a:cxn ang="0">
                    <a:pos x="352" y="192"/>
                  </a:cxn>
                  <a:cxn ang="0">
                    <a:pos x="340" y="186"/>
                  </a:cxn>
                  <a:cxn ang="0">
                    <a:pos x="336" y="170"/>
                  </a:cxn>
                  <a:cxn ang="0">
                    <a:pos x="336" y="140"/>
                  </a:cxn>
                  <a:cxn ang="0">
                    <a:pos x="336" y="122"/>
                  </a:cxn>
                  <a:cxn ang="0">
                    <a:pos x="348" y="94"/>
                  </a:cxn>
                  <a:cxn ang="0">
                    <a:pos x="348" y="90"/>
                  </a:cxn>
                  <a:cxn ang="0">
                    <a:pos x="330" y="70"/>
                  </a:cxn>
                  <a:cxn ang="0">
                    <a:pos x="298" y="46"/>
                  </a:cxn>
                  <a:cxn ang="0">
                    <a:pos x="268" y="38"/>
                  </a:cxn>
                  <a:cxn ang="0">
                    <a:pos x="266" y="34"/>
                  </a:cxn>
                  <a:cxn ang="0">
                    <a:pos x="218" y="52"/>
                  </a:cxn>
                  <a:cxn ang="0">
                    <a:pos x="202" y="68"/>
                  </a:cxn>
                  <a:cxn ang="0">
                    <a:pos x="160" y="74"/>
                  </a:cxn>
                  <a:cxn ang="0">
                    <a:pos x="124" y="54"/>
                  </a:cxn>
                  <a:cxn ang="0">
                    <a:pos x="98" y="30"/>
                  </a:cxn>
                  <a:cxn ang="0">
                    <a:pos x="82" y="16"/>
                  </a:cxn>
                  <a:cxn ang="0">
                    <a:pos x="84" y="4"/>
                  </a:cxn>
                  <a:cxn ang="0">
                    <a:pos x="50" y="20"/>
                  </a:cxn>
                  <a:cxn ang="0">
                    <a:pos x="42" y="20"/>
                  </a:cxn>
                  <a:cxn ang="0">
                    <a:pos x="16" y="0"/>
                  </a:cxn>
                  <a:cxn ang="0">
                    <a:pos x="0" y="6"/>
                  </a:cxn>
                  <a:cxn ang="0">
                    <a:pos x="4" y="20"/>
                  </a:cxn>
                  <a:cxn ang="0">
                    <a:pos x="2" y="42"/>
                  </a:cxn>
                  <a:cxn ang="0">
                    <a:pos x="12" y="56"/>
                  </a:cxn>
                  <a:cxn ang="0">
                    <a:pos x="24" y="82"/>
                  </a:cxn>
                  <a:cxn ang="0">
                    <a:pos x="40" y="90"/>
                  </a:cxn>
                  <a:cxn ang="0">
                    <a:pos x="28" y="124"/>
                  </a:cxn>
                  <a:cxn ang="0">
                    <a:pos x="34" y="136"/>
                  </a:cxn>
                  <a:cxn ang="0">
                    <a:pos x="36" y="140"/>
                  </a:cxn>
                  <a:cxn ang="0">
                    <a:pos x="66" y="166"/>
                  </a:cxn>
                  <a:cxn ang="0">
                    <a:pos x="68" y="170"/>
                  </a:cxn>
                  <a:cxn ang="0">
                    <a:pos x="74" y="200"/>
                  </a:cxn>
                  <a:cxn ang="0">
                    <a:pos x="76" y="202"/>
                  </a:cxn>
                  <a:cxn ang="0">
                    <a:pos x="80" y="212"/>
                  </a:cxn>
                  <a:cxn ang="0">
                    <a:pos x="98" y="214"/>
                  </a:cxn>
                  <a:cxn ang="0">
                    <a:pos x="122" y="219"/>
                  </a:cxn>
                  <a:cxn ang="0">
                    <a:pos x="148" y="269"/>
                  </a:cxn>
                  <a:cxn ang="0">
                    <a:pos x="172" y="281"/>
                  </a:cxn>
                  <a:cxn ang="0">
                    <a:pos x="226" y="293"/>
                  </a:cxn>
                  <a:cxn ang="0">
                    <a:pos x="250" y="285"/>
                  </a:cxn>
                  <a:cxn ang="0">
                    <a:pos x="268" y="317"/>
                  </a:cxn>
                  <a:cxn ang="0">
                    <a:pos x="336" y="321"/>
                  </a:cxn>
                  <a:cxn ang="0">
                    <a:pos x="354" y="327"/>
                  </a:cxn>
                  <a:cxn ang="0">
                    <a:pos x="360" y="305"/>
                  </a:cxn>
                </a:cxnLst>
                <a:rect l="0" t="0" r="r" b="b"/>
                <a:pathLst>
                  <a:path w="392" h="329">
                    <a:moveTo>
                      <a:pt x="386" y="295"/>
                    </a:moveTo>
                    <a:lnTo>
                      <a:pt x="392" y="285"/>
                    </a:lnTo>
                    <a:lnTo>
                      <a:pt x="386" y="283"/>
                    </a:lnTo>
                    <a:lnTo>
                      <a:pt x="378" y="281"/>
                    </a:lnTo>
                    <a:lnTo>
                      <a:pt x="378" y="279"/>
                    </a:lnTo>
                    <a:lnTo>
                      <a:pt x="380" y="261"/>
                    </a:lnTo>
                    <a:lnTo>
                      <a:pt x="376" y="259"/>
                    </a:lnTo>
                    <a:lnTo>
                      <a:pt x="362" y="255"/>
                    </a:lnTo>
                    <a:lnTo>
                      <a:pt x="360" y="253"/>
                    </a:lnTo>
                    <a:lnTo>
                      <a:pt x="340" y="227"/>
                    </a:lnTo>
                    <a:lnTo>
                      <a:pt x="342" y="225"/>
                    </a:lnTo>
                    <a:lnTo>
                      <a:pt x="336" y="223"/>
                    </a:lnTo>
                    <a:lnTo>
                      <a:pt x="354" y="202"/>
                    </a:lnTo>
                    <a:lnTo>
                      <a:pt x="352" y="192"/>
                    </a:lnTo>
                    <a:lnTo>
                      <a:pt x="340" y="188"/>
                    </a:lnTo>
                    <a:lnTo>
                      <a:pt x="340" y="186"/>
                    </a:lnTo>
                    <a:lnTo>
                      <a:pt x="336" y="186"/>
                    </a:lnTo>
                    <a:lnTo>
                      <a:pt x="336" y="170"/>
                    </a:lnTo>
                    <a:lnTo>
                      <a:pt x="330" y="150"/>
                    </a:lnTo>
                    <a:lnTo>
                      <a:pt x="336" y="140"/>
                    </a:lnTo>
                    <a:lnTo>
                      <a:pt x="328" y="128"/>
                    </a:lnTo>
                    <a:lnTo>
                      <a:pt x="336" y="122"/>
                    </a:lnTo>
                    <a:lnTo>
                      <a:pt x="344" y="92"/>
                    </a:lnTo>
                    <a:lnTo>
                      <a:pt x="348" y="94"/>
                    </a:lnTo>
                    <a:lnTo>
                      <a:pt x="348" y="92"/>
                    </a:lnTo>
                    <a:lnTo>
                      <a:pt x="348" y="90"/>
                    </a:lnTo>
                    <a:lnTo>
                      <a:pt x="348" y="74"/>
                    </a:lnTo>
                    <a:lnTo>
                      <a:pt x="330" y="70"/>
                    </a:lnTo>
                    <a:lnTo>
                      <a:pt x="324" y="62"/>
                    </a:lnTo>
                    <a:lnTo>
                      <a:pt x="298" y="46"/>
                    </a:lnTo>
                    <a:lnTo>
                      <a:pt x="268" y="42"/>
                    </a:lnTo>
                    <a:lnTo>
                      <a:pt x="268" y="38"/>
                    </a:lnTo>
                    <a:lnTo>
                      <a:pt x="268" y="38"/>
                    </a:lnTo>
                    <a:lnTo>
                      <a:pt x="266" y="34"/>
                    </a:lnTo>
                    <a:lnTo>
                      <a:pt x="232" y="38"/>
                    </a:lnTo>
                    <a:lnTo>
                      <a:pt x="218" y="52"/>
                    </a:lnTo>
                    <a:lnTo>
                      <a:pt x="200" y="54"/>
                    </a:lnTo>
                    <a:lnTo>
                      <a:pt x="202" y="68"/>
                    </a:lnTo>
                    <a:lnTo>
                      <a:pt x="192" y="66"/>
                    </a:lnTo>
                    <a:lnTo>
                      <a:pt x="160" y="74"/>
                    </a:lnTo>
                    <a:lnTo>
                      <a:pt x="144" y="70"/>
                    </a:lnTo>
                    <a:lnTo>
                      <a:pt x="124" y="54"/>
                    </a:lnTo>
                    <a:lnTo>
                      <a:pt x="100" y="46"/>
                    </a:lnTo>
                    <a:lnTo>
                      <a:pt x="98" y="30"/>
                    </a:lnTo>
                    <a:lnTo>
                      <a:pt x="80" y="20"/>
                    </a:lnTo>
                    <a:lnTo>
                      <a:pt x="82" y="16"/>
                    </a:lnTo>
                    <a:lnTo>
                      <a:pt x="88" y="6"/>
                    </a:lnTo>
                    <a:lnTo>
                      <a:pt x="84" y="4"/>
                    </a:lnTo>
                    <a:lnTo>
                      <a:pt x="80" y="0"/>
                    </a:lnTo>
                    <a:lnTo>
                      <a:pt x="50" y="20"/>
                    </a:lnTo>
                    <a:lnTo>
                      <a:pt x="48" y="18"/>
                    </a:lnTo>
                    <a:lnTo>
                      <a:pt x="42" y="20"/>
                    </a:lnTo>
                    <a:lnTo>
                      <a:pt x="28" y="18"/>
                    </a:lnTo>
                    <a:lnTo>
                      <a:pt x="1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10" y="46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24" y="82"/>
                    </a:lnTo>
                    <a:lnTo>
                      <a:pt x="42" y="86"/>
                    </a:lnTo>
                    <a:lnTo>
                      <a:pt x="40" y="90"/>
                    </a:lnTo>
                    <a:lnTo>
                      <a:pt x="44" y="92"/>
                    </a:lnTo>
                    <a:lnTo>
                      <a:pt x="28" y="124"/>
                    </a:lnTo>
                    <a:lnTo>
                      <a:pt x="26" y="132"/>
                    </a:lnTo>
                    <a:lnTo>
                      <a:pt x="34" y="136"/>
                    </a:lnTo>
                    <a:lnTo>
                      <a:pt x="34" y="138"/>
                    </a:lnTo>
                    <a:lnTo>
                      <a:pt x="36" y="140"/>
                    </a:lnTo>
                    <a:lnTo>
                      <a:pt x="44" y="154"/>
                    </a:lnTo>
                    <a:lnTo>
                      <a:pt x="66" y="166"/>
                    </a:lnTo>
                    <a:lnTo>
                      <a:pt x="66" y="168"/>
                    </a:lnTo>
                    <a:lnTo>
                      <a:pt x="68" y="170"/>
                    </a:lnTo>
                    <a:lnTo>
                      <a:pt x="76" y="182"/>
                    </a:lnTo>
                    <a:lnTo>
                      <a:pt x="74" y="200"/>
                    </a:lnTo>
                    <a:lnTo>
                      <a:pt x="76" y="200"/>
                    </a:lnTo>
                    <a:lnTo>
                      <a:pt x="76" y="202"/>
                    </a:lnTo>
                    <a:lnTo>
                      <a:pt x="80" y="202"/>
                    </a:lnTo>
                    <a:lnTo>
                      <a:pt x="80" y="212"/>
                    </a:lnTo>
                    <a:lnTo>
                      <a:pt x="90" y="223"/>
                    </a:lnTo>
                    <a:lnTo>
                      <a:pt x="98" y="214"/>
                    </a:lnTo>
                    <a:lnTo>
                      <a:pt x="112" y="223"/>
                    </a:lnTo>
                    <a:lnTo>
                      <a:pt x="122" y="219"/>
                    </a:lnTo>
                    <a:lnTo>
                      <a:pt x="132" y="237"/>
                    </a:lnTo>
                    <a:lnTo>
                      <a:pt x="148" y="269"/>
                    </a:lnTo>
                    <a:lnTo>
                      <a:pt x="170" y="273"/>
                    </a:lnTo>
                    <a:lnTo>
                      <a:pt x="172" y="281"/>
                    </a:lnTo>
                    <a:lnTo>
                      <a:pt x="218" y="301"/>
                    </a:lnTo>
                    <a:lnTo>
                      <a:pt x="226" y="293"/>
                    </a:lnTo>
                    <a:lnTo>
                      <a:pt x="240" y="295"/>
                    </a:lnTo>
                    <a:lnTo>
                      <a:pt x="250" y="285"/>
                    </a:lnTo>
                    <a:lnTo>
                      <a:pt x="264" y="293"/>
                    </a:lnTo>
                    <a:lnTo>
                      <a:pt x="268" y="317"/>
                    </a:lnTo>
                    <a:lnTo>
                      <a:pt x="322" y="325"/>
                    </a:lnTo>
                    <a:lnTo>
                      <a:pt x="336" y="321"/>
                    </a:lnTo>
                    <a:lnTo>
                      <a:pt x="352" y="329"/>
                    </a:lnTo>
                    <a:lnTo>
                      <a:pt x="354" y="327"/>
                    </a:lnTo>
                    <a:lnTo>
                      <a:pt x="354" y="325"/>
                    </a:lnTo>
                    <a:lnTo>
                      <a:pt x="360" y="305"/>
                    </a:lnTo>
                    <a:lnTo>
                      <a:pt x="386" y="29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9" name="Freeform 210"/>
              <p:cNvSpPr>
                <a:spLocks/>
              </p:cNvSpPr>
              <p:nvPr/>
            </p:nvSpPr>
            <p:spPr bwMode="auto">
              <a:xfrm>
                <a:off x="2185988" y="4551363"/>
                <a:ext cx="101600" cy="101600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2" y="18"/>
                  </a:cxn>
                  <a:cxn ang="0">
                    <a:pos x="0" y="18"/>
                  </a:cxn>
                  <a:cxn ang="0">
                    <a:pos x="6" y="52"/>
                  </a:cxn>
                  <a:cxn ang="0">
                    <a:pos x="36" y="64"/>
                  </a:cxn>
                  <a:cxn ang="0">
                    <a:pos x="56" y="46"/>
                  </a:cxn>
                  <a:cxn ang="0">
                    <a:pos x="64" y="30"/>
                  </a:cxn>
                  <a:cxn ang="0">
                    <a:pos x="56" y="14"/>
                  </a:cxn>
                  <a:cxn ang="0">
                    <a:pos x="42" y="0"/>
                  </a:cxn>
                  <a:cxn ang="0">
                    <a:pos x="18" y="2"/>
                  </a:cxn>
                  <a:cxn ang="0">
                    <a:pos x="2" y="18"/>
                  </a:cxn>
                </a:cxnLst>
                <a:rect l="0" t="0" r="r" b="b"/>
                <a:pathLst>
                  <a:path w="64" h="64">
                    <a:moveTo>
                      <a:pt x="2" y="18"/>
                    </a:moveTo>
                    <a:lnTo>
                      <a:pt x="2" y="18"/>
                    </a:lnTo>
                    <a:lnTo>
                      <a:pt x="0" y="18"/>
                    </a:lnTo>
                    <a:lnTo>
                      <a:pt x="6" y="52"/>
                    </a:lnTo>
                    <a:lnTo>
                      <a:pt x="36" y="64"/>
                    </a:lnTo>
                    <a:lnTo>
                      <a:pt x="56" y="46"/>
                    </a:lnTo>
                    <a:lnTo>
                      <a:pt x="64" y="30"/>
                    </a:lnTo>
                    <a:lnTo>
                      <a:pt x="56" y="14"/>
                    </a:lnTo>
                    <a:lnTo>
                      <a:pt x="42" y="0"/>
                    </a:lnTo>
                    <a:lnTo>
                      <a:pt x="18" y="2"/>
                    </a:ln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0" name="Freeform 211"/>
              <p:cNvSpPr>
                <a:spLocks/>
              </p:cNvSpPr>
              <p:nvPr/>
            </p:nvSpPr>
            <p:spPr bwMode="auto">
              <a:xfrm>
                <a:off x="2071688" y="4462463"/>
                <a:ext cx="101600" cy="63500"/>
              </a:xfrm>
              <a:custGeom>
                <a:avLst/>
                <a:gdLst/>
                <a:ahLst/>
                <a:cxnLst>
                  <a:cxn ang="0">
                    <a:pos x="64" y="22"/>
                  </a:cxn>
                  <a:cxn ang="0">
                    <a:pos x="58" y="12"/>
                  </a:cxn>
                  <a:cxn ang="0">
                    <a:pos x="64" y="0"/>
                  </a:cxn>
                  <a:cxn ang="0">
                    <a:pos x="32" y="0"/>
                  </a:cxn>
                  <a:cxn ang="0">
                    <a:pos x="20" y="6"/>
                  </a:cxn>
                  <a:cxn ang="0">
                    <a:pos x="0" y="8"/>
                  </a:cxn>
                  <a:cxn ang="0">
                    <a:pos x="10" y="12"/>
                  </a:cxn>
                  <a:cxn ang="0">
                    <a:pos x="18" y="34"/>
                  </a:cxn>
                  <a:cxn ang="0">
                    <a:pos x="26" y="30"/>
                  </a:cxn>
                  <a:cxn ang="0">
                    <a:pos x="36" y="40"/>
                  </a:cxn>
                  <a:cxn ang="0">
                    <a:pos x="42" y="28"/>
                  </a:cxn>
                  <a:cxn ang="0">
                    <a:pos x="44" y="28"/>
                  </a:cxn>
                  <a:cxn ang="0">
                    <a:pos x="44" y="26"/>
                  </a:cxn>
                  <a:cxn ang="0">
                    <a:pos x="64" y="22"/>
                  </a:cxn>
                </a:cxnLst>
                <a:rect l="0" t="0" r="r" b="b"/>
                <a:pathLst>
                  <a:path w="64" h="40">
                    <a:moveTo>
                      <a:pt x="64" y="22"/>
                    </a:moveTo>
                    <a:lnTo>
                      <a:pt x="58" y="12"/>
                    </a:lnTo>
                    <a:lnTo>
                      <a:pt x="64" y="0"/>
                    </a:lnTo>
                    <a:lnTo>
                      <a:pt x="32" y="0"/>
                    </a:lnTo>
                    <a:lnTo>
                      <a:pt x="20" y="6"/>
                    </a:lnTo>
                    <a:lnTo>
                      <a:pt x="0" y="8"/>
                    </a:lnTo>
                    <a:lnTo>
                      <a:pt x="10" y="12"/>
                    </a:lnTo>
                    <a:lnTo>
                      <a:pt x="18" y="34"/>
                    </a:lnTo>
                    <a:lnTo>
                      <a:pt x="26" y="30"/>
                    </a:lnTo>
                    <a:lnTo>
                      <a:pt x="36" y="40"/>
                    </a:lnTo>
                    <a:lnTo>
                      <a:pt x="42" y="28"/>
                    </a:lnTo>
                    <a:lnTo>
                      <a:pt x="44" y="28"/>
                    </a:lnTo>
                    <a:lnTo>
                      <a:pt x="44" y="26"/>
                    </a:lnTo>
                    <a:lnTo>
                      <a:pt x="64" y="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1" name="Freeform 212"/>
              <p:cNvSpPr>
                <a:spLocks/>
              </p:cNvSpPr>
              <p:nvPr/>
            </p:nvSpPr>
            <p:spPr bwMode="auto">
              <a:xfrm>
                <a:off x="3187700" y="3400425"/>
                <a:ext cx="22225" cy="1428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4" y="9"/>
                  </a:cxn>
                  <a:cxn ang="0">
                    <a:pos x="6" y="0"/>
                  </a:cxn>
                  <a:cxn ang="0">
                    <a:pos x="4" y="0"/>
                  </a:cxn>
                </a:cxnLst>
                <a:rect l="0" t="0" r="r" b="b"/>
                <a:pathLst>
                  <a:path w="14" h="9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14" y="9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2" name="Freeform 213"/>
              <p:cNvSpPr>
                <a:spLocks/>
              </p:cNvSpPr>
              <p:nvPr/>
            </p:nvSpPr>
            <p:spPr bwMode="auto">
              <a:xfrm>
                <a:off x="3051175" y="3260725"/>
                <a:ext cx="177800" cy="133350"/>
              </a:xfrm>
              <a:custGeom>
                <a:avLst/>
                <a:gdLst/>
                <a:ahLst/>
                <a:cxnLst>
                  <a:cxn ang="0">
                    <a:pos x="58" y="32"/>
                  </a:cxn>
                  <a:cxn ang="0">
                    <a:pos x="72" y="24"/>
                  </a:cxn>
                  <a:cxn ang="0">
                    <a:pos x="90" y="30"/>
                  </a:cxn>
                  <a:cxn ang="0">
                    <a:pos x="106" y="30"/>
                  </a:cxn>
                  <a:cxn ang="0">
                    <a:pos x="112" y="34"/>
                  </a:cxn>
                  <a:cxn ang="0">
                    <a:pos x="112" y="32"/>
                  </a:cxn>
                  <a:cxn ang="0">
                    <a:pos x="108" y="12"/>
                  </a:cxn>
                  <a:cxn ang="0">
                    <a:pos x="102" y="16"/>
                  </a:cxn>
                  <a:cxn ang="0">
                    <a:pos x="102" y="16"/>
                  </a:cxn>
                  <a:cxn ang="0">
                    <a:pos x="98" y="18"/>
                  </a:cxn>
                  <a:cxn ang="0">
                    <a:pos x="76" y="12"/>
                  </a:cxn>
                  <a:cxn ang="0">
                    <a:pos x="62" y="0"/>
                  </a:cxn>
                  <a:cxn ang="0">
                    <a:pos x="44" y="6"/>
                  </a:cxn>
                  <a:cxn ang="0">
                    <a:pos x="36" y="24"/>
                  </a:cxn>
                  <a:cxn ang="0">
                    <a:pos x="34" y="24"/>
                  </a:cxn>
                  <a:cxn ang="0">
                    <a:pos x="34" y="26"/>
                  </a:cxn>
                  <a:cxn ang="0">
                    <a:pos x="0" y="22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8" y="44"/>
                  </a:cxn>
                  <a:cxn ang="0">
                    <a:pos x="26" y="32"/>
                  </a:cxn>
                  <a:cxn ang="0">
                    <a:pos x="26" y="56"/>
                  </a:cxn>
                  <a:cxn ang="0">
                    <a:pos x="36" y="64"/>
                  </a:cxn>
                  <a:cxn ang="0">
                    <a:pos x="64" y="78"/>
                  </a:cxn>
                  <a:cxn ang="0">
                    <a:pos x="82" y="84"/>
                  </a:cxn>
                  <a:cxn ang="0">
                    <a:pos x="82" y="80"/>
                  </a:cxn>
                  <a:cxn ang="0">
                    <a:pos x="52" y="54"/>
                  </a:cxn>
                  <a:cxn ang="0">
                    <a:pos x="44" y="44"/>
                  </a:cxn>
                  <a:cxn ang="0">
                    <a:pos x="44" y="32"/>
                  </a:cxn>
                  <a:cxn ang="0">
                    <a:pos x="48" y="34"/>
                  </a:cxn>
                  <a:cxn ang="0">
                    <a:pos x="48" y="30"/>
                  </a:cxn>
                  <a:cxn ang="0">
                    <a:pos x="58" y="32"/>
                  </a:cxn>
                </a:cxnLst>
                <a:rect l="0" t="0" r="r" b="b"/>
                <a:pathLst>
                  <a:path w="112" h="84">
                    <a:moveTo>
                      <a:pt x="58" y="32"/>
                    </a:moveTo>
                    <a:lnTo>
                      <a:pt x="72" y="24"/>
                    </a:lnTo>
                    <a:lnTo>
                      <a:pt x="90" y="30"/>
                    </a:lnTo>
                    <a:lnTo>
                      <a:pt x="106" y="30"/>
                    </a:lnTo>
                    <a:lnTo>
                      <a:pt x="112" y="34"/>
                    </a:lnTo>
                    <a:lnTo>
                      <a:pt x="112" y="32"/>
                    </a:lnTo>
                    <a:lnTo>
                      <a:pt x="108" y="12"/>
                    </a:lnTo>
                    <a:lnTo>
                      <a:pt x="102" y="16"/>
                    </a:lnTo>
                    <a:lnTo>
                      <a:pt x="102" y="16"/>
                    </a:lnTo>
                    <a:lnTo>
                      <a:pt x="98" y="18"/>
                    </a:lnTo>
                    <a:lnTo>
                      <a:pt x="76" y="12"/>
                    </a:lnTo>
                    <a:lnTo>
                      <a:pt x="62" y="0"/>
                    </a:lnTo>
                    <a:lnTo>
                      <a:pt x="44" y="6"/>
                    </a:lnTo>
                    <a:lnTo>
                      <a:pt x="36" y="24"/>
                    </a:lnTo>
                    <a:lnTo>
                      <a:pt x="34" y="24"/>
                    </a:lnTo>
                    <a:lnTo>
                      <a:pt x="34" y="26"/>
                    </a:lnTo>
                    <a:lnTo>
                      <a:pt x="0" y="22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8" y="44"/>
                    </a:lnTo>
                    <a:lnTo>
                      <a:pt x="26" y="32"/>
                    </a:lnTo>
                    <a:lnTo>
                      <a:pt x="26" y="56"/>
                    </a:lnTo>
                    <a:lnTo>
                      <a:pt x="36" y="64"/>
                    </a:lnTo>
                    <a:lnTo>
                      <a:pt x="64" y="78"/>
                    </a:lnTo>
                    <a:lnTo>
                      <a:pt x="82" y="84"/>
                    </a:lnTo>
                    <a:lnTo>
                      <a:pt x="82" y="80"/>
                    </a:lnTo>
                    <a:lnTo>
                      <a:pt x="52" y="54"/>
                    </a:lnTo>
                    <a:lnTo>
                      <a:pt x="44" y="44"/>
                    </a:lnTo>
                    <a:lnTo>
                      <a:pt x="44" y="32"/>
                    </a:lnTo>
                    <a:lnTo>
                      <a:pt x="48" y="34"/>
                    </a:lnTo>
                    <a:lnTo>
                      <a:pt x="48" y="30"/>
                    </a:lnTo>
                    <a:lnTo>
                      <a:pt x="58" y="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3" name="Freeform 214"/>
              <p:cNvSpPr>
                <a:spLocks/>
              </p:cNvSpPr>
              <p:nvPr/>
            </p:nvSpPr>
            <p:spPr bwMode="auto">
              <a:xfrm>
                <a:off x="3181350" y="3397250"/>
                <a:ext cx="317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4" name="Freeform 215"/>
              <p:cNvSpPr>
                <a:spLocks noEditPoints="1"/>
              </p:cNvSpPr>
              <p:nvPr/>
            </p:nvSpPr>
            <p:spPr bwMode="auto">
              <a:xfrm>
                <a:off x="3152775" y="5595938"/>
                <a:ext cx="520700" cy="446088"/>
              </a:xfrm>
              <a:custGeom>
                <a:avLst/>
                <a:gdLst/>
                <a:ahLst/>
                <a:cxnLst>
                  <a:cxn ang="0">
                    <a:pos x="316" y="103"/>
                  </a:cxn>
                  <a:cxn ang="0">
                    <a:pos x="310" y="115"/>
                  </a:cxn>
                  <a:cxn ang="0">
                    <a:pos x="286" y="93"/>
                  </a:cxn>
                  <a:cxn ang="0">
                    <a:pos x="310" y="85"/>
                  </a:cxn>
                  <a:cxn ang="0">
                    <a:pos x="302" y="30"/>
                  </a:cxn>
                  <a:cxn ang="0">
                    <a:pos x="282" y="6"/>
                  </a:cxn>
                  <a:cxn ang="0">
                    <a:pos x="258" y="0"/>
                  </a:cxn>
                  <a:cxn ang="0">
                    <a:pos x="254" y="2"/>
                  </a:cxn>
                  <a:cxn ang="0">
                    <a:pos x="232" y="14"/>
                  </a:cxn>
                  <a:cxn ang="0">
                    <a:pos x="212" y="36"/>
                  </a:cxn>
                  <a:cxn ang="0">
                    <a:pos x="188" y="60"/>
                  </a:cxn>
                  <a:cxn ang="0">
                    <a:pos x="168" y="80"/>
                  </a:cxn>
                  <a:cxn ang="0">
                    <a:pos x="126" y="87"/>
                  </a:cxn>
                  <a:cxn ang="0">
                    <a:pos x="84" y="105"/>
                  </a:cxn>
                  <a:cxn ang="0">
                    <a:pos x="84" y="103"/>
                  </a:cxn>
                  <a:cxn ang="0">
                    <a:pos x="78" y="64"/>
                  </a:cxn>
                  <a:cxn ang="0">
                    <a:pos x="72" y="58"/>
                  </a:cxn>
                  <a:cxn ang="0">
                    <a:pos x="70" y="139"/>
                  </a:cxn>
                  <a:cxn ang="0">
                    <a:pos x="68" y="143"/>
                  </a:cxn>
                  <a:cxn ang="0">
                    <a:pos x="16" y="149"/>
                  </a:cxn>
                  <a:cxn ang="0">
                    <a:pos x="0" y="143"/>
                  </a:cxn>
                  <a:cxn ang="0">
                    <a:pos x="18" y="181"/>
                  </a:cxn>
                  <a:cxn ang="0">
                    <a:pos x="36" y="233"/>
                  </a:cxn>
                  <a:cxn ang="0">
                    <a:pos x="38" y="261"/>
                  </a:cxn>
                  <a:cxn ang="0">
                    <a:pos x="80" y="273"/>
                  </a:cxn>
                  <a:cxn ang="0">
                    <a:pos x="122" y="263"/>
                  </a:cxn>
                  <a:cxn ang="0">
                    <a:pos x="168" y="269"/>
                  </a:cxn>
                  <a:cxn ang="0">
                    <a:pos x="184" y="257"/>
                  </a:cxn>
                  <a:cxn ang="0">
                    <a:pos x="248" y="225"/>
                  </a:cxn>
                  <a:cxn ang="0">
                    <a:pos x="294" y="163"/>
                  </a:cxn>
                  <a:cxn ang="0">
                    <a:pos x="328" y="105"/>
                  </a:cxn>
                  <a:cxn ang="0">
                    <a:pos x="318" y="103"/>
                  </a:cxn>
                  <a:cxn ang="0">
                    <a:pos x="212" y="165"/>
                  </a:cxn>
                  <a:cxn ang="0">
                    <a:pos x="244" y="141"/>
                  </a:cxn>
                  <a:cxn ang="0">
                    <a:pos x="260" y="157"/>
                  </a:cxn>
                  <a:cxn ang="0">
                    <a:pos x="238" y="177"/>
                  </a:cxn>
                  <a:cxn ang="0">
                    <a:pos x="234" y="187"/>
                  </a:cxn>
                </a:cxnLst>
                <a:rect l="0" t="0" r="r" b="b"/>
                <a:pathLst>
                  <a:path w="328" h="281">
                    <a:moveTo>
                      <a:pt x="318" y="103"/>
                    </a:moveTo>
                    <a:lnTo>
                      <a:pt x="316" y="103"/>
                    </a:lnTo>
                    <a:lnTo>
                      <a:pt x="312" y="103"/>
                    </a:lnTo>
                    <a:lnTo>
                      <a:pt x="310" y="115"/>
                    </a:lnTo>
                    <a:lnTo>
                      <a:pt x="294" y="111"/>
                    </a:lnTo>
                    <a:lnTo>
                      <a:pt x="286" y="93"/>
                    </a:lnTo>
                    <a:lnTo>
                      <a:pt x="298" y="78"/>
                    </a:lnTo>
                    <a:lnTo>
                      <a:pt x="310" y="85"/>
                    </a:lnTo>
                    <a:lnTo>
                      <a:pt x="310" y="48"/>
                    </a:lnTo>
                    <a:lnTo>
                      <a:pt x="302" y="30"/>
                    </a:lnTo>
                    <a:lnTo>
                      <a:pt x="296" y="8"/>
                    </a:lnTo>
                    <a:lnTo>
                      <a:pt x="282" y="6"/>
                    </a:lnTo>
                    <a:lnTo>
                      <a:pt x="260" y="2"/>
                    </a:lnTo>
                    <a:lnTo>
                      <a:pt x="258" y="0"/>
                    </a:lnTo>
                    <a:lnTo>
                      <a:pt x="256" y="0"/>
                    </a:lnTo>
                    <a:lnTo>
                      <a:pt x="254" y="2"/>
                    </a:lnTo>
                    <a:lnTo>
                      <a:pt x="256" y="2"/>
                    </a:lnTo>
                    <a:lnTo>
                      <a:pt x="232" y="14"/>
                    </a:lnTo>
                    <a:lnTo>
                      <a:pt x="224" y="28"/>
                    </a:lnTo>
                    <a:lnTo>
                      <a:pt x="212" y="36"/>
                    </a:lnTo>
                    <a:lnTo>
                      <a:pt x="206" y="48"/>
                    </a:lnTo>
                    <a:lnTo>
                      <a:pt x="188" y="60"/>
                    </a:lnTo>
                    <a:lnTo>
                      <a:pt x="182" y="78"/>
                    </a:lnTo>
                    <a:lnTo>
                      <a:pt x="168" y="80"/>
                    </a:lnTo>
                    <a:lnTo>
                      <a:pt x="132" y="70"/>
                    </a:lnTo>
                    <a:lnTo>
                      <a:pt x="126" y="87"/>
                    </a:lnTo>
                    <a:lnTo>
                      <a:pt x="106" y="105"/>
                    </a:lnTo>
                    <a:lnTo>
                      <a:pt x="84" y="105"/>
                    </a:lnTo>
                    <a:lnTo>
                      <a:pt x="84" y="103"/>
                    </a:lnTo>
                    <a:lnTo>
                      <a:pt x="84" y="103"/>
                    </a:lnTo>
                    <a:lnTo>
                      <a:pt x="86" y="87"/>
                    </a:lnTo>
                    <a:lnTo>
                      <a:pt x="78" y="64"/>
                    </a:lnTo>
                    <a:lnTo>
                      <a:pt x="72" y="60"/>
                    </a:lnTo>
                    <a:lnTo>
                      <a:pt x="72" y="58"/>
                    </a:lnTo>
                    <a:lnTo>
                      <a:pt x="70" y="56"/>
                    </a:lnTo>
                    <a:lnTo>
                      <a:pt x="70" y="139"/>
                    </a:lnTo>
                    <a:lnTo>
                      <a:pt x="68" y="139"/>
                    </a:lnTo>
                    <a:lnTo>
                      <a:pt x="68" y="143"/>
                    </a:lnTo>
                    <a:lnTo>
                      <a:pt x="52" y="153"/>
                    </a:lnTo>
                    <a:lnTo>
                      <a:pt x="16" y="149"/>
                    </a:lnTo>
                    <a:lnTo>
                      <a:pt x="10" y="133"/>
                    </a:lnTo>
                    <a:lnTo>
                      <a:pt x="0" y="143"/>
                    </a:lnTo>
                    <a:lnTo>
                      <a:pt x="8" y="153"/>
                    </a:lnTo>
                    <a:lnTo>
                      <a:pt x="18" y="181"/>
                    </a:lnTo>
                    <a:lnTo>
                      <a:pt x="34" y="211"/>
                    </a:lnTo>
                    <a:lnTo>
                      <a:pt x="36" y="233"/>
                    </a:lnTo>
                    <a:lnTo>
                      <a:pt x="28" y="235"/>
                    </a:lnTo>
                    <a:lnTo>
                      <a:pt x="38" y="261"/>
                    </a:lnTo>
                    <a:lnTo>
                      <a:pt x="62" y="281"/>
                    </a:lnTo>
                    <a:lnTo>
                      <a:pt x="80" y="273"/>
                    </a:lnTo>
                    <a:lnTo>
                      <a:pt x="108" y="271"/>
                    </a:lnTo>
                    <a:lnTo>
                      <a:pt x="122" y="263"/>
                    </a:lnTo>
                    <a:lnTo>
                      <a:pt x="144" y="263"/>
                    </a:lnTo>
                    <a:lnTo>
                      <a:pt x="168" y="269"/>
                    </a:lnTo>
                    <a:lnTo>
                      <a:pt x="186" y="263"/>
                    </a:lnTo>
                    <a:lnTo>
                      <a:pt x="184" y="257"/>
                    </a:lnTo>
                    <a:lnTo>
                      <a:pt x="212" y="253"/>
                    </a:lnTo>
                    <a:lnTo>
                      <a:pt x="248" y="225"/>
                    </a:lnTo>
                    <a:lnTo>
                      <a:pt x="278" y="193"/>
                    </a:lnTo>
                    <a:lnTo>
                      <a:pt x="294" y="163"/>
                    </a:lnTo>
                    <a:lnTo>
                      <a:pt x="318" y="141"/>
                    </a:lnTo>
                    <a:lnTo>
                      <a:pt x="328" y="105"/>
                    </a:lnTo>
                    <a:lnTo>
                      <a:pt x="328" y="103"/>
                    </a:lnTo>
                    <a:lnTo>
                      <a:pt x="318" y="103"/>
                    </a:lnTo>
                    <a:close/>
                    <a:moveTo>
                      <a:pt x="218" y="179"/>
                    </a:moveTo>
                    <a:lnTo>
                      <a:pt x="212" y="165"/>
                    </a:lnTo>
                    <a:lnTo>
                      <a:pt x="234" y="145"/>
                    </a:lnTo>
                    <a:lnTo>
                      <a:pt x="244" y="141"/>
                    </a:lnTo>
                    <a:lnTo>
                      <a:pt x="248" y="145"/>
                    </a:lnTo>
                    <a:lnTo>
                      <a:pt x="260" y="157"/>
                    </a:lnTo>
                    <a:lnTo>
                      <a:pt x="254" y="171"/>
                    </a:lnTo>
                    <a:lnTo>
                      <a:pt x="238" y="177"/>
                    </a:lnTo>
                    <a:lnTo>
                      <a:pt x="234" y="185"/>
                    </a:lnTo>
                    <a:lnTo>
                      <a:pt x="234" y="187"/>
                    </a:lnTo>
                    <a:lnTo>
                      <a:pt x="218" y="179"/>
                    </a:lnTo>
                    <a:close/>
                  </a:path>
                </a:pathLst>
              </a:custGeom>
              <a:solidFill>
                <a:srgbClr val="C3B996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5" name="Freeform 216"/>
              <p:cNvSpPr>
                <a:spLocks/>
              </p:cNvSpPr>
              <p:nvPr/>
            </p:nvSpPr>
            <p:spPr bwMode="auto">
              <a:xfrm>
                <a:off x="3013075" y="4703763"/>
                <a:ext cx="609600" cy="606425"/>
              </a:xfrm>
              <a:custGeom>
                <a:avLst/>
                <a:gdLst/>
                <a:ahLst/>
                <a:cxnLst>
                  <a:cxn ang="0">
                    <a:pos x="108" y="275"/>
                  </a:cxn>
                  <a:cxn ang="0">
                    <a:pos x="142" y="273"/>
                  </a:cxn>
                  <a:cxn ang="0">
                    <a:pos x="170" y="251"/>
                  </a:cxn>
                  <a:cxn ang="0">
                    <a:pos x="166" y="259"/>
                  </a:cxn>
                  <a:cxn ang="0">
                    <a:pos x="196" y="283"/>
                  </a:cxn>
                  <a:cxn ang="0">
                    <a:pos x="198" y="313"/>
                  </a:cxn>
                  <a:cxn ang="0">
                    <a:pos x="236" y="331"/>
                  </a:cxn>
                  <a:cxn ang="0">
                    <a:pos x="238" y="327"/>
                  </a:cxn>
                  <a:cxn ang="0">
                    <a:pos x="264" y="335"/>
                  </a:cxn>
                  <a:cxn ang="0">
                    <a:pos x="294" y="351"/>
                  </a:cxn>
                  <a:cxn ang="0">
                    <a:pos x="312" y="358"/>
                  </a:cxn>
                  <a:cxn ang="0">
                    <a:pos x="342" y="382"/>
                  </a:cxn>
                  <a:cxn ang="0">
                    <a:pos x="354" y="360"/>
                  </a:cxn>
                  <a:cxn ang="0">
                    <a:pos x="326" y="345"/>
                  </a:cxn>
                  <a:cxn ang="0">
                    <a:pos x="328" y="301"/>
                  </a:cxn>
                  <a:cxn ang="0">
                    <a:pos x="336" y="283"/>
                  </a:cxn>
                  <a:cxn ang="0">
                    <a:pos x="342" y="281"/>
                  </a:cxn>
                  <a:cxn ang="0">
                    <a:pos x="366" y="273"/>
                  </a:cxn>
                  <a:cxn ang="0">
                    <a:pos x="346" y="247"/>
                  </a:cxn>
                  <a:cxn ang="0">
                    <a:pos x="338" y="213"/>
                  </a:cxn>
                  <a:cxn ang="0">
                    <a:pos x="342" y="173"/>
                  </a:cxn>
                  <a:cxn ang="0">
                    <a:pos x="336" y="165"/>
                  </a:cxn>
                  <a:cxn ang="0">
                    <a:pos x="336" y="161"/>
                  </a:cxn>
                  <a:cxn ang="0">
                    <a:pos x="336" y="159"/>
                  </a:cxn>
                  <a:cxn ang="0">
                    <a:pos x="336" y="151"/>
                  </a:cxn>
                  <a:cxn ang="0">
                    <a:pos x="342" y="143"/>
                  </a:cxn>
                  <a:cxn ang="0">
                    <a:pos x="344" y="137"/>
                  </a:cxn>
                  <a:cxn ang="0">
                    <a:pos x="350" y="129"/>
                  </a:cxn>
                  <a:cxn ang="0">
                    <a:pos x="344" y="119"/>
                  </a:cxn>
                  <a:cxn ang="0">
                    <a:pos x="358" y="91"/>
                  </a:cxn>
                  <a:cxn ang="0">
                    <a:pos x="360" y="89"/>
                  </a:cxn>
                  <a:cxn ang="0">
                    <a:pos x="368" y="79"/>
                  </a:cxn>
                  <a:cxn ang="0">
                    <a:pos x="372" y="58"/>
                  </a:cxn>
                  <a:cxn ang="0">
                    <a:pos x="364" y="32"/>
                  </a:cxn>
                  <a:cxn ang="0">
                    <a:pos x="342" y="24"/>
                  </a:cxn>
                  <a:cxn ang="0">
                    <a:pos x="326" y="24"/>
                  </a:cxn>
                  <a:cxn ang="0">
                    <a:pos x="306" y="6"/>
                  </a:cxn>
                  <a:cxn ang="0">
                    <a:pos x="290" y="4"/>
                  </a:cxn>
                  <a:cxn ang="0">
                    <a:pos x="272" y="0"/>
                  </a:cxn>
                  <a:cxn ang="0">
                    <a:pos x="266" y="8"/>
                  </a:cxn>
                  <a:cxn ang="0">
                    <a:pos x="224" y="16"/>
                  </a:cxn>
                  <a:cxn ang="0">
                    <a:pos x="222" y="16"/>
                  </a:cxn>
                  <a:cxn ang="0">
                    <a:pos x="208" y="24"/>
                  </a:cxn>
                  <a:cxn ang="0">
                    <a:pos x="166" y="18"/>
                  </a:cxn>
                  <a:cxn ang="0">
                    <a:pos x="160" y="12"/>
                  </a:cxn>
                  <a:cxn ang="0">
                    <a:pos x="138" y="10"/>
                  </a:cxn>
                  <a:cxn ang="0">
                    <a:pos x="130" y="38"/>
                  </a:cxn>
                  <a:cxn ang="0">
                    <a:pos x="130" y="38"/>
                  </a:cxn>
                  <a:cxn ang="0">
                    <a:pos x="118" y="65"/>
                  </a:cxn>
                  <a:cxn ang="0">
                    <a:pos x="114" y="103"/>
                  </a:cxn>
                  <a:cxn ang="0">
                    <a:pos x="92" y="135"/>
                  </a:cxn>
                  <a:cxn ang="0">
                    <a:pos x="80" y="177"/>
                  </a:cxn>
                  <a:cxn ang="0">
                    <a:pos x="44" y="211"/>
                  </a:cxn>
                  <a:cxn ang="0">
                    <a:pos x="44" y="207"/>
                  </a:cxn>
                  <a:cxn ang="0">
                    <a:pos x="24" y="211"/>
                  </a:cxn>
                  <a:cxn ang="0">
                    <a:pos x="16" y="205"/>
                  </a:cxn>
                  <a:cxn ang="0">
                    <a:pos x="4" y="227"/>
                  </a:cxn>
                  <a:cxn ang="0">
                    <a:pos x="0" y="227"/>
                  </a:cxn>
                  <a:cxn ang="0">
                    <a:pos x="18" y="229"/>
                  </a:cxn>
                  <a:cxn ang="0">
                    <a:pos x="82" y="229"/>
                  </a:cxn>
                  <a:cxn ang="0">
                    <a:pos x="94" y="259"/>
                  </a:cxn>
                </a:cxnLst>
                <a:rect l="0" t="0" r="r" b="b"/>
                <a:pathLst>
                  <a:path w="384" h="382">
                    <a:moveTo>
                      <a:pt x="94" y="259"/>
                    </a:moveTo>
                    <a:lnTo>
                      <a:pt x="108" y="275"/>
                    </a:lnTo>
                    <a:lnTo>
                      <a:pt x="142" y="275"/>
                    </a:lnTo>
                    <a:lnTo>
                      <a:pt x="142" y="273"/>
                    </a:lnTo>
                    <a:lnTo>
                      <a:pt x="146" y="253"/>
                    </a:lnTo>
                    <a:lnTo>
                      <a:pt x="170" y="251"/>
                    </a:lnTo>
                    <a:lnTo>
                      <a:pt x="170" y="251"/>
                    </a:lnTo>
                    <a:lnTo>
                      <a:pt x="166" y="259"/>
                    </a:lnTo>
                    <a:lnTo>
                      <a:pt x="192" y="259"/>
                    </a:lnTo>
                    <a:lnTo>
                      <a:pt x="196" y="283"/>
                    </a:lnTo>
                    <a:lnTo>
                      <a:pt x="192" y="301"/>
                    </a:lnTo>
                    <a:lnTo>
                      <a:pt x="198" y="313"/>
                    </a:lnTo>
                    <a:lnTo>
                      <a:pt x="200" y="339"/>
                    </a:lnTo>
                    <a:lnTo>
                      <a:pt x="236" y="331"/>
                    </a:lnTo>
                    <a:lnTo>
                      <a:pt x="238" y="335"/>
                    </a:lnTo>
                    <a:lnTo>
                      <a:pt x="238" y="327"/>
                    </a:lnTo>
                    <a:lnTo>
                      <a:pt x="246" y="339"/>
                    </a:lnTo>
                    <a:lnTo>
                      <a:pt x="264" y="335"/>
                    </a:lnTo>
                    <a:lnTo>
                      <a:pt x="268" y="343"/>
                    </a:lnTo>
                    <a:lnTo>
                      <a:pt x="294" y="351"/>
                    </a:lnTo>
                    <a:lnTo>
                      <a:pt x="304" y="343"/>
                    </a:lnTo>
                    <a:lnTo>
                      <a:pt x="312" y="358"/>
                    </a:lnTo>
                    <a:lnTo>
                      <a:pt x="328" y="360"/>
                    </a:lnTo>
                    <a:lnTo>
                      <a:pt x="342" y="382"/>
                    </a:lnTo>
                    <a:lnTo>
                      <a:pt x="354" y="382"/>
                    </a:lnTo>
                    <a:lnTo>
                      <a:pt x="354" y="360"/>
                    </a:lnTo>
                    <a:lnTo>
                      <a:pt x="338" y="364"/>
                    </a:lnTo>
                    <a:lnTo>
                      <a:pt x="326" y="345"/>
                    </a:lnTo>
                    <a:lnTo>
                      <a:pt x="330" y="309"/>
                    </a:lnTo>
                    <a:lnTo>
                      <a:pt x="328" y="301"/>
                    </a:lnTo>
                    <a:lnTo>
                      <a:pt x="326" y="297"/>
                    </a:lnTo>
                    <a:lnTo>
                      <a:pt x="336" y="283"/>
                    </a:lnTo>
                    <a:lnTo>
                      <a:pt x="342" y="281"/>
                    </a:lnTo>
                    <a:lnTo>
                      <a:pt x="342" y="281"/>
                    </a:lnTo>
                    <a:lnTo>
                      <a:pt x="338" y="279"/>
                    </a:lnTo>
                    <a:lnTo>
                      <a:pt x="366" y="273"/>
                    </a:lnTo>
                    <a:lnTo>
                      <a:pt x="360" y="259"/>
                    </a:lnTo>
                    <a:lnTo>
                      <a:pt x="346" y="247"/>
                    </a:lnTo>
                    <a:lnTo>
                      <a:pt x="342" y="231"/>
                    </a:lnTo>
                    <a:lnTo>
                      <a:pt x="338" y="213"/>
                    </a:lnTo>
                    <a:lnTo>
                      <a:pt x="342" y="177"/>
                    </a:lnTo>
                    <a:lnTo>
                      <a:pt x="342" y="173"/>
                    </a:lnTo>
                    <a:lnTo>
                      <a:pt x="338" y="165"/>
                    </a:lnTo>
                    <a:lnTo>
                      <a:pt x="336" y="165"/>
                    </a:lnTo>
                    <a:lnTo>
                      <a:pt x="336" y="161"/>
                    </a:lnTo>
                    <a:lnTo>
                      <a:pt x="336" y="161"/>
                    </a:lnTo>
                    <a:lnTo>
                      <a:pt x="336" y="161"/>
                    </a:lnTo>
                    <a:lnTo>
                      <a:pt x="336" y="159"/>
                    </a:lnTo>
                    <a:lnTo>
                      <a:pt x="336" y="157"/>
                    </a:lnTo>
                    <a:lnTo>
                      <a:pt x="336" y="151"/>
                    </a:lnTo>
                    <a:lnTo>
                      <a:pt x="342" y="145"/>
                    </a:lnTo>
                    <a:lnTo>
                      <a:pt x="342" y="143"/>
                    </a:lnTo>
                    <a:lnTo>
                      <a:pt x="342" y="141"/>
                    </a:lnTo>
                    <a:lnTo>
                      <a:pt x="344" y="137"/>
                    </a:lnTo>
                    <a:lnTo>
                      <a:pt x="350" y="135"/>
                    </a:lnTo>
                    <a:lnTo>
                      <a:pt x="350" y="129"/>
                    </a:lnTo>
                    <a:lnTo>
                      <a:pt x="352" y="119"/>
                    </a:lnTo>
                    <a:lnTo>
                      <a:pt x="344" y="119"/>
                    </a:lnTo>
                    <a:lnTo>
                      <a:pt x="352" y="113"/>
                    </a:lnTo>
                    <a:lnTo>
                      <a:pt x="358" y="91"/>
                    </a:lnTo>
                    <a:lnTo>
                      <a:pt x="360" y="91"/>
                    </a:lnTo>
                    <a:lnTo>
                      <a:pt x="360" y="89"/>
                    </a:lnTo>
                    <a:lnTo>
                      <a:pt x="368" y="85"/>
                    </a:lnTo>
                    <a:lnTo>
                      <a:pt x="368" y="79"/>
                    </a:lnTo>
                    <a:lnTo>
                      <a:pt x="384" y="65"/>
                    </a:lnTo>
                    <a:lnTo>
                      <a:pt x="372" y="58"/>
                    </a:lnTo>
                    <a:lnTo>
                      <a:pt x="372" y="38"/>
                    </a:lnTo>
                    <a:lnTo>
                      <a:pt x="364" y="32"/>
                    </a:lnTo>
                    <a:lnTo>
                      <a:pt x="356" y="18"/>
                    </a:lnTo>
                    <a:lnTo>
                      <a:pt x="342" y="24"/>
                    </a:lnTo>
                    <a:lnTo>
                      <a:pt x="334" y="18"/>
                    </a:lnTo>
                    <a:lnTo>
                      <a:pt x="326" y="24"/>
                    </a:lnTo>
                    <a:lnTo>
                      <a:pt x="306" y="8"/>
                    </a:lnTo>
                    <a:lnTo>
                      <a:pt x="306" y="6"/>
                    </a:lnTo>
                    <a:lnTo>
                      <a:pt x="292" y="6"/>
                    </a:lnTo>
                    <a:lnTo>
                      <a:pt x="290" y="4"/>
                    </a:lnTo>
                    <a:lnTo>
                      <a:pt x="288" y="4"/>
                    </a:lnTo>
                    <a:lnTo>
                      <a:pt x="272" y="0"/>
                    </a:lnTo>
                    <a:lnTo>
                      <a:pt x="270" y="0"/>
                    </a:lnTo>
                    <a:lnTo>
                      <a:pt x="266" y="8"/>
                    </a:lnTo>
                    <a:lnTo>
                      <a:pt x="248" y="6"/>
                    </a:lnTo>
                    <a:lnTo>
                      <a:pt x="224" y="16"/>
                    </a:lnTo>
                    <a:lnTo>
                      <a:pt x="222" y="16"/>
                    </a:lnTo>
                    <a:lnTo>
                      <a:pt x="222" y="16"/>
                    </a:lnTo>
                    <a:lnTo>
                      <a:pt x="216" y="12"/>
                    </a:lnTo>
                    <a:lnTo>
                      <a:pt x="208" y="24"/>
                    </a:lnTo>
                    <a:lnTo>
                      <a:pt x="168" y="18"/>
                    </a:lnTo>
                    <a:lnTo>
                      <a:pt x="166" y="18"/>
                    </a:lnTo>
                    <a:lnTo>
                      <a:pt x="166" y="18"/>
                    </a:lnTo>
                    <a:lnTo>
                      <a:pt x="160" y="12"/>
                    </a:lnTo>
                    <a:lnTo>
                      <a:pt x="152" y="6"/>
                    </a:lnTo>
                    <a:lnTo>
                      <a:pt x="138" y="10"/>
                    </a:lnTo>
                    <a:lnTo>
                      <a:pt x="126" y="22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18" y="65"/>
                    </a:lnTo>
                    <a:lnTo>
                      <a:pt x="114" y="89"/>
                    </a:lnTo>
                    <a:lnTo>
                      <a:pt x="114" y="103"/>
                    </a:lnTo>
                    <a:lnTo>
                      <a:pt x="110" y="121"/>
                    </a:lnTo>
                    <a:lnTo>
                      <a:pt x="92" y="135"/>
                    </a:lnTo>
                    <a:lnTo>
                      <a:pt x="82" y="153"/>
                    </a:lnTo>
                    <a:lnTo>
                      <a:pt x="80" y="177"/>
                    </a:lnTo>
                    <a:lnTo>
                      <a:pt x="52" y="207"/>
                    </a:lnTo>
                    <a:lnTo>
                      <a:pt x="44" y="211"/>
                    </a:lnTo>
                    <a:lnTo>
                      <a:pt x="44" y="207"/>
                    </a:lnTo>
                    <a:lnTo>
                      <a:pt x="44" y="207"/>
                    </a:lnTo>
                    <a:lnTo>
                      <a:pt x="42" y="197"/>
                    </a:lnTo>
                    <a:lnTo>
                      <a:pt x="24" y="211"/>
                    </a:lnTo>
                    <a:lnTo>
                      <a:pt x="18" y="207"/>
                    </a:lnTo>
                    <a:lnTo>
                      <a:pt x="16" y="205"/>
                    </a:lnTo>
                    <a:lnTo>
                      <a:pt x="2" y="213"/>
                    </a:lnTo>
                    <a:lnTo>
                      <a:pt x="4" y="227"/>
                    </a:lnTo>
                    <a:lnTo>
                      <a:pt x="2" y="227"/>
                    </a:lnTo>
                    <a:lnTo>
                      <a:pt x="0" y="227"/>
                    </a:lnTo>
                    <a:lnTo>
                      <a:pt x="2" y="231"/>
                    </a:lnTo>
                    <a:lnTo>
                      <a:pt x="18" y="229"/>
                    </a:lnTo>
                    <a:lnTo>
                      <a:pt x="82" y="229"/>
                    </a:lnTo>
                    <a:lnTo>
                      <a:pt x="82" y="229"/>
                    </a:lnTo>
                    <a:lnTo>
                      <a:pt x="86" y="231"/>
                    </a:lnTo>
                    <a:lnTo>
                      <a:pt x="94" y="25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6" name="Freeform 217"/>
              <p:cNvSpPr>
                <a:spLocks/>
              </p:cNvSpPr>
              <p:nvPr/>
            </p:nvSpPr>
            <p:spPr bwMode="auto">
              <a:xfrm>
                <a:off x="4122738" y="3876675"/>
                <a:ext cx="60325" cy="47625"/>
              </a:xfrm>
              <a:custGeom>
                <a:avLst/>
                <a:gdLst/>
                <a:ahLst/>
                <a:cxnLst>
                  <a:cxn ang="0">
                    <a:pos x="26" y="4"/>
                  </a:cxn>
                  <a:cxn ang="0">
                    <a:pos x="8" y="4"/>
                  </a:cxn>
                  <a:cxn ang="0">
                    <a:pos x="0" y="18"/>
                  </a:cxn>
                  <a:cxn ang="0">
                    <a:pos x="18" y="20"/>
                  </a:cxn>
                  <a:cxn ang="0">
                    <a:pos x="24" y="30"/>
                  </a:cxn>
                  <a:cxn ang="0">
                    <a:pos x="38" y="30"/>
                  </a:cxn>
                  <a:cxn ang="0">
                    <a:pos x="32" y="12"/>
                  </a:cxn>
                  <a:cxn ang="0">
                    <a:pos x="24" y="12"/>
                  </a:cxn>
                  <a:cxn ang="0">
                    <a:pos x="38" y="4"/>
                  </a:cxn>
                  <a:cxn ang="0">
                    <a:pos x="36" y="2"/>
                  </a:cxn>
                  <a:cxn ang="0">
                    <a:pos x="30" y="0"/>
                  </a:cxn>
                  <a:cxn ang="0">
                    <a:pos x="26" y="4"/>
                  </a:cxn>
                </a:cxnLst>
                <a:rect l="0" t="0" r="r" b="b"/>
                <a:pathLst>
                  <a:path w="38" h="30">
                    <a:moveTo>
                      <a:pt x="26" y="4"/>
                    </a:moveTo>
                    <a:lnTo>
                      <a:pt x="8" y="4"/>
                    </a:lnTo>
                    <a:lnTo>
                      <a:pt x="0" y="18"/>
                    </a:lnTo>
                    <a:lnTo>
                      <a:pt x="18" y="20"/>
                    </a:lnTo>
                    <a:lnTo>
                      <a:pt x="24" y="30"/>
                    </a:lnTo>
                    <a:lnTo>
                      <a:pt x="38" y="30"/>
                    </a:lnTo>
                    <a:lnTo>
                      <a:pt x="32" y="12"/>
                    </a:lnTo>
                    <a:lnTo>
                      <a:pt x="24" y="12"/>
                    </a:lnTo>
                    <a:lnTo>
                      <a:pt x="38" y="4"/>
                    </a:lnTo>
                    <a:lnTo>
                      <a:pt x="36" y="2"/>
                    </a:lnTo>
                    <a:lnTo>
                      <a:pt x="30" y="0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7" name="Freeform 218"/>
              <p:cNvSpPr>
                <a:spLocks/>
              </p:cNvSpPr>
              <p:nvPr/>
            </p:nvSpPr>
            <p:spPr bwMode="auto">
              <a:xfrm>
                <a:off x="2287588" y="2878138"/>
                <a:ext cx="141288" cy="166688"/>
              </a:xfrm>
              <a:custGeom>
                <a:avLst/>
                <a:gdLst/>
                <a:ahLst/>
                <a:cxnLst>
                  <a:cxn ang="0">
                    <a:pos x="35" y="103"/>
                  </a:cxn>
                  <a:cxn ang="0">
                    <a:pos x="57" y="89"/>
                  </a:cxn>
                  <a:cxn ang="0">
                    <a:pos x="83" y="87"/>
                  </a:cxn>
                  <a:cxn ang="0">
                    <a:pos x="89" y="65"/>
                  </a:cxn>
                  <a:cxn ang="0">
                    <a:pos x="83" y="36"/>
                  </a:cxn>
                  <a:cxn ang="0">
                    <a:pos x="83" y="34"/>
                  </a:cxn>
                  <a:cxn ang="0">
                    <a:pos x="77" y="36"/>
                  </a:cxn>
                  <a:cxn ang="0">
                    <a:pos x="67" y="26"/>
                  </a:cxn>
                  <a:cxn ang="0">
                    <a:pos x="67" y="28"/>
                  </a:cxn>
                  <a:cxn ang="0">
                    <a:pos x="61" y="34"/>
                  </a:cxn>
                  <a:cxn ang="0">
                    <a:pos x="61" y="34"/>
                  </a:cxn>
                  <a:cxn ang="0">
                    <a:pos x="45" y="24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5" y="0"/>
                  </a:cxn>
                  <a:cxn ang="0">
                    <a:pos x="43" y="4"/>
                  </a:cxn>
                  <a:cxn ang="0">
                    <a:pos x="33" y="18"/>
                  </a:cxn>
                  <a:cxn ang="0">
                    <a:pos x="45" y="18"/>
                  </a:cxn>
                  <a:cxn ang="0">
                    <a:pos x="35" y="30"/>
                  </a:cxn>
                  <a:cxn ang="0">
                    <a:pos x="10" y="28"/>
                  </a:cxn>
                  <a:cxn ang="0">
                    <a:pos x="8" y="53"/>
                  </a:cxn>
                  <a:cxn ang="0">
                    <a:pos x="29" y="57"/>
                  </a:cxn>
                  <a:cxn ang="0">
                    <a:pos x="8" y="77"/>
                  </a:cxn>
                  <a:cxn ang="0">
                    <a:pos x="16" y="73"/>
                  </a:cxn>
                  <a:cxn ang="0">
                    <a:pos x="8" y="89"/>
                  </a:cxn>
                  <a:cxn ang="0">
                    <a:pos x="0" y="95"/>
                  </a:cxn>
                  <a:cxn ang="0">
                    <a:pos x="10" y="105"/>
                  </a:cxn>
                  <a:cxn ang="0">
                    <a:pos x="35" y="103"/>
                  </a:cxn>
                </a:cxnLst>
                <a:rect l="0" t="0" r="r" b="b"/>
                <a:pathLst>
                  <a:path w="89" h="105">
                    <a:moveTo>
                      <a:pt x="35" y="103"/>
                    </a:moveTo>
                    <a:lnTo>
                      <a:pt x="57" y="89"/>
                    </a:lnTo>
                    <a:lnTo>
                      <a:pt x="83" y="87"/>
                    </a:lnTo>
                    <a:lnTo>
                      <a:pt x="89" y="65"/>
                    </a:lnTo>
                    <a:lnTo>
                      <a:pt x="83" y="36"/>
                    </a:lnTo>
                    <a:lnTo>
                      <a:pt x="83" y="34"/>
                    </a:lnTo>
                    <a:lnTo>
                      <a:pt x="77" y="36"/>
                    </a:lnTo>
                    <a:lnTo>
                      <a:pt x="67" y="26"/>
                    </a:lnTo>
                    <a:lnTo>
                      <a:pt x="67" y="28"/>
                    </a:lnTo>
                    <a:lnTo>
                      <a:pt x="61" y="34"/>
                    </a:lnTo>
                    <a:lnTo>
                      <a:pt x="61" y="34"/>
                    </a:lnTo>
                    <a:lnTo>
                      <a:pt x="45" y="24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5" y="0"/>
                    </a:lnTo>
                    <a:lnTo>
                      <a:pt x="43" y="4"/>
                    </a:lnTo>
                    <a:lnTo>
                      <a:pt x="33" y="18"/>
                    </a:lnTo>
                    <a:lnTo>
                      <a:pt x="45" y="18"/>
                    </a:lnTo>
                    <a:lnTo>
                      <a:pt x="35" y="30"/>
                    </a:lnTo>
                    <a:lnTo>
                      <a:pt x="10" y="28"/>
                    </a:lnTo>
                    <a:lnTo>
                      <a:pt x="8" y="53"/>
                    </a:lnTo>
                    <a:lnTo>
                      <a:pt x="29" y="57"/>
                    </a:lnTo>
                    <a:lnTo>
                      <a:pt x="8" y="77"/>
                    </a:lnTo>
                    <a:lnTo>
                      <a:pt x="16" y="73"/>
                    </a:lnTo>
                    <a:lnTo>
                      <a:pt x="8" y="89"/>
                    </a:lnTo>
                    <a:lnTo>
                      <a:pt x="0" y="95"/>
                    </a:lnTo>
                    <a:lnTo>
                      <a:pt x="10" y="105"/>
                    </a:lnTo>
                    <a:lnTo>
                      <a:pt x="35" y="10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8" name="Freeform 219"/>
              <p:cNvSpPr>
                <a:spLocks/>
              </p:cNvSpPr>
              <p:nvPr/>
            </p:nvSpPr>
            <p:spPr bwMode="auto">
              <a:xfrm>
                <a:off x="2898775" y="4806950"/>
                <a:ext cx="184150" cy="190500"/>
              </a:xfrm>
              <a:custGeom>
                <a:avLst/>
                <a:gdLst/>
                <a:ahLst/>
                <a:cxnLst>
                  <a:cxn ang="0">
                    <a:pos x="56" y="112"/>
                  </a:cxn>
                  <a:cxn ang="0">
                    <a:pos x="56" y="112"/>
                  </a:cxn>
                  <a:cxn ang="0">
                    <a:pos x="64" y="116"/>
                  </a:cxn>
                  <a:cxn ang="0">
                    <a:pos x="58" y="88"/>
                  </a:cxn>
                  <a:cxn ang="0">
                    <a:pos x="76" y="88"/>
                  </a:cxn>
                  <a:cxn ang="0">
                    <a:pos x="74" y="80"/>
                  </a:cxn>
                  <a:cxn ang="0">
                    <a:pos x="90" y="88"/>
                  </a:cxn>
                  <a:cxn ang="0">
                    <a:pos x="94" y="90"/>
                  </a:cxn>
                  <a:cxn ang="0">
                    <a:pos x="100" y="84"/>
                  </a:cxn>
                  <a:cxn ang="0">
                    <a:pos x="102" y="88"/>
                  </a:cxn>
                  <a:cxn ang="0">
                    <a:pos x="104" y="86"/>
                  </a:cxn>
                  <a:cxn ang="0">
                    <a:pos x="108" y="92"/>
                  </a:cxn>
                  <a:cxn ang="0">
                    <a:pos x="116" y="80"/>
                  </a:cxn>
                  <a:cxn ang="0">
                    <a:pos x="116" y="54"/>
                  </a:cxn>
                  <a:cxn ang="0">
                    <a:pos x="106" y="48"/>
                  </a:cxn>
                  <a:cxn ang="0">
                    <a:pos x="106" y="48"/>
                  </a:cxn>
                  <a:cxn ang="0">
                    <a:pos x="102" y="44"/>
                  </a:cxn>
                  <a:cxn ang="0">
                    <a:pos x="106" y="36"/>
                  </a:cxn>
                  <a:cxn ang="0">
                    <a:pos x="116" y="24"/>
                  </a:cxn>
                  <a:cxn ang="0">
                    <a:pos x="114" y="20"/>
                  </a:cxn>
                  <a:cxn ang="0">
                    <a:pos x="96" y="22"/>
                  </a:cxn>
                  <a:cxn ang="0">
                    <a:pos x="96" y="18"/>
                  </a:cxn>
                  <a:cxn ang="0">
                    <a:pos x="92" y="18"/>
                  </a:cxn>
                  <a:cxn ang="0">
                    <a:pos x="92" y="2"/>
                  </a:cxn>
                  <a:cxn ang="0">
                    <a:pos x="54" y="0"/>
                  </a:cxn>
                  <a:cxn ang="0">
                    <a:pos x="54" y="2"/>
                  </a:cxn>
                  <a:cxn ang="0">
                    <a:pos x="56" y="2"/>
                  </a:cxn>
                  <a:cxn ang="0">
                    <a:pos x="56" y="24"/>
                  </a:cxn>
                  <a:cxn ang="0">
                    <a:pos x="54" y="24"/>
                  </a:cxn>
                  <a:cxn ang="0">
                    <a:pos x="54" y="26"/>
                  </a:cxn>
                  <a:cxn ang="0">
                    <a:pos x="22" y="26"/>
                  </a:cxn>
                  <a:cxn ang="0">
                    <a:pos x="14" y="36"/>
                  </a:cxn>
                  <a:cxn ang="0">
                    <a:pos x="10" y="54"/>
                  </a:cxn>
                  <a:cxn ang="0">
                    <a:pos x="0" y="56"/>
                  </a:cxn>
                  <a:cxn ang="0">
                    <a:pos x="10" y="82"/>
                  </a:cxn>
                  <a:cxn ang="0">
                    <a:pos x="24" y="96"/>
                  </a:cxn>
                  <a:cxn ang="0">
                    <a:pos x="48" y="120"/>
                  </a:cxn>
                  <a:cxn ang="0">
                    <a:pos x="56" y="112"/>
                  </a:cxn>
                  <a:cxn ang="0">
                    <a:pos x="56" y="112"/>
                  </a:cxn>
                </a:cxnLst>
                <a:rect l="0" t="0" r="r" b="b"/>
                <a:pathLst>
                  <a:path w="116" h="120">
                    <a:moveTo>
                      <a:pt x="56" y="112"/>
                    </a:moveTo>
                    <a:lnTo>
                      <a:pt x="56" y="112"/>
                    </a:lnTo>
                    <a:lnTo>
                      <a:pt x="64" y="116"/>
                    </a:lnTo>
                    <a:lnTo>
                      <a:pt x="58" y="88"/>
                    </a:lnTo>
                    <a:lnTo>
                      <a:pt x="76" y="88"/>
                    </a:lnTo>
                    <a:lnTo>
                      <a:pt x="74" y="80"/>
                    </a:lnTo>
                    <a:lnTo>
                      <a:pt x="90" y="88"/>
                    </a:lnTo>
                    <a:lnTo>
                      <a:pt x="94" y="90"/>
                    </a:lnTo>
                    <a:lnTo>
                      <a:pt x="100" y="84"/>
                    </a:lnTo>
                    <a:lnTo>
                      <a:pt x="102" y="88"/>
                    </a:lnTo>
                    <a:lnTo>
                      <a:pt x="104" y="86"/>
                    </a:lnTo>
                    <a:lnTo>
                      <a:pt x="108" y="92"/>
                    </a:lnTo>
                    <a:lnTo>
                      <a:pt x="116" y="80"/>
                    </a:lnTo>
                    <a:lnTo>
                      <a:pt x="116" y="54"/>
                    </a:lnTo>
                    <a:lnTo>
                      <a:pt x="106" y="48"/>
                    </a:lnTo>
                    <a:lnTo>
                      <a:pt x="106" y="48"/>
                    </a:lnTo>
                    <a:lnTo>
                      <a:pt x="102" y="44"/>
                    </a:lnTo>
                    <a:lnTo>
                      <a:pt x="106" y="36"/>
                    </a:lnTo>
                    <a:lnTo>
                      <a:pt x="116" y="24"/>
                    </a:lnTo>
                    <a:lnTo>
                      <a:pt x="114" y="20"/>
                    </a:lnTo>
                    <a:lnTo>
                      <a:pt x="96" y="22"/>
                    </a:lnTo>
                    <a:lnTo>
                      <a:pt x="96" y="18"/>
                    </a:lnTo>
                    <a:lnTo>
                      <a:pt x="92" y="18"/>
                    </a:lnTo>
                    <a:lnTo>
                      <a:pt x="92" y="2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6" y="2"/>
                    </a:lnTo>
                    <a:lnTo>
                      <a:pt x="56" y="24"/>
                    </a:lnTo>
                    <a:lnTo>
                      <a:pt x="54" y="24"/>
                    </a:lnTo>
                    <a:lnTo>
                      <a:pt x="54" y="26"/>
                    </a:lnTo>
                    <a:lnTo>
                      <a:pt x="22" y="26"/>
                    </a:lnTo>
                    <a:lnTo>
                      <a:pt x="14" y="36"/>
                    </a:lnTo>
                    <a:lnTo>
                      <a:pt x="10" y="54"/>
                    </a:lnTo>
                    <a:lnTo>
                      <a:pt x="0" y="56"/>
                    </a:lnTo>
                    <a:lnTo>
                      <a:pt x="10" y="82"/>
                    </a:lnTo>
                    <a:lnTo>
                      <a:pt x="24" y="96"/>
                    </a:lnTo>
                    <a:lnTo>
                      <a:pt x="48" y="120"/>
                    </a:lnTo>
                    <a:lnTo>
                      <a:pt x="56" y="112"/>
                    </a:lnTo>
                    <a:lnTo>
                      <a:pt x="56" y="1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9" name="Freeform 220"/>
              <p:cNvSpPr>
                <a:spLocks/>
              </p:cNvSpPr>
              <p:nvPr/>
            </p:nvSpPr>
            <p:spPr bwMode="auto">
              <a:xfrm>
                <a:off x="2924175" y="4806950"/>
                <a:ext cx="63500" cy="38100"/>
              </a:xfrm>
              <a:custGeom>
                <a:avLst/>
                <a:gdLst/>
                <a:ahLst/>
                <a:cxnLst>
                  <a:cxn ang="0">
                    <a:pos x="40" y="2"/>
                  </a:cxn>
                  <a:cxn ang="0">
                    <a:pos x="38" y="2"/>
                  </a:cxn>
                  <a:cxn ang="0">
                    <a:pos x="12" y="2"/>
                  </a:cxn>
                  <a:cxn ang="0">
                    <a:pos x="8" y="0"/>
                  </a:cxn>
                  <a:cxn ang="0">
                    <a:pos x="8" y="6"/>
                  </a:cxn>
                  <a:cxn ang="0">
                    <a:pos x="0" y="22"/>
                  </a:cxn>
                  <a:cxn ang="0">
                    <a:pos x="8" y="24"/>
                  </a:cxn>
                  <a:cxn ang="0">
                    <a:pos x="38" y="24"/>
                  </a:cxn>
                  <a:cxn ang="0">
                    <a:pos x="40" y="24"/>
                  </a:cxn>
                  <a:cxn ang="0">
                    <a:pos x="40" y="2"/>
                  </a:cxn>
                </a:cxnLst>
                <a:rect l="0" t="0" r="r" b="b"/>
                <a:pathLst>
                  <a:path w="40" h="24">
                    <a:moveTo>
                      <a:pt x="40" y="2"/>
                    </a:moveTo>
                    <a:lnTo>
                      <a:pt x="38" y="2"/>
                    </a:lnTo>
                    <a:lnTo>
                      <a:pt x="12" y="2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0" y="22"/>
                    </a:lnTo>
                    <a:lnTo>
                      <a:pt x="8" y="24"/>
                    </a:lnTo>
                    <a:lnTo>
                      <a:pt x="38" y="24"/>
                    </a:lnTo>
                    <a:lnTo>
                      <a:pt x="40" y="24"/>
                    </a:lnTo>
                    <a:lnTo>
                      <a:pt x="4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0" name="Freeform 221"/>
              <p:cNvSpPr>
                <a:spLocks/>
              </p:cNvSpPr>
              <p:nvPr/>
            </p:nvSpPr>
            <p:spPr bwMode="auto">
              <a:xfrm>
                <a:off x="3571875" y="4741863"/>
                <a:ext cx="177800" cy="179388"/>
              </a:xfrm>
              <a:custGeom>
                <a:avLst/>
                <a:gdLst/>
                <a:ahLst/>
                <a:cxnLst>
                  <a:cxn ang="0">
                    <a:pos x="88" y="2"/>
                  </a:cxn>
                  <a:cxn ang="0">
                    <a:pos x="80" y="10"/>
                  </a:cxn>
                  <a:cxn ang="0">
                    <a:pos x="68" y="8"/>
                  </a:cxn>
                  <a:cxn ang="0">
                    <a:pos x="52" y="16"/>
                  </a:cxn>
                  <a:cxn ang="0">
                    <a:pos x="44" y="10"/>
                  </a:cxn>
                  <a:cxn ang="0">
                    <a:pos x="24" y="16"/>
                  </a:cxn>
                  <a:cxn ang="0">
                    <a:pos x="24" y="34"/>
                  </a:cxn>
                  <a:cxn ang="0">
                    <a:pos x="36" y="39"/>
                  </a:cxn>
                  <a:cxn ang="0">
                    <a:pos x="38" y="45"/>
                  </a:cxn>
                  <a:cxn ang="0">
                    <a:pos x="22" y="63"/>
                  </a:cxn>
                  <a:cxn ang="0">
                    <a:pos x="18" y="61"/>
                  </a:cxn>
                  <a:cxn ang="0">
                    <a:pos x="16" y="61"/>
                  </a:cxn>
                  <a:cxn ang="0">
                    <a:pos x="8" y="65"/>
                  </a:cxn>
                  <a:cxn ang="0">
                    <a:pos x="8" y="67"/>
                  </a:cxn>
                  <a:cxn ang="0">
                    <a:pos x="2" y="87"/>
                  </a:cxn>
                  <a:cxn ang="0">
                    <a:pos x="8" y="87"/>
                  </a:cxn>
                  <a:cxn ang="0">
                    <a:pos x="2" y="91"/>
                  </a:cxn>
                  <a:cxn ang="0">
                    <a:pos x="0" y="103"/>
                  </a:cxn>
                  <a:cxn ang="0">
                    <a:pos x="0" y="111"/>
                  </a:cxn>
                  <a:cxn ang="0">
                    <a:pos x="6" y="113"/>
                  </a:cxn>
                  <a:cxn ang="0">
                    <a:pos x="18" y="105"/>
                  </a:cxn>
                  <a:cxn ang="0">
                    <a:pos x="18" y="105"/>
                  </a:cxn>
                  <a:cxn ang="0">
                    <a:pos x="18" y="105"/>
                  </a:cxn>
                  <a:cxn ang="0">
                    <a:pos x="24" y="103"/>
                  </a:cxn>
                  <a:cxn ang="0">
                    <a:pos x="46" y="103"/>
                  </a:cxn>
                  <a:cxn ang="0">
                    <a:pos x="52" y="89"/>
                  </a:cxn>
                  <a:cxn ang="0">
                    <a:pos x="62" y="81"/>
                  </a:cxn>
                  <a:cxn ang="0">
                    <a:pos x="90" y="79"/>
                  </a:cxn>
                  <a:cxn ang="0">
                    <a:pos x="92" y="79"/>
                  </a:cxn>
                  <a:cxn ang="0">
                    <a:pos x="112" y="51"/>
                  </a:cxn>
                  <a:cxn ang="0">
                    <a:pos x="112" y="34"/>
                  </a:cxn>
                  <a:cxn ang="0">
                    <a:pos x="100" y="20"/>
                  </a:cxn>
                  <a:cxn ang="0">
                    <a:pos x="100" y="10"/>
                  </a:cxn>
                  <a:cxn ang="0">
                    <a:pos x="90" y="0"/>
                  </a:cxn>
                  <a:cxn ang="0">
                    <a:pos x="88" y="2"/>
                  </a:cxn>
                </a:cxnLst>
                <a:rect l="0" t="0" r="r" b="b"/>
                <a:pathLst>
                  <a:path w="112" h="113">
                    <a:moveTo>
                      <a:pt x="88" y="2"/>
                    </a:moveTo>
                    <a:lnTo>
                      <a:pt x="80" y="10"/>
                    </a:lnTo>
                    <a:lnTo>
                      <a:pt x="68" y="8"/>
                    </a:lnTo>
                    <a:lnTo>
                      <a:pt x="52" y="16"/>
                    </a:lnTo>
                    <a:lnTo>
                      <a:pt x="44" y="10"/>
                    </a:lnTo>
                    <a:lnTo>
                      <a:pt x="24" y="16"/>
                    </a:lnTo>
                    <a:lnTo>
                      <a:pt x="24" y="34"/>
                    </a:lnTo>
                    <a:lnTo>
                      <a:pt x="36" y="39"/>
                    </a:lnTo>
                    <a:lnTo>
                      <a:pt x="38" y="45"/>
                    </a:lnTo>
                    <a:lnTo>
                      <a:pt x="22" y="63"/>
                    </a:lnTo>
                    <a:lnTo>
                      <a:pt x="18" y="61"/>
                    </a:lnTo>
                    <a:lnTo>
                      <a:pt x="16" y="61"/>
                    </a:lnTo>
                    <a:lnTo>
                      <a:pt x="8" y="65"/>
                    </a:lnTo>
                    <a:lnTo>
                      <a:pt x="8" y="67"/>
                    </a:lnTo>
                    <a:lnTo>
                      <a:pt x="2" y="87"/>
                    </a:lnTo>
                    <a:lnTo>
                      <a:pt x="8" y="87"/>
                    </a:lnTo>
                    <a:lnTo>
                      <a:pt x="2" y="91"/>
                    </a:lnTo>
                    <a:lnTo>
                      <a:pt x="0" y="103"/>
                    </a:lnTo>
                    <a:lnTo>
                      <a:pt x="0" y="111"/>
                    </a:lnTo>
                    <a:lnTo>
                      <a:pt x="6" y="113"/>
                    </a:lnTo>
                    <a:lnTo>
                      <a:pt x="18" y="105"/>
                    </a:lnTo>
                    <a:lnTo>
                      <a:pt x="18" y="105"/>
                    </a:lnTo>
                    <a:lnTo>
                      <a:pt x="18" y="105"/>
                    </a:lnTo>
                    <a:lnTo>
                      <a:pt x="24" y="103"/>
                    </a:lnTo>
                    <a:lnTo>
                      <a:pt x="46" y="103"/>
                    </a:lnTo>
                    <a:lnTo>
                      <a:pt x="52" y="89"/>
                    </a:lnTo>
                    <a:lnTo>
                      <a:pt x="62" y="81"/>
                    </a:lnTo>
                    <a:lnTo>
                      <a:pt x="90" y="79"/>
                    </a:lnTo>
                    <a:lnTo>
                      <a:pt x="92" y="79"/>
                    </a:lnTo>
                    <a:lnTo>
                      <a:pt x="112" y="51"/>
                    </a:lnTo>
                    <a:lnTo>
                      <a:pt x="112" y="34"/>
                    </a:lnTo>
                    <a:lnTo>
                      <a:pt x="100" y="20"/>
                    </a:lnTo>
                    <a:lnTo>
                      <a:pt x="100" y="10"/>
                    </a:lnTo>
                    <a:lnTo>
                      <a:pt x="90" y="0"/>
                    </a:lnTo>
                    <a:lnTo>
                      <a:pt x="88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1" name="Freeform 222"/>
              <p:cNvSpPr>
                <a:spLocks/>
              </p:cNvSpPr>
              <p:nvPr/>
            </p:nvSpPr>
            <p:spPr bwMode="auto">
              <a:xfrm>
                <a:off x="3673475" y="5175250"/>
                <a:ext cx="101600" cy="25558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10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6" y="24"/>
                  </a:cxn>
                  <a:cxn ang="0">
                    <a:pos x="16" y="24"/>
                  </a:cxn>
                  <a:cxn ang="0">
                    <a:pos x="16" y="24"/>
                  </a:cxn>
                  <a:cxn ang="0">
                    <a:pos x="8" y="30"/>
                  </a:cxn>
                  <a:cxn ang="0">
                    <a:pos x="10" y="65"/>
                  </a:cxn>
                  <a:cxn ang="0">
                    <a:pos x="10" y="65"/>
                  </a:cxn>
                  <a:cxn ang="0">
                    <a:pos x="10" y="67"/>
                  </a:cxn>
                  <a:cxn ang="0">
                    <a:pos x="2" y="69"/>
                  </a:cxn>
                  <a:cxn ang="0">
                    <a:pos x="0" y="89"/>
                  </a:cxn>
                  <a:cxn ang="0">
                    <a:pos x="6" y="97"/>
                  </a:cxn>
                  <a:cxn ang="0">
                    <a:pos x="8" y="99"/>
                  </a:cxn>
                  <a:cxn ang="0">
                    <a:pos x="16" y="107"/>
                  </a:cxn>
                  <a:cxn ang="0">
                    <a:pos x="18" y="107"/>
                  </a:cxn>
                  <a:cxn ang="0">
                    <a:pos x="30" y="101"/>
                  </a:cxn>
                  <a:cxn ang="0">
                    <a:pos x="32" y="105"/>
                  </a:cxn>
                  <a:cxn ang="0">
                    <a:pos x="36" y="121"/>
                  </a:cxn>
                  <a:cxn ang="0">
                    <a:pos x="28" y="133"/>
                  </a:cxn>
                  <a:cxn ang="0">
                    <a:pos x="50" y="161"/>
                  </a:cxn>
                  <a:cxn ang="0">
                    <a:pos x="50" y="161"/>
                  </a:cxn>
                  <a:cxn ang="0">
                    <a:pos x="46" y="147"/>
                  </a:cxn>
                  <a:cxn ang="0">
                    <a:pos x="60" y="137"/>
                  </a:cxn>
                  <a:cxn ang="0">
                    <a:pos x="64" y="107"/>
                  </a:cxn>
                  <a:cxn ang="0">
                    <a:pos x="64" y="107"/>
                  </a:cxn>
                  <a:cxn ang="0">
                    <a:pos x="52" y="95"/>
                  </a:cxn>
                  <a:cxn ang="0">
                    <a:pos x="42" y="85"/>
                  </a:cxn>
                  <a:cxn ang="0">
                    <a:pos x="50" y="101"/>
                  </a:cxn>
                  <a:cxn ang="0">
                    <a:pos x="30" y="81"/>
                  </a:cxn>
                  <a:cxn ang="0">
                    <a:pos x="24" y="61"/>
                  </a:cxn>
                  <a:cxn ang="0">
                    <a:pos x="30" y="48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10" y="6"/>
                  </a:cxn>
                </a:cxnLst>
                <a:rect l="0" t="0" r="r" b="b"/>
                <a:pathLst>
                  <a:path w="64" h="161">
                    <a:moveTo>
                      <a:pt x="10" y="6"/>
                    </a:moveTo>
                    <a:lnTo>
                      <a:pt x="10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30"/>
                    </a:lnTo>
                    <a:lnTo>
                      <a:pt x="10" y="65"/>
                    </a:lnTo>
                    <a:lnTo>
                      <a:pt x="10" y="65"/>
                    </a:lnTo>
                    <a:lnTo>
                      <a:pt x="10" y="67"/>
                    </a:lnTo>
                    <a:lnTo>
                      <a:pt x="2" y="69"/>
                    </a:lnTo>
                    <a:lnTo>
                      <a:pt x="0" y="89"/>
                    </a:lnTo>
                    <a:lnTo>
                      <a:pt x="6" y="97"/>
                    </a:lnTo>
                    <a:lnTo>
                      <a:pt x="8" y="99"/>
                    </a:lnTo>
                    <a:lnTo>
                      <a:pt x="16" y="107"/>
                    </a:lnTo>
                    <a:lnTo>
                      <a:pt x="18" y="107"/>
                    </a:lnTo>
                    <a:lnTo>
                      <a:pt x="30" y="101"/>
                    </a:lnTo>
                    <a:lnTo>
                      <a:pt x="32" y="105"/>
                    </a:lnTo>
                    <a:lnTo>
                      <a:pt x="36" y="121"/>
                    </a:lnTo>
                    <a:lnTo>
                      <a:pt x="28" y="133"/>
                    </a:lnTo>
                    <a:lnTo>
                      <a:pt x="50" y="161"/>
                    </a:lnTo>
                    <a:lnTo>
                      <a:pt x="50" y="161"/>
                    </a:lnTo>
                    <a:lnTo>
                      <a:pt x="46" y="147"/>
                    </a:lnTo>
                    <a:lnTo>
                      <a:pt x="60" y="137"/>
                    </a:lnTo>
                    <a:lnTo>
                      <a:pt x="64" y="107"/>
                    </a:lnTo>
                    <a:lnTo>
                      <a:pt x="64" y="107"/>
                    </a:lnTo>
                    <a:lnTo>
                      <a:pt x="52" y="95"/>
                    </a:lnTo>
                    <a:lnTo>
                      <a:pt x="42" y="85"/>
                    </a:lnTo>
                    <a:lnTo>
                      <a:pt x="50" y="101"/>
                    </a:lnTo>
                    <a:lnTo>
                      <a:pt x="30" y="81"/>
                    </a:lnTo>
                    <a:lnTo>
                      <a:pt x="24" y="61"/>
                    </a:lnTo>
                    <a:lnTo>
                      <a:pt x="30" y="48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0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2" name="Freeform 223"/>
              <p:cNvSpPr>
                <a:spLocks/>
              </p:cNvSpPr>
              <p:nvPr/>
            </p:nvSpPr>
            <p:spPr bwMode="auto">
              <a:xfrm>
                <a:off x="3995738" y="4513263"/>
                <a:ext cx="200025" cy="101600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16" y="40"/>
                  </a:cxn>
                  <a:cxn ang="0">
                    <a:pos x="26" y="46"/>
                  </a:cxn>
                  <a:cxn ang="0">
                    <a:pos x="88" y="64"/>
                  </a:cxn>
                  <a:cxn ang="0">
                    <a:pos x="106" y="64"/>
                  </a:cxn>
                  <a:cxn ang="0">
                    <a:pos x="112" y="56"/>
                  </a:cxn>
                  <a:cxn ang="0">
                    <a:pos x="126" y="34"/>
                  </a:cxn>
                  <a:cxn ang="0">
                    <a:pos x="126" y="2"/>
                  </a:cxn>
                  <a:cxn ang="0">
                    <a:pos x="96" y="4"/>
                  </a:cxn>
                  <a:cxn ang="0">
                    <a:pos x="74" y="14"/>
                  </a:cxn>
                  <a:cxn ang="0">
                    <a:pos x="62" y="10"/>
                  </a:cxn>
                  <a:cxn ang="0">
                    <a:pos x="46" y="18"/>
                  </a:cxn>
                  <a:cxn ang="0">
                    <a:pos x="32" y="18"/>
                  </a:cxn>
                  <a:cxn ang="0">
                    <a:pos x="10" y="0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0" y="14"/>
                  </a:cxn>
                </a:cxnLst>
                <a:rect l="0" t="0" r="r" b="b"/>
                <a:pathLst>
                  <a:path w="126" h="64">
                    <a:moveTo>
                      <a:pt x="0" y="14"/>
                    </a:moveTo>
                    <a:lnTo>
                      <a:pt x="16" y="40"/>
                    </a:lnTo>
                    <a:lnTo>
                      <a:pt x="26" y="46"/>
                    </a:lnTo>
                    <a:lnTo>
                      <a:pt x="88" y="64"/>
                    </a:lnTo>
                    <a:lnTo>
                      <a:pt x="106" y="64"/>
                    </a:lnTo>
                    <a:lnTo>
                      <a:pt x="112" y="56"/>
                    </a:lnTo>
                    <a:lnTo>
                      <a:pt x="126" y="34"/>
                    </a:lnTo>
                    <a:lnTo>
                      <a:pt x="126" y="2"/>
                    </a:lnTo>
                    <a:lnTo>
                      <a:pt x="96" y="4"/>
                    </a:lnTo>
                    <a:lnTo>
                      <a:pt x="74" y="14"/>
                    </a:lnTo>
                    <a:lnTo>
                      <a:pt x="62" y="10"/>
                    </a:lnTo>
                    <a:lnTo>
                      <a:pt x="46" y="18"/>
                    </a:lnTo>
                    <a:lnTo>
                      <a:pt x="32" y="18"/>
                    </a:lnTo>
                    <a:lnTo>
                      <a:pt x="10" y="0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3" name="Freeform 224"/>
              <p:cNvSpPr>
                <a:spLocks/>
              </p:cNvSpPr>
              <p:nvPr/>
            </p:nvSpPr>
            <p:spPr bwMode="auto">
              <a:xfrm>
                <a:off x="4310063" y="3400425"/>
                <a:ext cx="457200" cy="293688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12" y="19"/>
                  </a:cxn>
                  <a:cxn ang="0">
                    <a:pos x="22" y="17"/>
                  </a:cxn>
                  <a:cxn ang="0">
                    <a:pos x="34" y="33"/>
                  </a:cxn>
                  <a:cxn ang="0">
                    <a:pos x="38" y="49"/>
                  </a:cxn>
                  <a:cxn ang="0">
                    <a:pos x="10" y="45"/>
                  </a:cxn>
                  <a:cxn ang="0">
                    <a:pos x="24" y="69"/>
                  </a:cxn>
                  <a:cxn ang="0">
                    <a:pos x="32" y="97"/>
                  </a:cxn>
                  <a:cxn ang="0">
                    <a:pos x="30" y="131"/>
                  </a:cxn>
                  <a:cxn ang="0">
                    <a:pos x="62" y="115"/>
                  </a:cxn>
                  <a:cxn ang="0">
                    <a:pos x="98" y="115"/>
                  </a:cxn>
                  <a:cxn ang="0">
                    <a:pos x="100" y="119"/>
                  </a:cxn>
                  <a:cxn ang="0">
                    <a:pos x="156" y="139"/>
                  </a:cxn>
                  <a:cxn ang="0">
                    <a:pos x="180" y="151"/>
                  </a:cxn>
                  <a:cxn ang="0">
                    <a:pos x="180" y="171"/>
                  </a:cxn>
                  <a:cxn ang="0">
                    <a:pos x="196" y="177"/>
                  </a:cxn>
                  <a:cxn ang="0">
                    <a:pos x="214" y="179"/>
                  </a:cxn>
                  <a:cxn ang="0">
                    <a:pos x="222" y="167"/>
                  </a:cxn>
                  <a:cxn ang="0">
                    <a:pos x="240" y="159"/>
                  </a:cxn>
                  <a:cxn ang="0">
                    <a:pos x="252" y="139"/>
                  </a:cxn>
                  <a:cxn ang="0">
                    <a:pos x="264" y="135"/>
                  </a:cxn>
                  <a:cxn ang="0">
                    <a:pos x="270" y="129"/>
                  </a:cxn>
                  <a:cxn ang="0">
                    <a:pos x="284" y="131"/>
                  </a:cxn>
                  <a:cxn ang="0">
                    <a:pos x="288" y="115"/>
                  </a:cxn>
                  <a:cxn ang="0">
                    <a:pos x="244" y="93"/>
                  </a:cxn>
                  <a:cxn ang="0">
                    <a:pos x="204" y="69"/>
                  </a:cxn>
                  <a:cxn ang="0">
                    <a:pos x="156" y="33"/>
                  </a:cxn>
                  <a:cxn ang="0">
                    <a:pos x="142" y="11"/>
                  </a:cxn>
                  <a:cxn ang="0">
                    <a:pos x="104" y="17"/>
                  </a:cxn>
                  <a:cxn ang="0">
                    <a:pos x="110" y="29"/>
                  </a:cxn>
                  <a:cxn ang="0">
                    <a:pos x="94" y="23"/>
                  </a:cxn>
                  <a:cxn ang="0">
                    <a:pos x="94" y="25"/>
                  </a:cxn>
                  <a:cxn ang="0">
                    <a:pos x="92" y="39"/>
                  </a:cxn>
                  <a:cxn ang="0">
                    <a:pos x="72" y="37"/>
                  </a:cxn>
                  <a:cxn ang="0">
                    <a:pos x="62" y="39"/>
                  </a:cxn>
                  <a:cxn ang="0">
                    <a:pos x="34" y="11"/>
                  </a:cxn>
                  <a:cxn ang="0">
                    <a:pos x="0" y="25"/>
                  </a:cxn>
                  <a:cxn ang="0">
                    <a:pos x="0" y="25"/>
                  </a:cxn>
                </a:cxnLst>
                <a:rect l="0" t="0" r="r" b="b"/>
                <a:pathLst>
                  <a:path w="288" h="185">
                    <a:moveTo>
                      <a:pt x="0" y="25"/>
                    </a:moveTo>
                    <a:lnTo>
                      <a:pt x="0" y="27"/>
                    </a:lnTo>
                    <a:lnTo>
                      <a:pt x="8" y="33"/>
                    </a:lnTo>
                    <a:lnTo>
                      <a:pt x="12" y="19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30" y="17"/>
                    </a:lnTo>
                    <a:lnTo>
                      <a:pt x="34" y="33"/>
                    </a:lnTo>
                    <a:lnTo>
                      <a:pt x="46" y="41"/>
                    </a:lnTo>
                    <a:lnTo>
                      <a:pt x="38" y="49"/>
                    </a:lnTo>
                    <a:lnTo>
                      <a:pt x="26" y="53"/>
                    </a:lnTo>
                    <a:lnTo>
                      <a:pt x="10" y="45"/>
                    </a:lnTo>
                    <a:lnTo>
                      <a:pt x="4" y="65"/>
                    </a:lnTo>
                    <a:lnTo>
                      <a:pt x="24" y="69"/>
                    </a:lnTo>
                    <a:lnTo>
                      <a:pt x="24" y="85"/>
                    </a:lnTo>
                    <a:lnTo>
                      <a:pt x="32" y="97"/>
                    </a:lnTo>
                    <a:lnTo>
                      <a:pt x="30" y="105"/>
                    </a:lnTo>
                    <a:lnTo>
                      <a:pt x="30" y="131"/>
                    </a:lnTo>
                    <a:lnTo>
                      <a:pt x="48" y="129"/>
                    </a:lnTo>
                    <a:lnTo>
                      <a:pt x="62" y="115"/>
                    </a:lnTo>
                    <a:lnTo>
                      <a:pt x="96" y="111"/>
                    </a:lnTo>
                    <a:lnTo>
                      <a:pt x="98" y="115"/>
                    </a:lnTo>
                    <a:lnTo>
                      <a:pt x="100" y="119"/>
                    </a:lnTo>
                    <a:lnTo>
                      <a:pt x="100" y="119"/>
                    </a:lnTo>
                    <a:lnTo>
                      <a:pt x="128" y="123"/>
                    </a:lnTo>
                    <a:lnTo>
                      <a:pt x="156" y="139"/>
                    </a:lnTo>
                    <a:lnTo>
                      <a:pt x="162" y="147"/>
                    </a:lnTo>
                    <a:lnTo>
                      <a:pt x="180" y="151"/>
                    </a:lnTo>
                    <a:lnTo>
                      <a:pt x="180" y="155"/>
                    </a:lnTo>
                    <a:lnTo>
                      <a:pt x="180" y="171"/>
                    </a:lnTo>
                    <a:lnTo>
                      <a:pt x="180" y="173"/>
                    </a:lnTo>
                    <a:lnTo>
                      <a:pt x="196" y="177"/>
                    </a:lnTo>
                    <a:lnTo>
                      <a:pt x="202" y="185"/>
                    </a:lnTo>
                    <a:lnTo>
                      <a:pt x="214" y="179"/>
                    </a:lnTo>
                    <a:lnTo>
                      <a:pt x="218" y="169"/>
                    </a:lnTo>
                    <a:lnTo>
                      <a:pt x="222" y="167"/>
                    </a:lnTo>
                    <a:lnTo>
                      <a:pt x="222" y="167"/>
                    </a:lnTo>
                    <a:lnTo>
                      <a:pt x="240" y="159"/>
                    </a:lnTo>
                    <a:lnTo>
                      <a:pt x="248" y="139"/>
                    </a:lnTo>
                    <a:lnTo>
                      <a:pt x="252" y="139"/>
                    </a:lnTo>
                    <a:lnTo>
                      <a:pt x="252" y="137"/>
                    </a:lnTo>
                    <a:lnTo>
                      <a:pt x="264" y="135"/>
                    </a:lnTo>
                    <a:lnTo>
                      <a:pt x="268" y="129"/>
                    </a:lnTo>
                    <a:lnTo>
                      <a:pt x="270" y="129"/>
                    </a:lnTo>
                    <a:lnTo>
                      <a:pt x="272" y="127"/>
                    </a:lnTo>
                    <a:lnTo>
                      <a:pt x="284" y="131"/>
                    </a:lnTo>
                    <a:lnTo>
                      <a:pt x="288" y="131"/>
                    </a:lnTo>
                    <a:lnTo>
                      <a:pt x="288" y="115"/>
                    </a:lnTo>
                    <a:lnTo>
                      <a:pt x="268" y="111"/>
                    </a:lnTo>
                    <a:lnTo>
                      <a:pt x="244" y="93"/>
                    </a:lnTo>
                    <a:lnTo>
                      <a:pt x="240" y="93"/>
                    </a:lnTo>
                    <a:lnTo>
                      <a:pt x="204" y="69"/>
                    </a:lnTo>
                    <a:lnTo>
                      <a:pt x="196" y="45"/>
                    </a:lnTo>
                    <a:lnTo>
                      <a:pt x="156" y="33"/>
                    </a:lnTo>
                    <a:lnTo>
                      <a:pt x="152" y="11"/>
                    </a:lnTo>
                    <a:lnTo>
                      <a:pt x="142" y="11"/>
                    </a:lnTo>
                    <a:lnTo>
                      <a:pt x="126" y="0"/>
                    </a:lnTo>
                    <a:lnTo>
                      <a:pt x="104" y="17"/>
                    </a:lnTo>
                    <a:lnTo>
                      <a:pt x="106" y="19"/>
                    </a:lnTo>
                    <a:lnTo>
                      <a:pt x="110" y="29"/>
                    </a:lnTo>
                    <a:lnTo>
                      <a:pt x="100" y="31"/>
                    </a:lnTo>
                    <a:lnTo>
                      <a:pt x="94" y="23"/>
                    </a:lnTo>
                    <a:lnTo>
                      <a:pt x="94" y="23"/>
                    </a:lnTo>
                    <a:lnTo>
                      <a:pt x="94" y="25"/>
                    </a:lnTo>
                    <a:lnTo>
                      <a:pt x="94" y="39"/>
                    </a:lnTo>
                    <a:lnTo>
                      <a:pt x="92" y="39"/>
                    </a:lnTo>
                    <a:lnTo>
                      <a:pt x="72" y="37"/>
                    </a:lnTo>
                    <a:lnTo>
                      <a:pt x="72" y="37"/>
                    </a:lnTo>
                    <a:lnTo>
                      <a:pt x="70" y="37"/>
                    </a:lnTo>
                    <a:lnTo>
                      <a:pt x="62" y="39"/>
                    </a:lnTo>
                    <a:lnTo>
                      <a:pt x="50" y="23"/>
                    </a:lnTo>
                    <a:lnTo>
                      <a:pt x="34" y="11"/>
                    </a:lnTo>
                    <a:lnTo>
                      <a:pt x="1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4" name="Freeform 225"/>
              <p:cNvSpPr>
                <a:spLocks/>
              </p:cNvSpPr>
              <p:nvPr/>
            </p:nvSpPr>
            <p:spPr bwMode="auto">
              <a:xfrm>
                <a:off x="3330575" y="5137150"/>
                <a:ext cx="368300" cy="325438"/>
              </a:xfrm>
              <a:custGeom>
                <a:avLst/>
                <a:gdLst/>
                <a:ahLst/>
                <a:cxnLst>
                  <a:cxn ang="0">
                    <a:pos x="44" y="195"/>
                  </a:cxn>
                  <a:cxn ang="0">
                    <a:pos x="64" y="201"/>
                  </a:cxn>
                  <a:cxn ang="0">
                    <a:pos x="64" y="203"/>
                  </a:cxn>
                  <a:cxn ang="0">
                    <a:pos x="64" y="201"/>
                  </a:cxn>
                  <a:cxn ang="0">
                    <a:pos x="102" y="203"/>
                  </a:cxn>
                  <a:cxn ang="0">
                    <a:pos x="112" y="191"/>
                  </a:cxn>
                  <a:cxn ang="0">
                    <a:pos x="124" y="181"/>
                  </a:cxn>
                  <a:cxn ang="0">
                    <a:pos x="136" y="173"/>
                  </a:cxn>
                  <a:cxn ang="0">
                    <a:pos x="138" y="165"/>
                  </a:cxn>
                  <a:cxn ang="0">
                    <a:pos x="158" y="153"/>
                  </a:cxn>
                  <a:cxn ang="0">
                    <a:pos x="164" y="143"/>
                  </a:cxn>
                  <a:cxn ang="0">
                    <a:pos x="216" y="115"/>
                  </a:cxn>
                  <a:cxn ang="0">
                    <a:pos x="218" y="93"/>
                  </a:cxn>
                  <a:cxn ang="0">
                    <a:pos x="226" y="89"/>
                  </a:cxn>
                  <a:cxn ang="0">
                    <a:pos x="224" y="54"/>
                  </a:cxn>
                  <a:cxn ang="0">
                    <a:pos x="232" y="48"/>
                  </a:cxn>
                  <a:cxn ang="0">
                    <a:pos x="216" y="24"/>
                  </a:cxn>
                  <a:cxn ang="0">
                    <a:pos x="206" y="22"/>
                  </a:cxn>
                  <a:cxn ang="0">
                    <a:pos x="182" y="8"/>
                  </a:cxn>
                  <a:cxn ang="0">
                    <a:pos x="180" y="14"/>
                  </a:cxn>
                  <a:cxn ang="0">
                    <a:pos x="166" y="0"/>
                  </a:cxn>
                  <a:cxn ang="0">
                    <a:pos x="142" y="8"/>
                  </a:cxn>
                  <a:cxn ang="0">
                    <a:pos x="130" y="24"/>
                  </a:cxn>
                  <a:cxn ang="0">
                    <a:pos x="128" y="68"/>
                  </a:cxn>
                  <a:cxn ang="0">
                    <a:pos x="156" y="83"/>
                  </a:cxn>
                  <a:cxn ang="0">
                    <a:pos x="154" y="109"/>
                  </a:cxn>
                  <a:cxn ang="0">
                    <a:pos x="128" y="87"/>
                  </a:cxn>
                  <a:cxn ang="0">
                    <a:pos x="104" y="70"/>
                  </a:cxn>
                  <a:cxn ang="0">
                    <a:pos x="68" y="70"/>
                  </a:cxn>
                  <a:cxn ang="0">
                    <a:pos x="46" y="66"/>
                  </a:cxn>
                  <a:cxn ang="0">
                    <a:pos x="38" y="62"/>
                  </a:cxn>
                  <a:cxn ang="0">
                    <a:pos x="38" y="101"/>
                  </a:cxn>
                  <a:cxn ang="0">
                    <a:pos x="0" y="165"/>
                  </a:cxn>
                  <a:cxn ang="0">
                    <a:pos x="2" y="177"/>
                  </a:cxn>
                  <a:cxn ang="0">
                    <a:pos x="28" y="201"/>
                  </a:cxn>
                  <a:cxn ang="0">
                    <a:pos x="42" y="195"/>
                  </a:cxn>
                </a:cxnLst>
                <a:rect l="0" t="0" r="r" b="b"/>
                <a:pathLst>
                  <a:path w="232" h="205">
                    <a:moveTo>
                      <a:pt x="42" y="195"/>
                    </a:moveTo>
                    <a:lnTo>
                      <a:pt x="44" y="195"/>
                    </a:lnTo>
                    <a:lnTo>
                      <a:pt x="60" y="201"/>
                    </a:lnTo>
                    <a:lnTo>
                      <a:pt x="64" y="201"/>
                    </a:lnTo>
                    <a:lnTo>
                      <a:pt x="64" y="203"/>
                    </a:lnTo>
                    <a:lnTo>
                      <a:pt x="64" y="203"/>
                    </a:lnTo>
                    <a:lnTo>
                      <a:pt x="66" y="203"/>
                    </a:lnTo>
                    <a:lnTo>
                      <a:pt x="64" y="201"/>
                    </a:lnTo>
                    <a:lnTo>
                      <a:pt x="94" y="205"/>
                    </a:lnTo>
                    <a:lnTo>
                      <a:pt x="102" y="203"/>
                    </a:lnTo>
                    <a:lnTo>
                      <a:pt x="106" y="197"/>
                    </a:lnTo>
                    <a:lnTo>
                      <a:pt x="112" y="191"/>
                    </a:lnTo>
                    <a:lnTo>
                      <a:pt x="118" y="187"/>
                    </a:lnTo>
                    <a:lnTo>
                      <a:pt x="124" y="181"/>
                    </a:lnTo>
                    <a:lnTo>
                      <a:pt x="124" y="179"/>
                    </a:lnTo>
                    <a:lnTo>
                      <a:pt x="136" y="173"/>
                    </a:lnTo>
                    <a:lnTo>
                      <a:pt x="138" y="165"/>
                    </a:lnTo>
                    <a:lnTo>
                      <a:pt x="138" y="165"/>
                    </a:lnTo>
                    <a:lnTo>
                      <a:pt x="140" y="163"/>
                    </a:lnTo>
                    <a:lnTo>
                      <a:pt x="158" y="153"/>
                    </a:lnTo>
                    <a:lnTo>
                      <a:pt x="166" y="153"/>
                    </a:lnTo>
                    <a:lnTo>
                      <a:pt x="164" y="143"/>
                    </a:lnTo>
                    <a:lnTo>
                      <a:pt x="222" y="123"/>
                    </a:lnTo>
                    <a:lnTo>
                      <a:pt x="216" y="115"/>
                    </a:lnTo>
                    <a:lnTo>
                      <a:pt x="216" y="113"/>
                    </a:lnTo>
                    <a:lnTo>
                      <a:pt x="218" y="93"/>
                    </a:lnTo>
                    <a:lnTo>
                      <a:pt x="226" y="91"/>
                    </a:lnTo>
                    <a:lnTo>
                      <a:pt x="226" y="89"/>
                    </a:lnTo>
                    <a:lnTo>
                      <a:pt x="224" y="54"/>
                    </a:lnTo>
                    <a:lnTo>
                      <a:pt x="224" y="54"/>
                    </a:lnTo>
                    <a:lnTo>
                      <a:pt x="232" y="48"/>
                    </a:lnTo>
                    <a:lnTo>
                      <a:pt x="232" y="48"/>
                    </a:lnTo>
                    <a:lnTo>
                      <a:pt x="216" y="24"/>
                    </a:lnTo>
                    <a:lnTo>
                      <a:pt x="216" y="24"/>
                    </a:lnTo>
                    <a:lnTo>
                      <a:pt x="216" y="24"/>
                    </a:lnTo>
                    <a:lnTo>
                      <a:pt x="206" y="22"/>
                    </a:lnTo>
                    <a:lnTo>
                      <a:pt x="198" y="1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0" y="14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38" y="6"/>
                    </a:lnTo>
                    <a:lnTo>
                      <a:pt x="142" y="8"/>
                    </a:lnTo>
                    <a:lnTo>
                      <a:pt x="142" y="8"/>
                    </a:lnTo>
                    <a:lnTo>
                      <a:pt x="130" y="24"/>
                    </a:lnTo>
                    <a:lnTo>
                      <a:pt x="132" y="32"/>
                    </a:lnTo>
                    <a:lnTo>
                      <a:pt x="128" y="68"/>
                    </a:lnTo>
                    <a:lnTo>
                      <a:pt x="140" y="87"/>
                    </a:lnTo>
                    <a:lnTo>
                      <a:pt x="156" y="83"/>
                    </a:lnTo>
                    <a:lnTo>
                      <a:pt x="156" y="109"/>
                    </a:lnTo>
                    <a:lnTo>
                      <a:pt x="154" y="109"/>
                    </a:lnTo>
                    <a:lnTo>
                      <a:pt x="142" y="109"/>
                    </a:lnTo>
                    <a:lnTo>
                      <a:pt x="128" y="87"/>
                    </a:lnTo>
                    <a:lnTo>
                      <a:pt x="112" y="85"/>
                    </a:lnTo>
                    <a:lnTo>
                      <a:pt x="104" y="70"/>
                    </a:lnTo>
                    <a:lnTo>
                      <a:pt x="94" y="78"/>
                    </a:lnTo>
                    <a:lnTo>
                      <a:pt x="68" y="70"/>
                    </a:lnTo>
                    <a:lnTo>
                      <a:pt x="64" y="62"/>
                    </a:lnTo>
                    <a:lnTo>
                      <a:pt x="46" y="66"/>
                    </a:lnTo>
                    <a:lnTo>
                      <a:pt x="38" y="54"/>
                    </a:lnTo>
                    <a:lnTo>
                      <a:pt x="38" y="62"/>
                    </a:lnTo>
                    <a:lnTo>
                      <a:pt x="38" y="101"/>
                    </a:lnTo>
                    <a:lnTo>
                      <a:pt x="38" y="101"/>
                    </a:lnTo>
                    <a:lnTo>
                      <a:pt x="0" y="101"/>
                    </a:lnTo>
                    <a:lnTo>
                      <a:pt x="0" y="165"/>
                    </a:lnTo>
                    <a:lnTo>
                      <a:pt x="0" y="169"/>
                    </a:lnTo>
                    <a:lnTo>
                      <a:pt x="2" y="177"/>
                    </a:lnTo>
                    <a:lnTo>
                      <a:pt x="24" y="197"/>
                    </a:lnTo>
                    <a:lnTo>
                      <a:pt x="28" y="201"/>
                    </a:lnTo>
                    <a:lnTo>
                      <a:pt x="42" y="195"/>
                    </a:lnTo>
                    <a:lnTo>
                      <a:pt x="42" y="19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5" name="Freeform 226"/>
              <p:cNvSpPr>
                <a:spLocks/>
              </p:cNvSpPr>
              <p:nvPr/>
            </p:nvSpPr>
            <p:spPr bwMode="auto">
              <a:xfrm>
                <a:off x="3676650" y="3668713"/>
                <a:ext cx="60325" cy="25400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14" y="14"/>
                  </a:cxn>
                  <a:cxn ang="0">
                    <a:pos x="18" y="16"/>
                  </a:cxn>
                  <a:cxn ang="0">
                    <a:pos x="22" y="16"/>
                  </a:cxn>
                  <a:cxn ang="0">
                    <a:pos x="24" y="16"/>
                  </a:cxn>
                  <a:cxn ang="0">
                    <a:pos x="26" y="16"/>
                  </a:cxn>
                  <a:cxn ang="0">
                    <a:pos x="24" y="10"/>
                  </a:cxn>
                  <a:cxn ang="0">
                    <a:pos x="38" y="0"/>
                  </a:cxn>
                  <a:cxn ang="0">
                    <a:pos x="0" y="14"/>
                  </a:cxn>
                </a:cxnLst>
                <a:rect l="0" t="0" r="r" b="b"/>
                <a:pathLst>
                  <a:path w="38" h="16">
                    <a:moveTo>
                      <a:pt x="0" y="14"/>
                    </a:moveTo>
                    <a:lnTo>
                      <a:pt x="14" y="14"/>
                    </a:lnTo>
                    <a:lnTo>
                      <a:pt x="18" y="16"/>
                    </a:lnTo>
                    <a:lnTo>
                      <a:pt x="22" y="16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4" y="10"/>
                    </a:lnTo>
                    <a:lnTo>
                      <a:pt x="38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6" name="Freeform 227"/>
              <p:cNvSpPr>
                <a:spLocks/>
              </p:cNvSpPr>
              <p:nvPr/>
            </p:nvSpPr>
            <p:spPr bwMode="auto">
              <a:xfrm>
                <a:off x="2071688" y="3975100"/>
                <a:ext cx="388938" cy="423863"/>
              </a:xfrm>
              <a:custGeom>
                <a:avLst/>
                <a:gdLst/>
                <a:ahLst/>
                <a:cxnLst>
                  <a:cxn ang="0">
                    <a:pos x="106" y="261"/>
                  </a:cxn>
                  <a:cxn ang="0">
                    <a:pos x="108" y="249"/>
                  </a:cxn>
                  <a:cxn ang="0">
                    <a:pos x="114" y="249"/>
                  </a:cxn>
                  <a:cxn ang="0">
                    <a:pos x="124" y="259"/>
                  </a:cxn>
                  <a:cxn ang="0">
                    <a:pos x="128" y="251"/>
                  </a:cxn>
                  <a:cxn ang="0">
                    <a:pos x="157" y="251"/>
                  </a:cxn>
                  <a:cxn ang="0">
                    <a:pos x="235" y="251"/>
                  </a:cxn>
                  <a:cxn ang="0">
                    <a:pos x="237" y="233"/>
                  </a:cxn>
                  <a:cxn ang="0">
                    <a:pos x="233" y="231"/>
                  </a:cxn>
                  <a:cxn ang="0">
                    <a:pos x="213" y="52"/>
                  </a:cxn>
                  <a:cxn ang="0">
                    <a:pos x="215" y="52"/>
                  </a:cxn>
                  <a:cxn ang="0">
                    <a:pos x="213" y="48"/>
                  </a:cxn>
                  <a:cxn ang="0">
                    <a:pos x="245" y="48"/>
                  </a:cxn>
                  <a:cxn ang="0">
                    <a:pos x="235" y="40"/>
                  </a:cxn>
                  <a:cxn ang="0">
                    <a:pos x="171" y="0"/>
                  </a:cxn>
                  <a:cxn ang="0">
                    <a:pos x="171" y="30"/>
                  </a:cxn>
                  <a:cxn ang="0">
                    <a:pos x="100" y="30"/>
                  </a:cxn>
                  <a:cxn ang="0">
                    <a:pos x="100" y="84"/>
                  </a:cxn>
                  <a:cxn ang="0">
                    <a:pos x="82" y="94"/>
                  </a:cxn>
                  <a:cxn ang="0">
                    <a:pos x="82" y="128"/>
                  </a:cxn>
                  <a:cxn ang="0">
                    <a:pos x="2" y="128"/>
                  </a:cxn>
                  <a:cxn ang="0">
                    <a:pos x="0" y="142"/>
                  </a:cxn>
                  <a:cxn ang="0">
                    <a:pos x="2" y="132"/>
                  </a:cxn>
                  <a:cxn ang="0">
                    <a:pos x="18" y="152"/>
                  </a:cxn>
                  <a:cxn ang="0">
                    <a:pos x="10" y="168"/>
                  </a:cxn>
                  <a:cxn ang="0">
                    <a:pos x="16" y="180"/>
                  </a:cxn>
                  <a:cxn ang="0">
                    <a:pos x="20" y="202"/>
                  </a:cxn>
                  <a:cxn ang="0">
                    <a:pos x="12" y="229"/>
                  </a:cxn>
                  <a:cxn ang="0">
                    <a:pos x="52" y="226"/>
                  </a:cxn>
                  <a:cxn ang="0">
                    <a:pos x="54" y="229"/>
                  </a:cxn>
                  <a:cxn ang="0">
                    <a:pos x="56" y="229"/>
                  </a:cxn>
                  <a:cxn ang="0">
                    <a:pos x="64" y="237"/>
                  </a:cxn>
                  <a:cxn ang="0">
                    <a:pos x="68" y="237"/>
                  </a:cxn>
                  <a:cxn ang="0">
                    <a:pos x="70" y="239"/>
                  </a:cxn>
                  <a:cxn ang="0">
                    <a:pos x="72" y="239"/>
                  </a:cxn>
                  <a:cxn ang="0">
                    <a:pos x="76" y="249"/>
                  </a:cxn>
                  <a:cxn ang="0">
                    <a:pos x="92" y="263"/>
                  </a:cxn>
                  <a:cxn ang="0">
                    <a:pos x="92" y="263"/>
                  </a:cxn>
                  <a:cxn ang="0">
                    <a:pos x="96" y="267"/>
                  </a:cxn>
                  <a:cxn ang="0">
                    <a:pos x="96" y="267"/>
                  </a:cxn>
                  <a:cxn ang="0">
                    <a:pos x="96" y="265"/>
                  </a:cxn>
                  <a:cxn ang="0">
                    <a:pos x="106" y="261"/>
                  </a:cxn>
                </a:cxnLst>
                <a:rect l="0" t="0" r="r" b="b"/>
                <a:pathLst>
                  <a:path w="245" h="267">
                    <a:moveTo>
                      <a:pt x="106" y="261"/>
                    </a:moveTo>
                    <a:lnTo>
                      <a:pt x="108" y="249"/>
                    </a:lnTo>
                    <a:lnTo>
                      <a:pt x="114" y="249"/>
                    </a:lnTo>
                    <a:lnTo>
                      <a:pt x="124" y="259"/>
                    </a:lnTo>
                    <a:lnTo>
                      <a:pt x="128" y="251"/>
                    </a:lnTo>
                    <a:lnTo>
                      <a:pt x="157" y="251"/>
                    </a:lnTo>
                    <a:lnTo>
                      <a:pt x="235" y="251"/>
                    </a:lnTo>
                    <a:lnTo>
                      <a:pt x="237" y="233"/>
                    </a:lnTo>
                    <a:lnTo>
                      <a:pt x="233" y="231"/>
                    </a:lnTo>
                    <a:lnTo>
                      <a:pt x="213" y="52"/>
                    </a:lnTo>
                    <a:lnTo>
                      <a:pt x="215" y="52"/>
                    </a:lnTo>
                    <a:lnTo>
                      <a:pt x="213" y="48"/>
                    </a:lnTo>
                    <a:lnTo>
                      <a:pt x="245" y="48"/>
                    </a:lnTo>
                    <a:lnTo>
                      <a:pt x="235" y="40"/>
                    </a:lnTo>
                    <a:lnTo>
                      <a:pt x="171" y="0"/>
                    </a:lnTo>
                    <a:lnTo>
                      <a:pt x="171" y="30"/>
                    </a:lnTo>
                    <a:lnTo>
                      <a:pt x="100" y="30"/>
                    </a:lnTo>
                    <a:lnTo>
                      <a:pt x="100" y="84"/>
                    </a:lnTo>
                    <a:lnTo>
                      <a:pt x="82" y="94"/>
                    </a:lnTo>
                    <a:lnTo>
                      <a:pt x="82" y="128"/>
                    </a:lnTo>
                    <a:lnTo>
                      <a:pt x="2" y="128"/>
                    </a:lnTo>
                    <a:lnTo>
                      <a:pt x="0" y="142"/>
                    </a:lnTo>
                    <a:lnTo>
                      <a:pt x="2" y="132"/>
                    </a:lnTo>
                    <a:lnTo>
                      <a:pt x="18" y="152"/>
                    </a:lnTo>
                    <a:lnTo>
                      <a:pt x="10" y="168"/>
                    </a:lnTo>
                    <a:lnTo>
                      <a:pt x="16" y="180"/>
                    </a:lnTo>
                    <a:lnTo>
                      <a:pt x="20" y="202"/>
                    </a:lnTo>
                    <a:lnTo>
                      <a:pt x="12" y="229"/>
                    </a:lnTo>
                    <a:lnTo>
                      <a:pt x="52" y="226"/>
                    </a:lnTo>
                    <a:lnTo>
                      <a:pt x="54" y="229"/>
                    </a:lnTo>
                    <a:lnTo>
                      <a:pt x="56" y="229"/>
                    </a:lnTo>
                    <a:lnTo>
                      <a:pt x="64" y="237"/>
                    </a:lnTo>
                    <a:lnTo>
                      <a:pt x="68" y="237"/>
                    </a:lnTo>
                    <a:lnTo>
                      <a:pt x="70" y="239"/>
                    </a:lnTo>
                    <a:lnTo>
                      <a:pt x="72" y="239"/>
                    </a:lnTo>
                    <a:lnTo>
                      <a:pt x="76" y="249"/>
                    </a:lnTo>
                    <a:lnTo>
                      <a:pt x="92" y="263"/>
                    </a:lnTo>
                    <a:lnTo>
                      <a:pt x="92" y="263"/>
                    </a:lnTo>
                    <a:lnTo>
                      <a:pt x="96" y="267"/>
                    </a:lnTo>
                    <a:lnTo>
                      <a:pt x="96" y="267"/>
                    </a:lnTo>
                    <a:lnTo>
                      <a:pt x="96" y="265"/>
                    </a:lnTo>
                    <a:lnTo>
                      <a:pt x="106" y="26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7" name="Freeform 228"/>
              <p:cNvSpPr>
                <a:spLocks/>
              </p:cNvSpPr>
              <p:nvPr/>
            </p:nvSpPr>
            <p:spPr bwMode="auto">
              <a:xfrm>
                <a:off x="2339975" y="3617913"/>
                <a:ext cx="657225" cy="623888"/>
              </a:xfrm>
              <a:custGeom>
                <a:avLst/>
                <a:gdLst/>
                <a:ahLst/>
                <a:cxnLst>
                  <a:cxn ang="0">
                    <a:pos x="212" y="373"/>
                  </a:cxn>
                  <a:cxn ang="0">
                    <a:pos x="238" y="383"/>
                  </a:cxn>
                  <a:cxn ang="0">
                    <a:pos x="242" y="393"/>
                  </a:cxn>
                  <a:cxn ang="0">
                    <a:pos x="292" y="389"/>
                  </a:cxn>
                  <a:cxn ang="0">
                    <a:pos x="414" y="303"/>
                  </a:cxn>
                  <a:cxn ang="0">
                    <a:pos x="376" y="277"/>
                  </a:cxn>
                  <a:cxn ang="0">
                    <a:pos x="376" y="267"/>
                  </a:cxn>
                  <a:cxn ang="0">
                    <a:pos x="366" y="249"/>
                  </a:cxn>
                  <a:cxn ang="0">
                    <a:pos x="372" y="239"/>
                  </a:cxn>
                  <a:cxn ang="0">
                    <a:pos x="370" y="221"/>
                  </a:cxn>
                  <a:cxn ang="0">
                    <a:pos x="376" y="207"/>
                  </a:cxn>
                  <a:cxn ang="0">
                    <a:pos x="360" y="160"/>
                  </a:cxn>
                  <a:cxn ang="0">
                    <a:pos x="360" y="158"/>
                  </a:cxn>
                  <a:cxn ang="0">
                    <a:pos x="358" y="118"/>
                  </a:cxn>
                  <a:cxn ang="0">
                    <a:pos x="332" y="92"/>
                  </a:cxn>
                  <a:cxn ang="0">
                    <a:pos x="330" y="88"/>
                  </a:cxn>
                  <a:cxn ang="0">
                    <a:pos x="338" y="56"/>
                  </a:cxn>
                  <a:cxn ang="0">
                    <a:pos x="346" y="4"/>
                  </a:cxn>
                  <a:cxn ang="0">
                    <a:pos x="322" y="0"/>
                  </a:cxn>
                  <a:cxn ang="0">
                    <a:pos x="270" y="4"/>
                  </a:cxn>
                  <a:cxn ang="0">
                    <a:pos x="228" y="12"/>
                  </a:cxn>
                  <a:cxn ang="0">
                    <a:pos x="150" y="36"/>
                  </a:cxn>
                  <a:cxn ang="0">
                    <a:pos x="130" y="46"/>
                  </a:cxn>
                  <a:cxn ang="0">
                    <a:pos x="140" y="88"/>
                  </a:cxn>
                  <a:cxn ang="0">
                    <a:pos x="152" y="108"/>
                  </a:cxn>
                  <a:cxn ang="0">
                    <a:pos x="124" y="112"/>
                  </a:cxn>
                  <a:cxn ang="0">
                    <a:pos x="100" y="124"/>
                  </a:cxn>
                  <a:cxn ang="0">
                    <a:pos x="100" y="144"/>
                  </a:cxn>
                  <a:cxn ang="0">
                    <a:pos x="86" y="150"/>
                  </a:cxn>
                  <a:cxn ang="0">
                    <a:pos x="20" y="175"/>
                  </a:cxn>
                  <a:cxn ang="0">
                    <a:pos x="0" y="193"/>
                  </a:cxn>
                  <a:cxn ang="0">
                    <a:pos x="0" y="217"/>
                  </a:cxn>
                  <a:cxn ang="0">
                    <a:pos x="64" y="261"/>
                  </a:cxn>
                  <a:cxn ang="0">
                    <a:pos x="198" y="353"/>
                  </a:cxn>
                  <a:cxn ang="0">
                    <a:pos x="202" y="357"/>
                  </a:cxn>
                </a:cxnLst>
                <a:rect l="0" t="0" r="r" b="b"/>
                <a:pathLst>
                  <a:path w="414" h="393">
                    <a:moveTo>
                      <a:pt x="202" y="365"/>
                    </a:moveTo>
                    <a:lnTo>
                      <a:pt x="212" y="373"/>
                    </a:lnTo>
                    <a:lnTo>
                      <a:pt x="238" y="381"/>
                    </a:lnTo>
                    <a:lnTo>
                      <a:pt x="238" y="383"/>
                    </a:lnTo>
                    <a:lnTo>
                      <a:pt x="242" y="383"/>
                    </a:lnTo>
                    <a:lnTo>
                      <a:pt x="242" y="393"/>
                    </a:lnTo>
                    <a:lnTo>
                      <a:pt x="260" y="393"/>
                    </a:lnTo>
                    <a:lnTo>
                      <a:pt x="292" y="389"/>
                    </a:lnTo>
                    <a:lnTo>
                      <a:pt x="326" y="359"/>
                    </a:lnTo>
                    <a:lnTo>
                      <a:pt x="414" y="303"/>
                    </a:lnTo>
                    <a:lnTo>
                      <a:pt x="408" y="287"/>
                    </a:lnTo>
                    <a:lnTo>
                      <a:pt x="376" y="277"/>
                    </a:lnTo>
                    <a:lnTo>
                      <a:pt x="376" y="273"/>
                    </a:lnTo>
                    <a:lnTo>
                      <a:pt x="376" y="267"/>
                    </a:lnTo>
                    <a:lnTo>
                      <a:pt x="364" y="249"/>
                    </a:lnTo>
                    <a:lnTo>
                      <a:pt x="366" y="249"/>
                    </a:lnTo>
                    <a:lnTo>
                      <a:pt x="366" y="247"/>
                    </a:lnTo>
                    <a:lnTo>
                      <a:pt x="372" y="239"/>
                    </a:lnTo>
                    <a:lnTo>
                      <a:pt x="370" y="223"/>
                    </a:lnTo>
                    <a:lnTo>
                      <a:pt x="370" y="221"/>
                    </a:lnTo>
                    <a:lnTo>
                      <a:pt x="370" y="221"/>
                    </a:lnTo>
                    <a:lnTo>
                      <a:pt x="376" y="207"/>
                    </a:lnTo>
                    <a:lnTo>
                      <a:pt x="374" y="181"/>
                    </a:lnTo>
                    <a:lnTo>
                      <a:pt x="360" y="160"/>
                    </a:lnTo>
                    <a:lnTo>
                      <a:pt x="360" y="158"/>
                    </a:lnTo>
                    <a:lnTo>
                      <a:pt x="360" y="158"/>
                    </a:lnTo>
                    <a:lnTo>
                      <a:pt x="366" y="156"/>
                    </a:lnTo>
                    <a:lnTo>
                      <a:pt x="358" y="118"/>
                    </a:lnTo>
                    <a:lnTo>
                      <a:pt x="344" y="108"/>
                    </a:lnTo>
                    <a:lnTo>
                      <a:pt x="332" y="92"/>
                    </a:lnTo>
                    <a:lnTo>
                      <a:pt x="332" y="92"/>
                    </a:lnTo>
                    <a:lnTo>
                      <a:pt x="330" y="88"/>
                    </a:lnTo>
                    <a:lnTo>
                      <a:pt x="326" y="72"/>
                    </a:lnTo>
                    <a:lnTo>
                      <a:pt x="338" y="56"/>
                    </a:lnTo>
                    <a:lnTo>
                      <a:pt x="344" y="14"/>
                    </a:lnTo>
                    <a:lnTo>
                      <a:pt x="346" y="4"/>
                    </a:lnTo>
                    <a:lnTo>
                      <a:pt x="334" y="6"/>
                    </a:lnTo>
                    <a:lnTo>
                      <a:pt x="322" y="0"/>
                    </a:lnTo>
                    <a:lnTo>
                      <a:pt x="280" y="8"/>
                    </a:lnTo>
                    <a:lnTo>
                      <a:pt x="270" y="4"/>
                    </a:lnTo>
                    <a:lnTo>
                      <a:pt x="232" y="6"/>
                    </a:lnTo>
                    <a:lnTo>
                      <a:pt x="228" y="12"/>
                    </a:lnTo>
                    <a:lnTo>
                      <a:pt x="196" y="14"/>
                    </a:lnTo>
                    <a:lnTo>
                      <a:pt x="150" y="36"/>
                    </a:lnTo>
                    <a:lnTo>
                      <a:pt x="138" y="46"/>
                    </a:lnTo>
                    <a:lnTo>
                      <a:pt x="130" y="46"/>
                    </a:lnTo>
                    <a:lnTo>
                      <a:pt x="138" y="54"/>
                    </a:lnTo>
                    <a:lnTo>
                      <a:pt x="140" y="88"/>
                    </a:lnTo>
                    <a:lnTo>
                      <a:pt x="154" y="104"/>
                    </a:lnTo>
                    <a:lnTo>
                      <a:pt x="152" y="108"/>
                    </a:lnTo>
                    <a:lnTo>
                      <a:pt x="148" y="116"/>
                    </a:lnTo>
                    <a:lnTo>
                      <a:pt x="124" y="112"/>
                    </a:lnTo>
                    <a:lnTo>
                      <a:pt x="116" y="120"/>
                    </a:lnTo>
                    <a:lnTo>
                      <a:pt x="100" y="124"/>
                    </a:lnTo>
                    <a:lnTo>
                      <a:pt x="100" y="126"/>
                    </a:lnTo>
                    <a:lnTo>
                      <a:pt x="100" y="144"/>
                    </a:lnTo>
                    <a:lnTo>
                      <a:pt x="100" y="146"/>
                    </a:lnTo>
                    <a:lnTo>
                      <a:pt x="86" y="150"/>
                    </a:lnTo>
                    <a:lnTo>
                      <a:pt x="58" y="169"/>
                    </a:lnTo>
                    <a:lnTo>
                      <a:pt x="20" y="175"/>
                    </a:lnTo>
                    <a:lnTo>
                      <a:pt x="0" y="191"/>
                    </a:lnTo>
                    <a:lnTo>
                      <a:pt x="0" y="193"/>
                    </a:lnTo>
                    <a:lnTo>
                      <a:pt x="0" y="213"/>
                    </a:lnTo>
                    <a:lnTo>
                      <a:pt x="0" y="217"/>
                    </a:lnTo>
                    <a:lnTo>
                      <a:pt x="0" y="221"/>
                    </a:lnTo>
                    <a:lnTo>
                      <a:pt x="64" y="261"/>
                    </a:lnTo>
                    <a:lnTo>
                      <a:pt x="76" y="271"/>
                    </a:lnTo>
                    <a:lnTo>
                      <a:pt x="198" y="353"/>
                    </a:lnTo>
                    <a:lnTo>
                      <a:pt x="198" y="355"/>
                    </a:lnTo>
                    <a:lnTo>
                      <a:pt x="202" y="357"/>
                    </a:lnTo>
                    <a:lnTo>
                      <a:pt x="202" y="365"/>
                    </a:lnTo>
                    <a:close/>
                  </a:path>
                </a:pathLst>
              </a:custGeom>
              <a:solidFill>
                <a:srgbClr val="F5B90F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8" name="Freeform 229"/>
              <p:cNvSpPr>
                <a:spLocks/>
              </p:cNvSpPr>
              <p:nvPr/>
            </p:nvSpPr>
            <p:spPr bwMode="auto">
              <a:xfrm>
                <a:off x="3295650" y="2830513"/>
                <a:ext cx="187325" cy="111125"/>
              </a:xfrm>
              <a:custGeom>
                <a:avLst/>
                <a:gdLst/>
                <a:ahLst/>
                <a:cxnLst>
                  <a:cxn ang="0">
                    <a:pos x="70" y="70"/>
                  </a:cxn>
                  <a:cxn ang="0">
                    <a:pos x="90" y="60"/>
                  </a:cxn>
                  <a:cxn ang="0">
                    <a:pos x="98" y="40"/>
                  </a:cxn>
                  <a:cxn ang="0">
                    <a:pos x="100" y="40"/>
                  </a:cxn>
                  <a:cxn ang="0">
                    <a:pos x="100" y="38"/>
                  </a:cxn>
                  <a:cxn ang="0">
                    <a:pos x="118" y="28"/>
                  </a:cxn>
                  <a:cxn ang="0">
                    <a:pos x="114" y="22"/>
                  </a:cxn>
                  <a:cxn ang="0">
                    <a:pos x="110" y="22"/>
                  </a:cxn>
                  <a:cxn ang="0">
                    <a:pos x="90" y="10"/>
                  </a:cxn>
                  <a:cxn ang="0">
                    <a:pos x="80" y="8"/>
                  </a:cxn>
                  <a:cxn ang="0">
                    <a:pos x="74" y="0"/>
                  </a:cxn>
                  <a:cxn ang="0">
                    <a:pos x="66" y="4"/>
                  </a:cxn>
                  <a:cxn ang="0">
                    <a:pos x="18" y="0"/>
                  </a:cxn>
                  <a:cxn ang="0">
                    <a:pos x="0" y="10"/>
                  </a:cxn>
                  <a:cxn ang="0">
                    <a:pos x="2" y="18"/>
                  </a:cxn>
                  <a:cxn ang="0">
                    <a:pos x="6" y="32"/>
                  </a:cxn>
                  <a:cxn ang="0">
                    <a:pos x="8" y="34"/>
                  </a:cxn>
                  <a:cxn ang="0">
                    <a:pos x="38" y="42"/>
                  </a:cxn>
                  <a:cxn ang="0">
                    <a:pos x="34" y="56"/>
                  </a:cxn>
                  <a:cxn ang="0">
                    <a:pos x="48" y="62"/>
                  </a:cxn>
                  <a:cxn ang="0">
                    <a:pos x="50" y="70"/>
                  </a:cxn>
                  <a:cxn ang="0">
                    <a:pos x="54" y="70"/>
                  </a:cxn>
                  <a:cxn ang="0">
                    <a:pos x="54" y="70"/>
                  </a:cxn>
                  <a:cxn ang="0">
                    <a:pos x="70" y="70"/>
                  </a:cxn>
                </a:cxnLst>
                <a:rect l="0" t="0" r="r" b="b"/>
                <a:pathLst>
                  <a:path w="118" h="70">
                    <a:moveTo>
                      <a:pt x="70" y="70"/>
                    </a:moveTo>
                    <a:lnTo>
                      <a:pt x="90" y="60"/>
                    </a:lnTo>
                    <a:lnTo>
                      <a:pt x="98" y="40"/>
                    </a:lnTo>
                    <a:lnTo>
                      <a:pt x="100" y="40"/>
                    </a:lnTo>
                    <a:lnTo>
                      <a:pt x="100" y="38"/>
                    </a:lnTo>
                    <a:lnTo>
                      <a:pt x="118" y="28"/>
                    </a:lnTo>
                    <a:lnTo>
                      <a:pt x="114" y="22"/>
                    </a:lnTo>
                    <a:lnTo>
                      <a:pt x="110" y="22"/>
                    </a:lnTo>
                    <a:lnTo>
                      <a:pt x="90" y="10"/>
                    </a:lnTo>
                    <a:lnTo>
                      <a:pt x="80" y="8"/>
                    </a:lnTo>
                    <a:lnTo>
                      <a:pt x="74" y="0"/>
                    </a:lnTo>
                    <a:lnTo>
                      <a:pt x="66" y="4"/>
                    </a:lnTo>
                    <a:lnTo>
                      <a:pt x="18" y="0"/>
                    </a:lnTo>
                    <a:lnTo>
                      <a:pt x="0" y="10"/>
                    </a:lnTo>
                    <a:lnTo>
                      <a:pt x="2" y="1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38" y="42"/>
                    </a:lnTo>
                    <a:lnTo>
                      <a:pt x="34" y="56"/>
                    </a:lnTo>
                    <a:lnTo>
                      <a:pt x="48" y="62"/>
                    </a:lnTo>
                    <a:lnTo>
                      <a:pt x="50" y="70"/>
                    </a:lnTo>
                    <a:lnTo>
                      <a:pt x="54" y="70"/>
                    </a:lnTo>
                    <a:lnTo>
                      <a:pt x="54" y="70"/>
                    </a:lnTo>
                    <a:lnTo>
                      <a:pt x="70" y="7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9" name="Freeform 230"/>
              <p:cNvSpPr>
                <a:spLocks/>
              </p:cNvSpPr>
              <p:nvPr/>
            </p:nvSpPr>
            <p:spPr bwMode="auto">
              <a:xfrm>
                <a:off x="3292475" y="2868613"/>
                <a:ext cx="3175" cy="1270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2" y="8"/>
                  </a:cxn>
                  <a:cxn ang="0">
                    <a:pos x="2" y="0"/>
                  </a:cxn>
                  <a:cxn ang="0">
                    <a:pos x="0" y="8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2" y="8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0" name="Freeform 231"/>
              <p:cNvSpPr>
                <a:spLocks/>
              </p:cNvSpPr>
              <p:nvPr/>
            </p:nvSpPr>
            <p:spPr bwMode="auto">
              <a:xfrm>
                <a:off x="3686175" y="4398963"/>
                <a:ext cx="474663" cy="368300"/>
              </a:xfrm>
              <a:custGeom>
                <a:avLst/>
                <a:gdLst/>
                <a:ahLst/>
                <a:cxnLst>
                  <a:cxn ang="0">
                    <a:pos x="203" y="206"/>
                  </a:cxn>
                  <a:cxn ang="0">
                    <a:pos x="241" y="200"/>
                  </a:cxn>
                  <a:cxn ang="0">
                    <a:pos x="299" y="138"/>
                  </a:cxn>
                  <a:cxn ang="0">
                    <a:pos x="223" y="120"/>
                  </a:cxn>
                  <a:cxn ang="0">
                    <a:pos x="211" y="112"/>
                  </a:cxn>
                  <a:cxn ang="0">
                    <a:pos x="199" y="78"/>
                  </a:cxn>
                  <a:cxn ang="0">
                    <a:pos x="181" y="80"/>
                  </a:cxn>
                  <a:cxn ang="0">
                    <a:pos x="179" y="80"/>
                  </a:cxn>
                  <a:cxn ang="0">
                    <a:pos x="177" y="76"/>
                  </a:cxn>
                  <a:cxn ang="0">
                    <a:pos x="177" y="72"/>
                  </a:cxn>
                  <a:cxn ang="0">
                    <a:pos x="177" y="66"/>
                  </a:cxn>
                  <a:cxn ang="0">
                    <a:pos x="185" y="44"/>
                  </a:cxn>
                  <a:cxn ang="0">
                    <a:pos x="159" y="14"/>
                  </a:cxn>
                  <a:cxn ang="0">
                    <a:pos x="121" y="2"/>
                  </a:cxn>
                  <a:cxn ang="0">
                    <a:pos x="97" y="0"/>
                  </a:cxn>
                  <a:cxn ang="0">
                    <a:pos x="89" y="10"/>
                  </a:cxn>
                  <a:cxn ang="0">
                    <a:pos x="87" y="8"/>
                  </a:cxn>
                  <a:cxn ang="0">
                    <a:pos x="62" y="42"/>
                  </a:cxn>
                  <a:cxn ang="0">
                    <a:pos x="60" y="42"/>
                  </a:cxn>
                  <a:cxn ang="0">
                    <a:pos x="42" y="58"/>
                  </a:cxn>
                  <a:cxn ang="0">
                    <a:pos x="34" y="82"/>
                  </a:cxn>
                  <a:cxn ang="0">
                    <a:pos x="28" y="82"/>
                  </a:cxn>
                  <a:cxn ang="0">
                    <a:pos x="16" y="130"/>
                  </a:cxn>
                  <a:cxn ang="0">
                    <a:pos x="16" y="132"/>
                  </a:cxn>
                  <a:cxn ang="0">
                    <a:pos x="0" y="144"/>
                  </a:cxn>
                  <a:cxn ang="0">
                    <a:pos x="32" y="166"/>
                  </a:cxn>
                  <a:cxn ang="0">
                    <a:pos x="54" y="192"/>
                  </a:cxn>
                  <a:cxn ang="0">
                    <a:pos x="56" y="208"/>
                  </a:cxn>
                  <a:cxn ang="0">
                    <a:pos x="75" y="210"/>
                  </a:cxn>
                  <a:cxn ang="0">
                    <a:pos x="103" y="228"/>
                  </a:cxn>
                  <a:cxn ang="0">
                    <a:pos x="137" y="224"/>
                  </a:cxn>
                  <a:cxn ang="0">
                    <a:pos x="157" y="212"/>
                  </a:cxn>
                  <a:cxn ang="0">
                    <a:pos x="165" y="220"/>
                  </a:cxn>
                  <a:cxn ang="0">
                    <a:pos x="179" y="220"/>
                  </a:cxn>
                  <a:cxn ang="0">
                    <a:pos x="197" y="212"/>
                  </a:cxn>
                </a:cxnLst>
                <a:rect l="0" t="0" r="r" b="b"/>
                <a:pathLst>
                  <a:path w="299" h="232">
                    <a:moveTo>
                      <a:pt x="197" y="212"/>
                    </a:moveTo>
                    <a:lnTo>
                      <a:pt x="203" y="206"/>
                    </a:lnTo>
                    <a:lnTo>
                      <a:pt x="219" y="198"/>
                    </a:lnTo>
                    <a:lnTo>
                      <a:pt x="241" y="200"/>
                    </a:lnTo>
                    <a:lnTo>
                      <a:pt x="269" y="168"/>
                    </a:lnTo>
                    <a:lnTo>
                      <a:pt x="299" y="138"/>
                    </a:lnTo>
                    <a:lnTo>
                      <a:pt x="285" y="138"/>
                    </a:lnTo>
                    <a:lnTo>
                      <a:pt x="223" y="120"/>
                    </a:lnTo>
                    <a:lnTo>
                      <a:pt x="211" y="112"/>
                    </a:lnTo>
                    <a:lnTo>
                      <a:pt x="211" y="112"/>
                    </a:lnTo>
                    <a:lnTo>
                      <a:pt x="195" y="86"/>
                    </a:lnTo>
                    <a:lnTo>
                      <a:pt x="199" y="78"/>
                    </a:lnTo>
                    <a:lnTo>
                      <a:pt x="199" y="78"/>
                    </a:lnTo>
                    <a:lnTo>
                      <a:pt x="181" y="80"/>
                    </a:lnTo>
                    <a:lnTo>
                      <a:pt x="179" y="80"/>
                    </a:lnTo>
                    <a:lnTo>
                      <a:pt x="179" y="80"/>
                    </a:lnTo>
                    <a:lnTo>
                      <a:pt x="177" y="76"/>
                    </a:lnTo>
                    <a:lnTo>
                      <a:pt x="177" y="76"/>
                    </a:lnTo>
                    <a:lnTo>
                      <a:pt x="175" y="74"/>
                    </a:lnTo>
                    <a:lnTo>
                      <a:pt x="177" y="72"/>
                    </a:lnTo>
                    <a:lnTo>
                      <a:pt x="177" y="70"/>
                    </a:lnTo>
                    <a:lnTo>
                      <a:pt x="177" y="66"/>
                    </a:lnTo>
                    <a:lnTo>
                      <a:pt x="187" y="46"/>
                    </a:lnTo>
                    <a:lnTo>
                      <a:pt x="185" y="44"/>
                    </a:lnTo>
                    <a:lnTo>
                      <a:pt x="185" y="44"/>
                    </a:lnTo>
                    <a:lnTo>
                      <a:pt x="159" y="14"/>
                    </a:lnTo>
                    <a:lnTo>
                      <a:pt x="143" y="8"/>
                    </a:lnTo>
                    <a:lnTo>
                      <a:pt x="121" y="2"/>
                    </a:lnTo>
                    <a:lnTo>
                      <a:pt x="109" y="8"/>
                    </a:lnTo>
                    <a:lnTo>
                      <a:pt x="97" y="0"/>
                    </a:lnTo>
                    <a:lnTo>
                      <a:pt x="93" y="16"/>
                    </a:lnTo>
                    <a:lnTo>
                      <a:pt x="89" y="10"/>
                    </a:lnTo>
                    <a:lnTo>
                      <a:pt x="89" y="10"/>
                    </a:lnTo>
                    <a:lnTo>
                      <a:pt x="87" y="8"/>
                    </a:lnTo>
                    <a:lnTo>
                      <a:pt x="71" y="10"/>
                    </a:lnTo>
                    <a:lnTo>
                      <a:pt x="62" y="42"/>
                    </a:lnTo>
                    <a:lnTo>
                      <a:pt x="60" y="42"/>
                    </a:lnTo>
                    <a:lnTo>
                      <a:pt x="60" y="42"/>
                    </a:lnTo>
                    <a:lnTo>
                      <a:pt x="54" y="42"/>
                    </a:lnTo>
                    <a:lnTo>
                      <a:pt x="42" y="58"/>
                    </a:lnTo>
                    <a:lnTo>
                      <a:pt x="34" y="82"/>
                    </a:lnTo>
                    <a:lnTo>
                      <a:pt x="34" y="82"/>
                    </a:lnTo>
                    <a:lnTo>
                      <a:pt x="34" y="84"/>
                    </a:lnTo>
                    <a:lnTo>
                      <a:pt x="28" y="82"/>
                    </a:lnTo>
                    <a:lnTo>
                      <a:pt x="18" y="110"/>
                    </a:lnTo>
                    <a:lnTo>
                      <a:pt x="16" y="130"/>
                    </a:lnTo>
                    <a:lnTo>
                      <a:pt x="16" y="130"/>
                    </a:lnTo>
                    <a:lnTo>
                      <a:pt x="16" y="132"/>
                    </a:lnTo>
                    <a:lnTo>
                      <a:pt x="2" y="132"/>
                    </a:lnTo>
                    <a:lnTo>
                      <a:pt x="0" y="144"/>
                    </a:lnTo>
                    <a:lnTo>
                      <a:pt x="10" y="146"/>
                    </a:lnTo>
                    <a:lnTo>
                      <a:pt x="32" y="166"/>
                    </a:lnTo>
                    <a:lnTo>
                      <a:pt x="46" y="192"/>
                    </a:lnTo>
                    <a:lnTo>
                      <a:pt x="54" y="192"/>
                    </a:lnTo>
                    <a:lnTo>
                      <a:pt x="56" y="208"/>
                    </a:lnTo>
                    <a:lnTo>
                      <a:pt x="56" y="208"/>
                    </a:lnTo>
                    <a:lnTo>
                      <a:pt x="75" y="210"/>
                    </a:lnTo>
                    <a:lnTo>
                      <a:pt x="75" y="210"/>
                    </a:lnTo>
                    <a:lnTo>
                      <a:pt x="103" y="228"/>
                    </a:lnTo>
                    <a:lnTo>
                      <a:pt x="103" y="228"/>
                    </a:lnTo>
                    <a:lnTo>
                      <a:pt x="133" y="232"/>
                    </a:lnTo>
                    <a:lnTo>
                      <a:pt x="137" y="224"/>
                    </a:lnTo>
                    <a:lnTo>
                      <a:pt x="155" y="214"/>
                    </a:lnTo>
                    <a:lnTo>
                      <a:pt x="157" y="212"/>
                    </a:lnTo>
                    <a:lnTo>
                      <a:pt x="165" y="220"/>
                    </a:lnTo>
                    <a:lnTo>
                      <a:pt x="165" y="220"/>
                    </a:lnTo>
                    <a:lnTo>
                      <a:pt x="177" y="220"/>
                    </a:lnTo>
                    <a:lnTo>
                      <a:pt x="179" y="220"/>
                    </a:lnTo>
                    <a:lnTo>
                      <a:pt x="179" y="220"/>
                    </a:lnTo>
                    <a:lnTo>
                      <a:pt x="197" y="2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1" name="Freeform 232"/>
              <p:cNvSpPr>
                <a:spLocks/>
              </p:cNvSpPr>
              <p:nvPr/>
            </p:nvSpPr>
            <p:spPr bwMode="auto">
              <a:xfrm>
                <a:off x="3324225" y="4152900"/>
                <a:ext cx="534988" cy="446088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64" y="46"/>
                  </a:cxn>
                  <a:cxn ang="0">
                    <a:pos x="44" y="56"/>
                  </a:cxn>
                  <a:cxn ang="0">
                    <a:pos x="44" y="135"/>
                  </a:cxn>
                  <a:cxn ang="0">
                    <a:pos x="16" y="167"/>
                  </a:cxn>
                  <a:cxn ang="0">
                    <a:pos x="8" y="183"/>
                  </a:cxn>
                  <a:cxn ang="0">
                    <a:pos x="8" y="197"/>
                  </a:cxn>
                  <a:cxn ang="0">
                    <a:pos x="22" y="237"/>
                  </a:cxn>
                  <a:cxn ang="0">
                    <a:pos x="18" y="235"/>
                  </a:cxn>
                  <a:cxn ang="0">
                    <a:pos x="36" y="257"/>
                  </a:cxn>
                  <a:cxn ang="0">
                    <a:pos x="46" y="281"/>
                  </a:cxn>
                  <a:cxn ang="0">
                    <a:pos x="62" y="251"/>
                  </a:cxn>
                  <a:cxn ang="0">
                    <a:pos x="62" y="249"/>
                  </a:cxn>
                  <a:cxn ang="0">
                    <a:pos x="92" y="267"/>
                  </a:cxn>
                  <a:cxn ang="0">
                    <a:pos x="122" y="269"/>
                  </a:cxn>
                  <a:cxn ang="0">
                    <a:pos x="162" y="249"/>
                  </a:cxn>
                  <a:cxn ang="0">
                    <a:pos x="190" y="257"/>
                  </a:cxn>
                  <a:cxn ang="0">
                    <a:pos x="206" y="215"/>
                  </a:cxn>
                  <a:cxn ang="0">
                    <a:pos x="206" y="215"/>
                  </a:cxn>
                  <a:cxn ang="0">
                    <a:pos x="230" y="211"/>
                  </a:cxn>
                  <a:cxn ang="0">
                    <a:pos x="226" y="237"/>
                  </a:cxn>
                  <a:cxn ang="0">
                    <a:pos x="242" y="253"/>
                  </a:cxn>
                  <a:cxn ang="0">
                    <a:pos x="246" y="265"/>
                  </a:cxn>
                  <a:cxn ang="0">
                    <a:pos x="256" y="237"/>
                  </a:cxn>
                  <a:cxn ang="0">
                    <a:pos x="262" y="237"/>
                  </a:cxn>
                  <a:cxn ang="0">
                    <a:pos x="280" y="197"/>
                  </a:cxn>
                  <a:cxn ang="0">
                    <a:pos x="288" y="197"/>
                  </a:cxn>
                  <a:cxn ang="0">
                    <a:pos x="297" y="165"/>
                  </a:cxn>
                  <a:cxn ang="0">
                    <a:pos x="295" y="161"/>
                  </a:cxn>
                  <a:cxn ang="0">
                    <a:pos x="303" y="119"/>
                  </a:cxn>
                  <a:cxn ang="0">
                    <a:pos x="329" y="92"/>
                  </a:cxn>
                  <a:cxn ang="0">
                    <a:pos x="319" y="72"/>
                  </a:cxn>
                  <a:cxn ang="0">
                    <a:pos x="313" y="26"/>
                  </a:cxn>
                  <a:cxn ang="0">
                    <a:pos x="301" y="0"/>
                  </a:cxn>
                  <a:cxn ang="0">
                    <a:pos x="190" y="0"/>
                  </a:cxn>
                </a:cxnLst>
                <a:rect l="0" t="0" r="r" b="b"/>
                <a:pathLst>
                  <a:path w="337" h="281">
                    <a:moveTo>
                      <a:pt x="190" y="0"/>
                    </a:moveTo>
                    <a:lnTo>
                      <a:pt x="64" y="0"/>
                    </a:lnTo>
                    <a:lnTo>
                      <a:pt x="64" y="2"/>
                    </a:lnTo>
                    <a:lnTo>
                      <a:pt x="64" y="46"/>
                    </a:lnTo>
                    <a:lnTo>
                      <a:pt x="44" y="46"/>
                    </a:lnTo>
                    <a:lnTo>
                      <a:pt x="44" y="56"/>
                    </a:lnTo>
                    <a:lnTo>
                      <a:pt x="44" y="56"/>
                    </a:lnTo>
                    <a:lnTo>
                      <a:pt x="44" y="135"/>
                    </a:lnTo>
                    <a:lnTo>
                      <a:pt x="28" y="135"/>
                    </a:lnTo>
                    <a:lnTo>
                      <a:pt x="16" y="167"/>
                    </a:lnTo>
                    <a:lnTo>
                      <a:pt x="6" y="175"/>
                    </a:lnTo>
                    <a:lnTo>
                      <a:pt x="8" y="183"/>
                    </a:lnTo>
                    <a:lnTo>
                      <a:pt x="0" y="197"/>
                    </a:lnTo>
                    <a:lnTo>
                      <a:pt x="8" y="197"/>
                    </a:lnTo>
                    <a:lnTo>
                      <a:pt x="22" y="225"/>
                    </a:lnTo>
                    <a:lnTo>
                      <a:pt x="22" y="237"/>
                    </a:lnTo>
                    <a:lnTo>
                      <a:pt x="18" y="235"/>
                    </a:lnTo>
                    <a:lnTo>
                      <a:pt x="18" y="235"/>
                    </a:lnTo>
                    <a:lnTo>
                      <a:pt x="20" y="237"/>
                    </a:lnTo>
                    <a:lnTo>
                      <a:pt x="36" y="257"/>
                    </a:lnTo>
                    <a:lnTo>
                      <a:pt x="32" y="279"/>
                    </a:lnTo>
                    <a:lnTo>
                      <a:pt x="46" y="281"/>
                    </a:lnTo>
                    <a:lnTo>
                      <a:pt x="52" y="279"/>
                    </a:lnTo>
                    <a:lnTo>
                      <a:pt x="62" y="251"/>
                    </a:lnTo>
                    <a:lnTo>
                      <a:pt x="62" y="251"/>
                    </a:lnTo>
                    <a:lnTo>
                      <a:pt x="62" y="249"/>
                    </a:lnTo>
                    <a:lnTo>
                      <a:pt x="76" y="247"/>
                    </a:lnTo>
                    <a:lnTo>
                      <a:pt x="92" y="267"/>
                    </a:lnTo>
                    <a:lnTo>
                      <a:pt x="120" y="263"/>
                    </a:lnTo>
                    <a:lnTo>
                      <a:pt x="122" y="269"/>
                    </a:lnTo>
                    <a:lnTo>
                      <a:pt x="140" y="269"/>
                    </a:lnTo>
                    <a:lnTo>
                      <a:pt x="162" y="249"/>
                    </a:lnTo>
                    <a:lnTo>
                      <a:pt x="178" y="261"/>
                    </a:lnTo>
                    <a:lnTo>
                      <a:pt x="190" y="257"/>
                    </a:lnTo>
                    <a:lnTo>
                      <a:pt x="210" y="233"/>
                    </a:lnTo>
                    <a:lnTo>
                      <a:pt x="206" y="215"/>
                    </a:lnTo>
                    <a:lnTo>
                      <a:pt x="206" y="215"/>
                    </a:lnTo>
                    <a:lnTo>
                      <a:pt x="206" y="215"/>
                    </a:lnTo>
                    <a:lnTo>
                      <a:pt x="230" y="209"/>
                    </a:lnTo>
                    <a:lnTo>
                      <a:pt x="230" y="211"/>
                    </a:lnTo>
                    <a:lnTo>
                      <a:pt x="230" y="211"/>
                    </a:lnTo>
                    <a:lnTo>
                      <a:pt x="226" y="237"/>
                    </a:lnTo>
                    <a:lnTo>
                      <a:pt x="242" y="253"/>
                    </a:lnTo>
                    <a:lnTo>
                      <a:pt x="242" y="253"/>
                    </a:lnTo>
                    <a:lnTo>
                      <a:pt x="244" y="253"/>
                    </a:lnTo>
                    <a:lnTo>
                      <a:pt x="246" y="265"/>
                    </a:lnTo>
                    <a:lnTo>
                      <a:pt x="256" y="237"/>
                    </a:lnTo>
                    <a:lnTo>
                      <a:pt x="256" y="237"/>
                    </a:lnTo>
                    <a:lnTo>
                      <a:pt x="262" y="239"/>
                    </a:lnTo>
                    <a:lnTo>
                      <a:pt x="262" y="237"/>
                    </a:lnTo>
                    <a:lnTo>
                      <a:pt x="270" y="215"/>
                    </a:lnTo>
                    <a:lnTo>
                      <a:pt x="280" y="197"/>
                    </a:lnTo>
                    <a:lnTo>
                      <a:pt x="282" y="197"/>
                    </a:lnTo>
                    <a:lnTo>
                      <a:pt x="288" y="197"/>
                    </a:lnTo>
                    <a:lnTo>
                      <a:pt x="288" y="197"/>
                    </a:lnTo>
                    <a:lnTo>
                      <a:pt x="297" y="165"/>
                    </a:lnTo>
                    <a:lnTo>
                      <a:pt x="297" y="161"/>
                    </a:lnTo>
                    <a:lnTo>
                      <a:pt x="295" y="161"/>
                    </a:lnTo>
                    <a:lnTo>
                      <a:pt x="292" y="145"/>
                    </a:lnTo>
                    <a:lnTo>
                      <a:pt x="303" y="119"/>
                    </a:lnTo>
                    <a:lnTo>
                      <a:pt x="305" y="100"/>
                    </a:lnTo>
                    <a:lnTo>
                      <a:pt x="329" y="92"/>
                    </a:lnTo>
                    <a:lnTo>
                      <a:pt x="337" y="82"/>
                    </a:lnTo>
                    <a:lnTo>
                      <a:pt x="319" y="72"/>
                    </a:lnTo>
                    <a:lnTo>
                      <a:pt x="311" y="44"/>
                    </a:lnTo>
                    <a:lnTo>
                      <a:pt x="313" y="26"/>
                    </a:lnTo>
                    <a:lnTo>
                      <a:pt x="303" y="0"/>
                    </a:lnTo>
                    <a:lnTo>
                      <a:pt x="301" y="0"/>
                    </a:lnTo>
                    <a:lnTo>
                      <a:pt x="190" y="0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2" name="Freeform 233"/>
              <p:cNvSpPr>
                <a:spLocks/>
              </p:cNvSpPr>
              <p:nvPr/>
            </p:nvSpPr>
            <p:spPr bwMode="auto">
              <a:xfrm>
                <a:off x="3862388" y="4286250"/>
                <a:ext cx="3175" cy="31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3" name="Freeform 234"/>
              <p:cNvSpPr>
                <a:spLocks/>
              </p:cNvSpPr>
              <p:nvPr/>
            </p:nvSpPr>
            <p:spPr bwMode="auto">
              <a:xfrm>
                <a:off x="3787775" y="4283075"/>
                <a:ext cx="217488" cy="192088"/>
              </a:xfrm>
              <a:custGeom>
                <a:avLst/>
                <a:gdLst/>
                <a:ahLst/>
                <a:cxnLst>
                  <a:cxn ang="0">
                    <a:pos x="13" y="18"/>
                  </a:cxn>
                  <a:cxn ang="0">
                    <a:pos x="11" y="37"/>
                  </a:cxn>
                  <a:cxn ang="0">
                    <a:pos x="0" y="63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19" y="75"/>
                  </a:cxn>
                  <a:cxn ang="0">
                    <a:pos x="23" y="81"/>
                  </a:cxn>
                  <a:cxn ang="0">
                    <a:pos x="25" y="83"/>
                  </a:cxn>
                  <a:cxn ang="0">
                    <a:pos x="25" y="83"/>
                  </a:cxn>
                  <a:cxn ang="0">
                    <a:pos x="29" y="67"/>
                  </a:cxn>
                  <a:cxn ang="0">
                    <a:pos x="41" y="75"/>
                  </a:cxn>
                  <a:cxn ang="0">
                    <a:pos x="53" y="71"/>
                  </a:cxn>
                  <a:cxn ang="0">
                    <a:pos x="75" y="75"/>
                  </a:cxn>
                  <a:cxn ang="0">
                    <a:pos x="91" y="83"/>
                  </a:cxn>
                  <a:cxn ang="0">
                    <a:pos x="95" y="87"/>
                  </a:cxn>
                  <a:cxn ang="0">
                    <a:pos x="121" y="117"/>
                  </a:cxn>
                  <a:cxn ang="0">
                    <a:pos x="121" y="117"/>
                  </a:cxn>
                  <a:cxn ang="0">
                    <a:pos x="129" y="121"/>
                  </a:cxn>
                  <a:cxn ang="0">
                    <a:pos x="137" y="111"/>
                  </a:cxn>
                  <a:cxn ang="0">
                    <a:pos x="121" y="95"/>
                  </a:cxn>
                  <a:cxn ang="0">
                    <a:pos x="107" y="87"/>
                  </a:cxn>
                  <a:cxn ang="0">
                    <a:pos x="97" y="71"/>
                  </a:cxn>
                  <a:cxn ang="0">
                    <a:pos x="77" y="65"/>
                  </a:cxn>
                  <a:cxn ang="0">
                    <a:pos x="69" y="55"/>
                  </a:cxn>
                  <a:cxn ang="0">
                    <a:pos x="67" y="63"/>
                  </a:cxn>
                  <a:cxn ang="0">
                    <a:pos x="59" y="45"/>
                  </a:cxn>
                  <a:cxn ang="0">
                    <a:pos x="51" y="12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5" y="0"/>
                  </a:cxn>
                  <a:cxn ang="0">
                    <a:pos x="45" y="0"/>
                  </a:cxn>
                  <a:cxn ang="0">
                    <a:pos x="37" y="10"/>
                  </a:cxn>
                  <a:cxn ang="0">
                    <a:pos x="13" y="18"/>
                  </a:cxn>
                </a:cxnLst>
                <a:rect l="0" t="0" r="r" b="b"/>
                <a:pathLst>
                  <a:path w="137" h="121">
                    <a:moveTo>
                      <a:pt x="13" y="18"/>
                    </a:moveTo>
                    <a:lnTo>
                      <a:pt x="11" y="37"/>
                    </a:lnTo>
                    <a:lnTo>
                      <a:pt x="0" y="63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19" y="75"/>
                    </a:lnTo>
                    <a:lnTo>
                      <a:pt x="23" y="81"/>
                    </a:lnTo>
                    <a:lnTo>
                      <a:pt x="25" y="83"/>
                    </a:lnTo>
                    <a:lnTo>
                      <a:pt x="25" y="83"/>
                    </a:lnTo>
                    <a:lnTo>
                      <a:pt x="29" y="67"/>
                    </a:lnTo>
                    <a:lnTo>
                      <a:pt x="41" y="75"/>
                    </a:lnTo>
                    <a:lnTo>
                      <a:pt x="53" y="71"/>
                    </a:lnTo>
                    <a:lnTo>
                      <a:pt x="75" y="75"/>
                    </a:lnTo>
                    <a:lnTo>
                      <a:pt x="91" y="83"/>
                    </a:lnTo>
                    <a:lnTo>
                      <a:pt x="95" y="87"/>
                    </a:lnTo>
                    <a:lnTo>
                      <a:pt x="121" y="117"/>
                    </a:lnTo>
                    <a:lnTo>
                      <a:pt x="121" y="117"/>
                    </a:lnTo>
                    <a:lnTo>
                      <a:pt x="129" y="121"/>
                    </a:lnTo>
                    <a:lnTo>
                      <a:pt x="137" y="111"/>
                    </a:lnTo>
                    <a:lnTo>
                      <a:pt x="121" y="95"/>
                    </a:lnTo>
                    <a:lnTo>
                      <a:pt x="107" y="87"/>
                    </a:lnTo>
                    <a:lnTo>
                      <a:pt x="97" y="71"/>
                    </a:lnTo>
                    <a:lnTo>
                      <a:pt x="77" y="65"/>
                    </a:lnTo>
                    <a:lnTo>
                      <a:pt x="69" y="55"/>
                    </a:lnTo>
                    <a:lnTo>
                      <a:pt x="67" y="63"/>
                    </a:lnTo>
                    <a:lnTo>
                      <a:pt x="59" y="45"/>
                    </a:lnTo>
                    <a:lnTo>
                      <a:pt x="51" y="12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37" y="10"/>
                    </a:lnTo>
                    <a:lnTo>
                      <a:pt x="13" y="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4" name="Freeform 235"/>
              <p:cNvSpPr>
                <a:spLocks/>
              </p:cNvSpPr>
              <p:nvPr/>
            </p:nvSpPr>
            <p:spPr bwMode="auto">
              <a:xfrm>
                <a:off x="2517775" y="4519613"/>
                <a:ext cx="139700" cy="209550"/>
              </a:xfrm>
              <a:custGeom>
                <a:avLst/>
                <a:gdLst/>
                <a:ahLst/>
                <a:cxnLst>
                  <a:cxn ang="0">
                    <a:pos x="48" y="2"/>
                  </a:cxn>
                  <a:cxn ang="0">
                    <a:pos x="8" y="4"/>
                  </a:cxn>
                  <a:cxn ang="0">
                    <a:pos x="8" y="6"/>
                  </a:cxn>
                  <a:cxn ang="0">
                    <a:pos x="12" y="30"/>
                  </a:cxn>
                  <a:cxn ang="0">
                    <a:pos x="12" y="32"/>
                  </a:cxn>
                  <a:cxn ang="0">
                    <a:pos x="16" y="56"/>
                  </a:cxn>
                  <a:cxn ang="0">
                    <a:pos x="10" y="68"/>
                  </a:cxn>
                  <a:cxn ang="0">
                    <a:pos x="0" y="86"/>
                  </a:cxn>
                  <a:cxn ang="0">
                    <a:pos x="4" y="110"/>
                  </a:cxn>
                  <a:cxn ang="0">
                    <a:pos x="8" y="122"/>
                  </a:cxn>
                  <a:cxn ang="0">
                    <a:pos x="8" y="122"/>
                  </a:cxn>
                  <a:cxn ang="0">
                    <a:pos x="8" y="124"/>
                  </a:cxn>
                  <a:cxn ang="0">
                    <a:pos x="4" y="124"/>
                  </a:cxn>
                  <a:cxn ang="0">
                    <a:pos x="2" y="124"/>
                  </a:cxn>
                  <a:cxn ang="0">
                    <a:pos x="22" y="132"/>
                  </a:cxn>
                  <a:cxn ang="0">
                    <a:pos x="48" y="120"/>
                  </a:cxn>
                  <a:cxn ang="0">
                    <a:pos x="70" y="110"/>
                  </a:cxn>
                  <a:cxn ang="0">
                    <a:pos x="82" y="110"/>
                  </a:cxn>
                  <a:cxn ang="0">
                    <a:pos x="88" y="104"/>
                  </a:cxn>
                  <a:cxn ang="0">
                    <a:pos x="74" y="86"/>
                  </a:cxn>
                  <a:cxn ang="0">
                    <a:pos x="78" y="76"/>
                  </a:cxn>
                  <a:cxn ang="0">
                    <a:pos x="72" y="46"/>
                  </a:cxn>
                  <a:cxn ang="0">
                    <a:pos x="74" y="34"/>
                  </a:cxn>
                  <a:cxn ang="0">
                    <a:pos x="70" y="28"/>
                  </a:cxn>
                  <a:cxn ang="0">
                    <a:pos x="72" y="14"/>
                  </a:cxn>
                  <a:cxn ang="0">
                    <a:pos x="62" y="6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48" y="2"/>
                  </a:cxn>
                </a:cxnLst>
                <a:rect l="0" t="0" r="r" b="b"/>
                <a:pathLst>
                  <a:path w="88" h="132">
                    <a:moveTo>
                      <a:pt x="48" y="2"/>
                    </a:moveTo>
                    <a:lnTo>
                      <a:pt x="8" y="4"/>
                    </a:lnTo>
                    <a:lnTo>
                      <a:pt x="8" y="6"/>
                    </a:lnTo>
                    <a:lnTo>
                      <a:pt x="12" y="30"/>
                    </a:lnTo>
                    <a:lnTo>
                      <a:pt x="12" y="32"/>
                    </a:lnTo>
                    <a:lnTo>
                      <a:pt x="16" y="56"/>
                    </a:lnTo>
                    <a:lnTo>
                      <a:pt x="10" y="68"/>
                    </a:lnTo>
                    <a:lnTo>
                      <a:pt x="0" y="86"/>
                    </a:lnTo>
                    <a:lnTo>
                      <a:pt x="4" y="110"/>
                    </a:lnTo>
                    <a:lnTo>
                      <a:pt x="8" y="122"/>
                    </a:lnTo>
                    <a:lnTo>
                      <a:pt x="8" y="122"/>
                    </a:lnTo>
                    <a:lnTo>
                      <a:pt x="8" y="124"/>
                    </a:lnTo>
                    <a:lnTo>
                      <a:pt x="4" y="124"/>
                    </a:lnTo>
                    <a:lnTo>
                      <a:pt x="2" y="124"/>
                    </a:lnTo>
                    <a:lnTo>
                      <a:pt x="22" y="132"/>
                    </a:lnTo>
                    <a:lnTo>
                      <a:pt x="48" y="120"/>
                    </a:lnTo>
                    <a:lnTo>
                      <a:pt x="70" y="110"/>
                    </a:lnTo>
                    <a:lnTo>
                      <a:pt x="82" y="110"/>
                    </a:lnTo>
                    <a:lnTo>
                      <a:pt x="88" y="104"/>
                    </a:lnTo>
                    <a:lnTo>
                      <a:pt x="74" y="86"/>
                    </a:lnTo>
                    <a:lnTo>
                      <a:pt x="78" y="76"/>
                    </a:lnTo>
                    <a:lnTo>
                      <a:pt x="72" y="46"/>
                    </a:lnTo>
                    <a:lnTo>
                      <a:pt x="74" y="34"/>
                    </a:lnTo>
                    <a:lnTo>
                      <a:pt x="70" y="28"/>
                    </a:lnTo>
                    <a:lnTo>
                      <a:pt x="72" y="14"/>
                    </a:lnTo>
                    <a:lnTo>
                      <a:pt x="62" y="6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48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5" name="Freeform 236"/>
              <p:cNvSpPr>
                <a:spLocks/>
              </p:cNvSpPr>
              <p:nvPr/>
            </p:nvSpPr>
            <p:spPr bwMode="auto">
              <a:xfrm>
                <a:off x="3051175" y="3248025"/>
                <a:ext cx="101600" cy="50800"/>
              </a:xfrm>
              <a:custGeom>
                <a:avLst/>
                <a:gdLst/>
                <a:ahLst/>
                <a:cxnLst>
                  <a:cxn ang="0">
                    <a:pos x="44" y="14"/>
                  </a:cxn>
                  <a:cxn ang="0">
                    <a:pos x="62" y="8"/>
                  </a:cxn>
                  <a:cxn ang="0">
                    <a:pos x="64" y="8"/>
                  </a:cxn>
                  <a:cxn ang="0">
                    <a:pos x="58" y="0"/>
                  </a:cxn>
                  <a:cxn ang="0">
                    <a:pos x="52" y="0"/>
                  </a:cxn>
                  <a:cxn ang="0">
                    <a:pos x="52" y="2"/>
                  </a:cxn>
                  <a:cxn ang="0">
                    <a:pos x="28" y="4"/>
                  </a:cxn>
                  <a:cxn ang="0">
                    <a:pos x="20" y="10"/>
                  </a:cxn>
                  <a:cxn ang="0">
                    <a:pos x="6" y="8"/>
                  </a:cxn>
                  <a:cxn ang="0">
                    <a:pos x="4" y="8"/>
                  </a:cxn>
                  <a:cxn ang="0">
                    <a:pos x="0" y="12"/>
                  </a:cxn>
                  <a:cxn ang="0">
                    <a:pos x="4" y="30"/>
                  </a:cxn>
                  <a:cxn ang="0">
                    <a:pos x="4" y="30"/>
                  </a:cxn>
                  <a:cxn ang="0">
                    <a:pos x="2" y="30"/>
                  </a:cxn>
                  <a:cxn ang="0">
                    <a:pos x="4" y="30"/>
                  </a:cxn>
                  <a:cxn ang="0">
                    <a:pos x="6" y="30"/>
                  </a:cxn>
                  <a:cxn ang="0">
                    <a:pos x="34" y="32"/>
                  </a:cxn>
                  <a:cxn ang="0">
                    <a:pos x="36" y="32"/>
                  </a:cxn>
                  <a:cxn ang="0">
                    <a:pos x="44" y="14"/>
                  </a:cxn>
                </a:cxnLst>
                <a:rect l="0" t="0" r="r" b="b"/>
                <a:pathLst>
                  <a:path w="64" h="32">
                    <a:moveTo>
                      <a:pt x="44" y="14"/>
                    </a:moveTo>
                    <a:lnTo>
                      <a:pt x="62" y="8"/>
                    </a:lnTo>
                    <a:lnTo>
                      <a:pt x="64" y="8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52" y="2"/>
                    </a:lnTo>
                    <a:lnTo>
                      <a:pt x="28" y="4"/>
                    </a:lnTo>
                    <a:lnTo>
                      <a:pt x="20" y="10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0" y="12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2" y="30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34" y="32"/>
                    </a:lnTo>
                    <a:lnTo>
                      <a:pt x="36" y="32"/>
                    </a:lnTo>
                    <a:lnTo>
                      <a:pt x="44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6" name="Freeform 237"/>
              <p:cNvSpPr>
                <a:spLocks/>
              </p:cNvSpPr>
              <p:nvPr/>
            </p:nvSpPr>
            <p:spPr bwMode="auto">
              <a:xfrm>
                <a:off x="3127375" y="3298825"/>
                <a:ext cx="111125" cy="115888"/>
              </a:xfrm>
              <a:custGeom>
                <a:avLst/>
                <a:gdLst/>
                <a:ahLst/>
                <a:cxnLst>
                  <a:cxn ang="0">
                    <a:pos x="68" y="28"/>
                  </a:cxn>
                  <a:cxn ang="0">
                    <a:pos x="70" y="16"/>
                  </a:cxn>
                  <a:cxn ang="0">
                    <a:pos x="66" y="16"/>
                  </a:cxn>
                  <a:cxn ang="0">
                    <a:pos x="66" y="12"/>
                  </a:cxn>
                  <a:cxn ang="0">
                    <a:pos x="64" y="10"/>
                  </a:cxn>
                  <a:cxn ang="0">
                    <a:pos x="58" y="6"/>
                  </a:cxn>
                  <a:cxn ang="0">
                    <a:pos x="42" y="6"/>
                  </a:cxn>
                  <a:cxn ang="0">
                    <a:pos x="24" y="0"/>
                  </a:cxn>
                  <a:cxn ang="0">
                    <a:pos x="10" y="8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0" y="16"/>
                  </a:cxn>
                  <a:cxn ang="0">
                    <a:pos x="8" y="28"/>
                  </a:cxn>
                  <a:cxn ang="0">
                    <a:pos x="36" y="58"/>
                  </a:cxn>
                  <a:cxn ang="0">
                    <a:pos x="36" y="62"/>
                  </a:cxn>
                  <a:cxn ang="0">
                    <a:pos x="36" y="62"/>
                  </a:cxn>
                  <a:cxn ang="0">
                    <a:pos x="36" y="64"/>
                  </a:cxn>
                  <a:cxn ang="0">
                    <a:pos x="36" y="64"/>
                  </a:cxn>
                  <a:cxn ang="0">
                    <a:pos x="38" y="64"/>
                  </a:cxn>
                  <a:cxn ang="0">
                    <a:pos x="42" y="64"/>
                  </a:cxn>
                  <a:cxn ang="0">
                    <a:pos x="42" y="64"/>
                  </a:cxn>
                  <a:cxn ang="0">
                    <a:pos x="44" y="64"/>
                  </a:cxn>
                  <a:cxn ang="0">
                    <a:pos x="52" y="73"/>
                  </a:cxn>
                  <a:cxn ang="0">
                    <a:pos x="52" y="62"/>
                  </a:cxn>
                  <a:cxn ang="0">
                    <a:pos x="68" y="48"/>
                  </a:cxn>
                  <a:cxn ang="0">
                    <a:pos x="68" y="32"/>
                  </a:cxn>
                  <a:cxn ang="0">
                    <a:pos x="68" y="28"/>
                  </a:cxn>
                </a:cxnLst>
                <a:rect l="0" t="0" r="r" b="b"/>
                <a:pathLst>
                  <a:path w="70" h="73">
                    <a:moveTo>
                      <a:pt x="68" y="28"/>
                    </a:moveTo>
                    <a:lnTo>
                      <a:pt x="70" y="16"/>
                    </a:lnTo>
                    <a:lnTo>
                      <a:pt x="66" y="16"/>
                    </a:lnTo>
                    <a:lnTo>
                      <a:pt x="66" y="12"/>
                    </a:lnTo>
                    <a:lnTo>
                      <a:pt x="64" y="10"/>
                    </a:lnTo>
                    <a:lnTo>
                      <a:pt x="58" y="6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10" y="8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8" y="28"/>
                    </a:lnTo>
                    <a:lnTo>
                      <a:pt x="36" y="58"/>
                    </a:lnTo>
                    <a:lnTo>
                      <a:pt x="36" y="62"/>
                    </a:lnTo>
                    <a:lnTo>
                      <a:pt x="36" y="62"/>
                    </a:lnTo>
                    <a:lnTo>
                      <a:pt x="36" y="64"/>
                    </a:lnTo>
                    <a:lnTo>
                      <a:pt x="36" y="64"/>
                    </a:lnTo>
                    <a:lnTo>
                      <a:pt x="38" y="64"/>
                    </a:lnTo>
                    <a:lnTo>
                      <a:pt x="42" y="64"/>
                    </a:lnTo>
                    <a:lnTo>
                      <a:pt x="42" y="64"/>
                    </a:lnTo>
                    <a:lnTo>
                      <a:pt x="44" y="64"/>
                    </a:lnTo>
                    <a:lnTo>
                      <a:pt x="52" y="73"/>
                    </a:lnTo>
                    <a:lnTo>
                      <a:pt x="52" y="62"/>
                    </a:lnTo>
                    <a:lnTo>
                      <a:pt x="68" y="48"/>
                    </a:lnTo>
                    <a:lnTo>
                      <a:pt x="68" y="32"/>
                    </a:lnTo>
                    <a:lnTo>
                      <a:pt x="68" y="2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7" name="Freeform 238"/>
              <p:cNvSpPr>
                <a:spLocks/>
              </p:cNvSpPr>
              <p:nvPr/>
            </p:nvSpPr>
            <p:spPr bwMode="auto">
              <a:xfrm>
                <a:off x="3749675" y="3760788"/>
                <a:ext cx="128588" cy="150813"/>
              </a:xfrm>
              <a:custGeom>
                <a:avLst/>
                <a:gdLst/>
                <a:ahLst/>
                <a:cxnLst>
                  <a:cxn ang="0">
                    <a:pos x="0" y="91"/>
                  </a:cxn>
                  <a:cxn ang="0">
                    <a:pos x="20" y="95"/>
                  </a:cxn>
                  <a:cxn ang="0">
                    <a:pos x="35" y="79"/>
                  </a:cxn>
                  <a:cxn ang="0">
                    <a:pos x="49" y="77"/>
                  </a:cxn>
                  <a:cxn ang="0">
                    <a:pos x="59" y="64"/>
                  </a:cxn>
                  <a:cxn ang="0">
                    <a:pos x="57" y="64"/>
                  </a:cxn>
                  <a:cxn ang="0">
                    <a:pos x="39" y="40"/>
                  </a:cxn>
                  <a:cxn ang="0">
                    <a:pos x="43" y="38"/>
                  </a:cxn>
                  <a:cxn ang="0">
                    <a:pos x="81" y="26"/>
                  </a:cxn>
                  <a:cxn ang="0">
                    <a:pos x="79" y="24"/>
                  </a:cxn>
                  <a:cxn ang="0">
                    <a:pos x="79" y="22"/>
                  </a:cxn>
                  <a:cxn ang="0">
                    <a:pos x="77" y="18"/>
                  </a:cxn>
                  <a:cxn ang="0">
                    <a:pos x="73" y="0"/>
                  </a:cxn>
                  <a:cxn ang="0">
                    <a:pos x="37" y="22"/>
                  </a:cxn>
                  <a:cxn ang="0">
                    <a:pos x="37" y="22"/>
                  </a:cxn>
                  <a:cxn ang="0">
                    <a:pos x="35" y="24"/>
                  </a:cxn>
                  <a:cxn ang="0">
                    <a:pos x="14" y="12"/>
                  </a:cxn>
                  <a:cxn ang="0">
                    <a:pos x="14" y="12"/>
                  </a:cxn>
                  <a:cxn ang="0">
                    <a:pos x="14" y="14"/>
                  </a:cxn>
                  <a:cxn ang="0">
                    <a:pos x="10" y="16"/>
                  </a:cxn>
                  <a:cxn ang="0">
                    <a:pos x="10" y="34"/>
                  </a:cxn>
                  <a:cxn ang="0">
                    <a:pos x="10" y="46"/>
                  </a:cxn>
                  <a:cxn ang="0">
                    <a:pos x="8" y="46"/>
                  </a:cxn>
                  <a:cxn ang="0">
                    <a:pos x="8" y="46"/>
                  </a:cxn>
                  <a:cxn ang="0">
                    <a:pos x="8" y="46"/>
                  </a:cxn>
                  <a:cxn ang="0">
                    <a:pos x="8" y="48"/>
                  </a:cxn>
                  <a:cxn ang="0">
                    <a:pos x="10" y="48"/>
                  </a:cxn>
                  <a:cxn ang="0">
                    <a:pos x="10" y="50"/>
                  </a:cxn>
                  <a:cxn ang="0">
                    <a:pos x="2" y="64"/>
                  </a:cxn>
                  <a:cxn ang="0">
                    <a:pos x="0" y="85"/>
                  </a:cxn>
                  <a:cxn ang="0">
                    <a:pos x="0" y="85"/>
                  </a:cxn>
                  <a:cxn ang="0">
                    <a:pos x="0" y="87"/>
                  </a:cxn>
                  <a:cxn ang="0">
                    <a:pos x="0" y="91"/>
                  </a:cxn>
                </a:cxnLst>
                <a:rect l="0" t="0" r="r" b="b"/>
                <a:pathLst>
                  <a:path w="81" h="95">
                    <a:moveTo>
                      <a:pt x="0" y="91"/>
                    </a:moveTo>
                    <a:lnTo>
                      <a:pt x="20" y="95"/>
                    </a:lnTo>
                    <a:lnTo>
                      <a:pt x="35" y="79"/>
                    </a:lnTo>
                    <a:lnTo>
                      <a:pt x="49" y="77"/>
                    </a:lnTo>
                    <a:lnTo>
                      <a:pt x="59" y="64"/>
                    </a:lnTo>
                    <a:lnTo>
                      <a:pt x="57" y="64"/>
                    </a:lnTo>
                    <a:lnTo>
                      <a:pt x="39" y="40"/>
                    </a:lnTo>
                    <a:lnTo>
                      <a:pt x="43" y="38"/>
                    </a:lnTo>
                    <a:lnTo>
                      <a:pt x="81" y="26"/>
                    </a:lnTo>
                    <a:lnTo>
                      <a:pt x="79" y="24"/>
                    </a:lnTo>
                    <a:lnTo>
                      <a:pt x="79" y="22"/>
                    </a:lnTo>
                    <a:lnTo>
                      <a:pt x="77" y="18"/>
                    </a:lnTo>
                    <a:lnTo>
                      <a:pt x="73" y="0"/>
                    </a:lnTo>
                    <a:lnTo>
                      <a:pt x="37" y="22"/>
                    </a:lnTo>
                    <a:lnTo>
                      <a:pt x="37" y="22"/>
                    </a:lnTo>
                    <a:lnTo>
                      <a:pt x="35" y="24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10" y="16"/>
                    </a:lnTo>
                    <a:lnTo>
                      <a:pt x="10" y="34"/>
                    </a:lnTo>
                    <a:lnTo>
                      <a:pt x="10" y="46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8" y="48"/>
                    </a:lnTo>
                    <a:lnTo>
                      <a:pt x="10" y="48"/>
                    </a:lnTo>
                    <a:lnTo>
                      <a:pt x="10" y="50"/>
                    </a:lnTo>
                    <a:lnTo>
                      <a:pt x="2" y="64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0" y="87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8" name="Freeform 239"/>
              <p:cNvSpPr>
                <a:spLocks/>
              </p:cNvSpPr>
              <p:nvPr/>
            </p:nvSpPr>
            <p:spPr bwMode="auto">
              <a:xfrm>
                <a:off x="3775075" y="3605213"/>
                <a:ext cx="204788" cy="190500"/>
              </a:xfrm>
              <a:custGeom>
                <a:avLst/>
                <a:gdLst/>
                <a:ahLst/>
                <a:cxnLst>
                  <a:cxn ang="0">
                    <a:pos x="0" y="94"/>
                  </a:cxn>
                  <a:cxn ang="0">
                    <a:pos x="2" y="104"/>
                  </a:cxn>
                  <a:cxn ang="0">
                    <a:pos x="0" y="110"/>
                  </a:cxn>
                  <a:cxn ang="0">
                    <a:pos x="21" y="120"/>
                  </a:cxn>
                  <a:cxn ang="0">
                    <a:pos x="21" y="120"/>
                  </a:cxn>
                  <a:cxn ang="0">
                    <a:pos x="57" y="98"/>
                  </a:cxn>
                  <a:cxn ang="0">
                    <a:pos x="57" y="96"/>
                  </a:cxn>
                  <a:cxn ang="0">
                    <a:pos x="97" y="72"/>
                  </a:cxn>
                  <a:cxn ang="0">
                    <a:pos x="105" y="64"/>
                  </a:cxn>
                  <a:cxn ang="0">
                    <a:pos x="107" y="60"/>
                  </a:cxn>
                  <a:cxn ang="0">
                    <a:pos x="111" y="22"/>
                  </a:cxn>
                  <a:cxn ang="0">
                    <a:pos x="111" y="22"/>
                  </a:cxn>
                  <a:cxn ang="0">
                    <a:pos x="111" y="22"/>
                  </a:cxn>
                  <a:cxn ang="0">
                    <a:pos x="119" y="20"/>
                  </a:cxn>
                  <a:cxn ang="0">
                    <a:pos x="129" y="6"/>
                  </a:cxn>
                  <a:cxn ang="0">
                    <a:pos x="127" y="4"/>
                  </a:cxn>
                  <a:cxn ang="0">
                    <a:pos x="125" y="0"/>
                  </a:cxn>
                  <a:cxn ang="0">
                    <a:pos x="113" y="8"/>
                  </a:cxn>
                  <a:cxn ang="0">
                    <a:pos x="101" y="6"/>
                  </a:cxn>
                  <a:cxn ang="0">
                    <a:pos x="77" y="16"/>
                  </a:cxn>
                  <a:cxn ang="0">
                    <a:pos x="57" y="16"/>
                  </a:cxn>
                  <a:cxn ang="0">
                    <a:pos x="49" y="12"/>
                  </a:cxn>
                  <a:cxn ang="0">
                    <a:pos x="33" y="16"/>
                  </a:cxn>
                  <a:cxn ang="0">
                    <a:pos x="19" y="14"/>
                  </a:cxn>
                  <a:cxn ang="0">
                    <a:pos x="8" y="36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2" y="36"/>
                  </a:cxn>
                  <a:cxn ang="0">
                    <a:pos x="2" y="38"/>
                  </a:cxn>
                  <a:cxn ang="0">
                    <a:pos x="2" y="46"/>
                  </a:cxn>
                  <a:cxn ang="0">
                    <a:pos x="4" y="66"/>
                  </a:cxn>
                  <a:cxn ang="0">
                    <a:pos x="17" y="76"/>
                  </a:cxn>
                  <a:cxn ang="0">
                    <a:pos x="0" y="94"/>
                  </a:cxn>
                </a:cxnLst>
                <a:rect l="0" t="0" r="r" b="b"/>
                <a:pathLst>
                  <a:path w="129" h="120">
                    <a:moveTo>
                      <a:pt x="0" y="94"/>
                    </a:moveTo>
                    <a:lnTo>
                      <a:pt x="2" y="104"/>
                    </a:lnTo>
                    <a:lnTo>
                      <a:pt x="0" y="110"/>
                    </a:lnTo>
                    <a:lnTo>
                      <a:pt x="21" y="120"/>
                    </a:lnTo>
                    <a:lnTo>
                      <a:pt x="21" y="120"/>
                    </a:lnTo>
                    <a:lnTo>
                      <a:pt x="57" y="98"/>
                    </a:lnTo>
                    <a:lnTo>
                      <a:pt x="57" y="96"/>
                    </a:lnTo>
                    <a:lnTo>
                      <a:pt x="97" y="72"/>
                    </a:lnTo>
                    <a:lnTo>
                      <a:pt x="105" y="64"/>
                    </a:lnTo>
                    <a:lnTo>
                      <a:pt x="107" y="60"/>
                    </a:lnTo>
                    <a:lnTo>
                      <a:pt x="111" y="22"/>
                    </a:lnTo>
                    <a:lnTo>
                      <a:pt x="111" y="22"/>
                    </a:lnTo>
                    <a:lnTo>
                      <a:pt x="111" y="22"/>
                    </a:lnTo>
                    <a:lnTo>
                      <a:pt x="119" y="20"/>
                    </a:lnTo>
                    <a:lnTo>
                      <a:pt x="129" y="6"/>
                    </a:lnTo>
                    <a:lnTo>
                      <a:pt x="127" y="4"/>
                    </a:lnTo>
                    <a:lnTo>
                      <a:pt x="125" y="0"/>
                    </a:lnTo>
                    <a:lnTo>
                      <a:pt x="113" y="8"/>
                    </a:lnTo>
                    <a:lnTo>
                      <a:pt x="101" y="6"/>
                    </a:lnTo>
                    <a:lnTo>
                      <a:pt x="77" y="16"/>
                    </a:lnTo>
                    <a:lnTo>
                      <a:pt x="57" y="16"/>
                    </a:lnTo>
                    <a:lnTo>
                      <a:pt x="49" y="12"/>
                    </a:lnTo>
                    <a:lnTo>
                      <a:pt x="33" y="16"/>
                    </a:lnTo>
                    <a:lnTo>
                      <a:pt x="19" y="14"/>
                    </a:lnTo>
                    <a:lnTo>
                      <a:pt x="8" y="36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2" y="36"/>
                    </a:lnTo>
                    <a:lnTo>
                      <a:pt x="2" y="38"/>
                    </a:lnTo>
                    <a:lnTo>
                      <a:pt x="2" y="46"/>
                    </a:lnTo>
                    <a:lnTo>
                      <a:pt x="4" y="66"/>
                    </a:lnTo>
                    <a:lnTo>
                      <a:pt x="17" y="76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9" name="Freeform 240"/>
              <p:cNvSpPr>
                <a:spLocks/>
              </p:cNvSpPr>
              <p:nvPr/>
            </p:nvSpPr>
            <p:spPr bwMode="auto">
              <a:xfrm>
                <a:off x="3241675" y="3414713"/>
                <a:ext cx="50800" cy="114300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2" y="10"/>
                  </a:cxn>
                  <a:cxn ang="0">
                    <a:pos x="2" y="14"/>
                  </a:cxn>
                  <a:cxn ang="0">
                    <a:pos x="2" y="16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4" y="18"/>
                  </a:cxn>
                  <a:cxn ang="0">
                    <a:pos x="0" y="48"/>
                  </a:cxn>
                  <a:cxn ang="0">
                    <a:pos x="12" y="72"/>
                  </a:cxn>
                  <a:cxn ang="0">
                    <a:pos x="20" y="66"/>
                  </a:cxn>
                  <a:cxn ang="0">
                    <a:pos x="32" y="48"/>
                  </a:cxn>
                  <a:cxn ang="0">
                    <a:pos x="30" y="46"/>
                  </a:cxn>
                  <a:cxn ang="0">
                    <a:pos x="32" y="42"/>
                  </a:cxn>
                  <a:cxn ang="0">
                    <a:pos x="30" y="42"/>
                  </a:cxn>
                  <a:cxn ang="0">
                    <a:pos x="26" y="40"/>
                  </a:cxn>
                  <a:cxn ang="0">
                    <a:pos x="26" y="42"/>
                  </a:cxn>
                  <a:cxn ang="0">
                    <a:pos x="24" y="42"/>
                  </a:cxn>
                  <a:cxn ang="0">
                    <a:pos x="24" y="38"/>
                  </a:cxn>
                  <a:cxn ang="0">
                    <a:pos x="22" y="26"/>
                  </a:cxn>
                  <a:cxn ang="0">
                    <a:pos x="22" y="18"/>
                  </a:cxn>
                  <a:cxn ang="0">
                    <a:pos x="22" y="10"/>
                  </a:cxn>
                  <a:cxn ang="0">
                    <a:pos x="12" y="2"/>
                  </a:cxn>
                  <a:cxn ang="0">
                    <a:pos x="8" y="0"/>
                  </a:cxn>
                  <a:cxn ang="0">
                    <a:pos x="4" y="6"/>
                  </a:cxn>
                  <a:cxn ang="0">
                    <a:pos x="4" y="6"/>
                  </a:cxn>
                </a:cxnLst>
                <a:rect l="0" t="0" r="r" b="b"/>
                <a:pathLst>
                  <a:path w="32" h="72">
                    <a:moveTo>
                      <a:pt x="4" y="6"/>
                    </a:moveTo>
                    <a:lnTo>
                      <a:pt x="2" y="8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0" y="48"/>
                    </a:lnTo>
                    <a:lnTo>
                      <a:pt x="12" y="72"/>
                    </a:lnTo>
                    <a:lnTo>
                      <a:pt x="20" y="66"/>
                    </a:lnTo>
                    <a:lnTo>
                      <a:pt x="32" y="48"/>
                    </a:lnTo>
                    <a:lnTo>
                      <a:pt x="30" y="46"/>
                    </a:lnTo>
                    <a:lnTo>
                      <a:pt x="32" y="42"/>
                    </a:lnTo>
                    <a:lnTo>
                      <a:pt x="30" y="42"/>
                    </a:lnTo>
                    <a:lnTo>
                      <a:pt x="26" y="40"/>
                    </a:lnTo>
                    <a:lnTo>
                      <a:pt x="26" y="42"/>
                    </a:lnTo>
                    <a:lnTo>
                      <a:pt x="24" y="42"/>
                    </a:lnTo>
                    <a:lnTo>
                      <a:pt x="24" y="38"/>
                    </a:lnTo>
                    <a:lnTo>
                      <a:pt x="22" y="26"/>
                    </a:lnTo>
                    <a:lnTo>
                      <a:pt x="22" y="18"/>
                    </a:lnTo>
                    <a:lnTo>
                      <a:pt x="22" y="10"/>
                    </a:lnTo>
                    <a:lnTo>
                      <a:pt x="12" y="2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0" name="Freeform 241"/>
              <p:cNvSpPr>
                <a:spLocks/>
              </p:cNvSpPr>
              <p:nvPr/>
            </p:nvSpPr>
            <p:spPr bwMode="auto">
              <a:xfrm>
                <a:off x="3546475" y="4908550"/>
                <a:ext cx="63500" cy="50800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22" y="8"/>
                  </a:cxn>
                  <a:cxn ang="0">
                    <a:pos x="22" y="8"/>
                  </a:cxn>
                  <a:cxn ang="0">
                    <a:pos x="14" y="4"/>
                  </a:cxn>
                  <a:cxn ang="0">
                    <a:pos x="14" y="6"/>
                  </a:cxn>
                  <a:cxn ang="0">
                    <a:pos x="8" y="8"/>
                  </a:cxn>
                  <a:cxn ang="0">
                    <a:pos x="6" y="12"/>
                  </a:cxn>
                  <a:cxn ang="0">
                    <a:pos x="6" y="14"/>
                  </a:cxn>
                  <a:cxn ang="0">
                    <a:pos x="8" y="18"/>
                  </a:cxn>
                  <a:cxn ang="0">
                    <a:pos x="0" y="28"/>
                  </a:cxn>
                  <a:cxn ang="0">
                    <a:pos x="0" y="30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2" y="32"/>
                  </a:cxn>
                  <a:cxn ang="0">
                    <a:pos x="22" y="32"/>
                  </a:cxn>
                  <a:cxn ang="0">
                    <a:pos x="22" y="24"/>
                  </a:cxn>
                  <a:cxn ang="0">
                    <a:pos x="24" y="24"/>
                  </a:cxn>
                  <a:cxn ang="0">
                    <a:pos x="24" y="24"/>
                  </a:cxn>
                  <a:cxn ang="0">
                    <a:pos x="32" y="26"/>
                  </a:cxn>
                  <a:cxn ang="0">
                    <a:pos x="34" y="26"/>
                  </a:cxn>
                  <a:cxn ang="0">
                    <a:pos x="38" y="24"/>
                  </a:cxn>
                  <a:cxn ang="0">
                    <a:pos x="40" y="24"/>
                  </a:cxn>
                  <a:cxn ang="0">
                    <a:pos x="40" y="10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34" y="0"/>
                  </a:cxn>
                </a:cxnLst>
                <a:rect l="0" t="0" r="r" b="b"/>
                <a:pathLst>
                  <a:path w="40" h="32">
                    <a:moveTo>
                      <a:pt x="34" y="0"/>
                    </a:moveTo>
                    <a:lnTo>
                      <a:pt x="22" y="8"/>
                    </a:lnTo>
                    <a:lnTo>
                      <a:pt x="22" y="8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6" y="14"/>
                    </a:lnTo>
                    <a:lnTo>
                      <a:pt x="8" y="18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2" y="32"/>
                    </a:lnTo>
                    <a:lnTo>
                      <a:pt x="22" y="32"/>
                    </a:lnTo>
                    <a:lnTo>
                      <a:pt x="22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2" y="26"/>
                    </a:lnTo>
                    <a:lnTo>
                      <a:pt x="34" y="26"/>
                    </a:lnTo>
                    <a:lnTo>
                      <a:pt x="38" y="24"/>
                    </a:lnTo>
                    <a:lnTo>
                      <a:pt x="40" y="24"/>
                    </a:lnTo>
                    <a:lnTo>
                      <a:pt x="40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1" name="Freeform 242"/>
              <p:cNvSpPr>
                <a:spLocks/>
              </p:cNvSpPr>
              <p:nvPr/>
            </p:nvSpPr>
            <p:spPr bwMode="auto">
              <a:xfrm>
                <a:off x="3941763" y="4487863"/>
                <a:ext cx="330200" cy="446088"/>
              </a:xfrm>
              <a:custGeom>
                <a:avLst/>
                <a:gdLst/>
                <a:ahLst/>
                <a:cxnLst>
                  <a:cxn ang="0">
                    <a:pos x="186" y="8"/>
                  </a:cxn>
                  <a:cxn ang="0">
                    <a:pos x="160" y="12"/>
                  </a:cxn>
                  <a:cxn ang="0">
                    <a:pos x="160" y="18"/>
                  </a:cxn>
                  <a:cxn ang="0">
                    <a:pos x="160" y="50"/>
                  </a:cxn>
                  <a:cxn ang="0">
                    <a:pos x="146" y="72"/>
                  </a:cxn>
                  <a:cxn ang="0">
                    <a:pos x="140" y="80"/>
                  </a:cxn>
                  <a:cxn ang="0">
                    <a:pos x="138" y="82"/>
                  </a:cxn>
                  <a:cxn ang="0">
                    <a:pos x="108" y="112"/>
                  </a:cxn>
                  <a:cxn ang="0">
                    <a:pos x="80" y="144"/>
                  </a:cxn>
                  <a:cxn ang="0">
                    <a:pos x="58" y="142"/>
                  </a:cxn>
                  <a:cxn ang="0">
                    <a:pos x="42" y="150"/>
                  </a:cxn>
                  <a:cxn ang="0">
                    <a:pos x="36" y="156"/>
                  </a:cxn>
                  <a:cxn ang="0">
                    <a:pos x="18" y="164"/>
                  </a:cxn>
                  <a:cxn ang="0">
                    <a:pos x="18" y="164"/>
                  </a:cxn>
                  <a:cxn ang="0">
                    <a:pos x="0" y="188"/>
                  </a:cxn>
                  <a:cxn ang="0">
                    <a:pos x="0" y="261"/>
                  </a:cxn>
                  <a:cxn ang="0">
                    <a:pos x="10" y="281"/>
                  </a:cxn>
                  <a:cxn ang="0">
                    <a:pos x="32" y="251"/>
                  </a:cxn>
                  <a:cxn ang="0">
                    <a:pos x="50" y="233"/>
                  </a:cxn>
                  <a:cxn ang="0">
                    <a:pos x="80" y="207"/>
                  </a:cxn>
                  <a:cxn ang="0">
                    <a:pos x="100" y="194"/>
                  </a:cxn>
                  <a:cxn ang="0">
                    <a:pos x="140" y="152"/>
                  </a:cxn>
                  <a:cxn ang="0">
                    <a:pos x="162" y="118"/>
                  </a:cxn>
                  <a:cxn ang="0">
                    <a:pos x="170" y="102"/>
                  </a:cxn>
                  <a:cxn ang="0">
                    <a:pos x="200" y="50"/>
                  </a:cxn>
                  <a:cxn ang="0">
                    <a:pos x="208" y="2"/>
                  </a:cxn>
                  <a:cxn ang="0">
                    <a:pos x="196" y="0"/>
                  </a:cxn>
                  <a:cxn ang="0">
                    <a:pos x="186" y="8"/>
                  </a:cxn>
                </a:cxnLst>
                <a:rect l="0" t="0" r="r" b="b"/>
                <a:pathLst>
                  <a:path w="208" h="281">
                    <a:moveTo>
                      <a:pt x="186" y="8"/>
                    </a:moveTo>
                    <a:lnTo>
                      <a:pt x="160" y="12"/>
                    </a:lnTo>
                    <a:lnTo>
                      <a:pt x="160" y="18"/>
                    </a:lnTo>
                    <a:lnTo>
                      <a:pt x="160" y="50"/>
                    </a:lnTo>
                    <a:lnTo>
                      <a:pt x="146" y="72"/>
                    </a:lnTo>
                    <a:lnTo>
                      <a:pt x="140" y="80"/>
                    </a:lnTo>
                    <a:lnTo>
                      <a:pt x="138" y="82"/>
                    </a:lnTo>
                    <a:lnTo>
                      <a:pt x="108" y="112"/>
                    </a:lnTo>
                    <a:lnTo>
                      <a:pt x="80" y="144"/>
                    </a:lnTo>
                    <a:lnTo>
                      <a:pt x="58" y="142"/>
                    </a:lnTo>
                    <a:lnTo>
                      <a:pt x="42" y="150"/>
                    </a:lnTo>
                    <a:lnTo>
                      <a:pt x="36" y="156"/>
                    </a:lnTo>
                    <a:lnTo>
                      <a:pt x="18" y="164"/>
                    </a:lnTo>
                    <a:lnTo>
                      <a:pt x="18" y="164"/>
                    </a:lnTo>
                    <a:lnTo>
                      <a:pt x="0" y="188"/>
                    </a:lnTo>
                    <a:lnTo>
                      <a:pt x="0" y="261"/>
                    </a:lnTo>
                    <a:lnTo>
                      <a:pt x="10" y="281"/>
                    </a:lnTo>
                    <a:lnTo>
                      <a:pt x="32" y="251"/>
                    </a:lnTo>
                    <a:lnTo>
                      <a:pt x="50" y="233"/>
                    </a:lnTo>
                    <a:lnTo>
                      <a:pt x="80" y="207"/>
                    </a:lnTo>
                    <a:lnTo>
                      <a:pt x="100" y="194"/>
                    </a:lnTo>
                    <a:lnTo>
                      <a:pt x="140" y="152"/>
                    </a:lnTo>
                    <a:lnTo>
                      <a:pt x="162" y="118"/>
                    </a:lnTo>
                    <a:lnTo>
                      <a:pt x="170" y="102"/>
                    </a:lnTo>
                    <a:lnTo>
                      <a:pt x="200" y="50"/>
                    </a:lnTo>
                    <a:lnTo>
                      <a:pt x="208" y="2"/>
                    </a:lnTo>
                    <a:lnTo>
                      <a:pt x="196" y="0"/>
                    </a:lnTo>
                    <a:lnTo>
                      <a:pt x="186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2" name="Freeform 243"/>
              <p:cNvSpPr>
                <a:spLocks/>
              </p:cNvSpPr>
              <p:nvPr/>
            </p:nvSpPr>
            <p:spPr bwMode="auto">
              <a:xfrm>
                <a:off x="2898775" y="4452938"/>
                <a:ext cx="238125" cy="363538"/>
              </a:xfrm>
              <a:custGeom>
                <a:avLst/>
                <a:gdLst/>
                <a:ahLst/>
                <a:cxnLst>
                  <a:cxn ang="0">
                    <a:pos x="118" y="218"/>
                  </a:cxn>
                  <a:cxn ang="0">
                    <a:pos x="120" y="218"/>
                  </a:cxn>
                  <a:cxn ang="0">
                    <a:pos x="150" y="229"/>
                  </a:cxn>
                  <a:cxn ang="0">
                    <a:pos x="150" y="223"/>
                  </a:cxn>
                  <a:cxn ang="0">
                    <a:pos x="150" y="223"/>
                  </a:cxn>
                  <a:cxn ang="0">
                    <a:pos x="146" y="208"/>
                  </a:cxn>
                  <a:cxn ang="0">
                    <a:pos x="128" y="190"/>
                  </a:cxn>
                  <a:cxn ang="0">
                    <a:pos x="114" y="162"/>
                  </a:cxn>
                  <a:cxn ang="0">
                    <a:pos x="112" y="146"/>
                  </a:cxn>
                  <a:cxn ang="0">
                    <a:pos x="116" y="144"/>
                  </a:cxn>
                  <a:cxn ang="0">
                    <a:pos x="114" y="142"/>
                  </a:cxn>
                  <a:cxn ang="0">
                    <a:pos x="122" y="140"/>
                  </a:cxn>
                  <a:cxn ang="0">
                    <a:pos x="136" y="116"/>
                  </a:cxn>
                  <a:cxn ang="0">
                    <a:pos x="136" y="116"/>
                  </a:cxn>
                  <a:cxn ang="0">
                    <a:pos x="138" y="114"/>
                  </a:cxn>
                  <a:cxn ang="0">
                    <a:pos x="134" y="96"/>
                  </a:cxn>
                  <a:cxn ang="0">
                    <a:pos x="106" y="74"/>
                  </a:cxn>
                  <a:cxn ang="0">
                    <a:pos x="108" y="72"/>
                  </a:cxn>
                  <a:cxn ang="0">
                    <a:pos x="108" y="70"/>
                  </a:cxn>
                  <a:cxn ang="0">
                    <a:pos x="112" y="62"/>
                  </a:cxn>
                  <a:cxn ang="0">
                    <a:pos x="138" y="62"/>
                  </a:cxn>
                  <a:cxn ang="0">
                    <a:pos x="128" y="50"/>
                  </a:cxn>
                  <a:cxn ang="0">
                    <a:pos x="128" y="46"/>
                  </a:cxn>
                  <a:cxn ang="0">
                    <a:pos x="128" y="46"/>
                  </a:cxn>
                  <a:cxn ang="0">
                    <a:pos x="130" y="32"/>
                  </a:cxn>
                  <a:cxn ang="0">
                    <a:pos x="126" y="12"/>
                  </a:cxn>
                  <a:cxn ang="0">
                    <a:pos x="118" y="2"/>
                  </a:cxn>
                  <a:cxn ang="0">
                    <a:pos x="120" y="2"/>
                  </a:cxn>
                  <a:cxn ang="0">
                    <a:pos x="118" y="2"/>
                  </a:cxn>
                  <a:cxn ang="0">
                    <a:pos x="116" y="0"/>
                  </a:cxn>
                  <a:cxn ang="0">
                    <a:pos x="112" y="2"/>
                  </a:cxn>
                  <a:cxn ang="0">
                    <a:pos x="114" y="0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12" y="14"/>
                  </a:cxn>
                  <a:cxn ang="0">
                    <a:pos x="122" y="18"/>
                  </a:cxn>
                  <a:cxn ang="0">
                    <a:pos x="120" y="34"/>
                  </a:cxn>
                  <a:cxn ang="0">
                    <a:pos x="118" y="34"/>
                  </a:cxn>
                  <a:cxn ang="0">
                    <a:pos x="116" y="34"/>
                  </a:cxn>
                  <a:cxn ang="0">
                    <a:pos x="106" y="36"/>
                  </a:cxn>
                  <a:cxn ang="0">
                    <a:pos x="86" y="76"/>
                  </a:cxn>
                  <a:cxn ang="0">
                    <a:pos x="84" y="86"/>
                  </a:cxn>
                  <a:cxn ang="0">
                    <a:pos x="72" y="96"/>
                  </a:cxn>
                  <a:cxn ang="0">
                    <a:pos x="66" y="120"/>
                  </a:cxn>
                  <a:cxn ang="0">
                    <a:pos x="60" y="128"/>
                  </a:cxn>
                  <a:cxn ang="0">
                    <a:pos x="52" y="138"/>
                  </a:cxn>
                  <a:cxn ang="0">
                    <a:pos x="36" y="124"/>
                  </a:cxn>
                  <a:cxn ang="0">
                    <a:pos x="28" y="126"/>
                  </a:cxn>
                  <a:cxn ang="0">
                    <a:pos x="4" y="150"/>
                  </a:cxn>
                  <a:cxn ang="0">
                    <a:pos x="0" y="166"/>
                  </a:cxn>
                  <a:cxn ang="0">
                    <a:pos x="8" y="182"/>
                  </a:cxn>
                  <a:cxn ang="0">
                    <a:pos x="20" y="188"/>
                  </a:cxn>
                  <a:cxn ang="0">
                    <a:pos x="26" y="198"/>
                  </a:cxn>
                  <a:cxn ang="0">
                    <a:pos x="24" y="216"/>
                  </a:cxn>
                  <a:cxn ang="0">
                    <a:pos x="28" y="218"/>
                  </a:cxn>
                  <a:cxn ang="0">
                    <a:pos x="54" y="218"/>
                  </a:cxn>
                  <a:cxn ang="0">
                    <a:pos x="54" y="216"/>
                  </a:cxn>
                  <a:cxn ang="0">
                    <a:pos x="92" y="218"/>
                  </a:cxn>
                  <a:cxn ang="0">
                    <a:pos x="118" y="218"/>
                  </a:cxn>
                  <a:cxn ang="0">
                    <a:pos x="118" y="218"/>
                  </a:cxn>
                </a:cxnLst>
                <a:rect l="0" t="0" r="r" b="b"/>
                <a:pathLst>
                  <a:path w="150" h="229">
                    <a:moveTo>
                      <a:pt x="118" y="218"/>
                    </a:moveTo>
                    <a:lnTo>
                      <a:pt x="120" y="218"/>
                    </a:lnTo>
                    <a:lnTo>
                      <a:pt x="150" y="229"/>
                    </a:lnTo>
                    <a:lnTo>
                      <a:pt x="150" y="223"/>
                    </a:lnTo>
                    <a:lnTo>
                      <a:pt x="150" y="223"/>
                    </a:lnTo>
                    <a:lnTo>
                      <a:pt x="146" y="208"/>
                    </a:lnTo>
                    <a:lnTo>
                      <a:pt x="128" y="190"/>
                    </a:lnTo>
                    <a:lnTo>
                      <a:pt x="114" y="162"/>
                    </a:lnTo>
                    <a:lnTo>
                      <a:pt x="112" y="146"/>
                    </a:lnTo>
                    <a:lnTo>
                      <a:pt x="116" y="144"/>
                    </a:lnTo>
                    <a:lnTo>
                      <a:pt x="114" y="142"/>
                    </a:lnTo>
                    <a:lnTo>
                      <a:pt x="122" y="140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138" y="114"/>
                    </a:lnTo>
                    <a:lnTo>
                      <a:pt x="134" y="96"/>
                    </a:lnTo>
                    <a:lnTo>
                      <a:pt x="106" y="74"/>
                    </a:lnTo>
                    <a:lnTo>
                      <a:pt x="108" y="72"/>
                    </a:lnTo>
                    <a:lnTo>
                      <a:pt x="108" y="70"/>
                    </a:lnTo>
                    <a:lnTo>
                      <a:pt x="112" y="62"/>
                    </a:lnTo>
                    <a:lnTo>
                      <a:pt x="138" y="62"/>
                    </a:lnTo>
                    <a:lnTo>
                      <a:pt x="128" y="50"/>
                    </a:lnTo>
                    <a:lnTo>
                      <a:pt x="128" y="46"/>
                    </a:lnTo>
                    <a:lnTo>
                      <a:pt x="128" y="46"/>
                    </a:lnTo>
                    <a:lnTo>
                      <a:pt x="130" y="32"/>
                    </a:lnTo>
                    <a:lnTo>
                      <a:pt x="126" y="12"/>
                    </a:lnTo>
                    <a:lnTo>
                      <a:pt x="118" y="2"/>
                    </a:lnTo>
                    <a:lnTo>
                      <a:pt x="120" y="2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2" y="2"/>
                    </a:lnTo>
                    <a:lnTo>
                      <a:pt x="114" y="0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12" y="14"/>
                    </a:lnTo>
                    <a:lnTo>
                      <a:pt x="122" y="18"/>
                    </a:lnTo>
                    <a:lnTo>
                      <a:pt x="120" y="34"/>
                    </a:lnTo>
                    <a:lnTo>
                      <a:pt x="118" y="34"/>
                    </a:lnTo>
                    <a:lnTo>
                      <a:pt x="116" y="34"/>
                    </a:lnTo>
                    <a:lnTo>
                      <a:pt x="106" y="36"/>
                    </a:lnTo>
                    <a:lnTo>
                      <a:pt x="86" y="76"/>
                    </a:lnTo>
                    <a:lnTo>
                      <a:pt x="84" y="86"/>
                    </a:lnTo>
                    <a:lnTo>
                      <a:pt x="72" y="96"/>
                    </a:lnTo>
                    <a:lnTo>
                      <a:pt x="66" y="120"/>
                    </a:lnTo>
                    <a:lnTo>
                      <a:pt x="60" y="128"/>
                    </a:lnTo>
                    <a:lnTo>
                      <a:pt x="52" y="138"/>
                    </a:lnTo>
                    <a:lnTo>
                      <a:pt x="36" y="124"/>
                    </a:lnTo>
                    <a:lnTo>
                      <a:pt x="28" y="126"/>
                    </a:lnTo>
                    <a:lnTo>
                      <a:pt x="4" y="150"/>
                    </a:lnTo>
                    <a:lnTo>
                      <a:pt x="0" y="166"/>
                    </a:lnTo>
                    <a:lnTo>
                      <a:pt x="8" y="182"/>
                    </a:lnTo>
                    <a:lnTo>
                      <a:pt x="20" y="188"/>
                    </a:lnTo>
                    <a:lnTo>
                      <a:pt x="26" y="198"/>
                    </a:lnTo>
                    <a:lnTo>
                      <a:pt x="24" y="216"/>
                    </a:lnTo>
                    <a:lnTo>
                      <a:pt x="28" y="218"/>
                    </a:lnTo>
                    <a:lnTo>
                      <a:pt x="54" y="218"/>
                    </a:lnTo>
                    <a:lnTo>
                      <a:pt x="54" y="216"/>
                    </a:lnTo>
                    <a:lnTo>
                      <a:pt x="92" y="218"/>
                    </a:lnTo>
                    <a:lnTo>
                      <a:pt x="118" y="218"/>
                    </a:lnTo>
                    <a:lnTo>
                      <a:pt x="118" y="2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3" name="Freeform 244"/>
              <p:cNvSpPr>
                <a:spLocks/>
              </p:cNvSpPr>
              <p:nvPr/>
            </p:nvSpPr>
            <p:spPr bwMode="auto">
              <a:xfrm>
                <a:off x="2974975" y="4757738"/>
                <a:ext cx="238125" cy="277813"/>
              </a:xfrm>
              <a:custGeom>
                <a:avLst/>
                <a:gdLst/>
                <a:ahLst/>
                <a:cxnLst>
                  <a:cxn ang="0">
                    <a:pos x="68" y="173"/>
                  </a:cxn>
                  <a:cxn ang="0">
                    <a:pos x="76" y="169"/>
                  </a:cxn>
                  <a:cxn ang="0">
                    <a:pos x="102" y="141"/>
                  </a:cxn>
                  <a:cxn ang="0">
                    <a:pos x="104" y="115"/>
                  </a:cxn>
                  <a:cxn ang="0">
                    <a:pos x="114" y="97"/>
                  </a:cxn>
                  <a:cxn ang="0">
                    <a:pos x="134" y="83"/>
                  </a:cxn>
                  <a:cxn ang="0">
                    <a:pos x="136" y="65"/>
                  </a:cxn>
                  <a:cxn ang="0">
                    <a:pos x="136" y="51"/>
                  </a:cxn>
                  <a:cxn ang="0">
                    <a:pos x="142" y="26"/>
                  </a:cxn>
                  <a:cxn ang="0">
                    <a:pos x="150" y="2"/>
                  </a:cxn>
                  <a:cxn ang="0">
                    <a:pos x="128" y="0"/>
                  </a:cxn>
                  <a:cxn ang="0">
                    <a:pos x="110" y="4"/>
                  </a:cxn>
                  <a:cxn ang="0">
                    <a:pos x="102" y="31"/>
                  </a:cxn>
                  <a:cxn ang="0">
                    <a:pos x="102" y="37"/>
                  </a:cxn>
                  <a:cxn ang="0">
                    <a:pos x="102" y="39"/>
                  </a:cxn>
                  <a:cxn ang="0">
                    <a:pos x="70" y="26"/>
                  </a:cxn>
                  <a:cxn ang="0">
                    <a:pos x="70" y="26"/>
                  </a:cxn>
                  <a:cxn ang="0">
                    <a:pos x="44" y="26"/>
                  </a:cxn>
                  <a:cxn ang="0">
                    <a:pos x="44" y="26"/>
                  </a:cxn>
                  <a:cxn ang="0">
                    <a:pos x="44" y="33"/>
                  </a:cxn>
                  <a:cxn ang="0">
                    <a:pos x="44" y="49"/>
                  </a:cxn>
                  <a:cxn ang="0">
                    <a:pos x="48" y="49"/>
                  </a:cxn>
                  <a:cxn ang="0">
                    <a:pos x="62" y="47"/>
                  </a:cxn>
                  <a:cxn ang="0">
                    <a:pos x="66" y="51"/>
                  </a:cxn>
                  <a:cxn ang="0">
                    <a:pos x="68" y="55"/>
                  </a:cxn>
                  <a:cxn ang="0">
                    <a:pos x="58" y="67"/>
                  </a:cxn>
                  <a:cxn ang="0">
                    <a:pos x="54" y="75"/>
                  </a:cxn>
                  <a:cxn ang="0">
                    <a:pos x="58" y="79"/>
                  </a:cxn>
                  <a:cxn ang="0">
                    <a:pos x="68" y="83"/>
                  </a:cxn>
                  <a:cxn ang="0">
                    <a:pos x="68" y="85"/>
                  </a:cxn>
                  <a:cxn ang="0">
                    <a:pos x="68" y="111"/>
                  </a:cxn>
                  <a:cxn ang="0">
                    <a:pos x="60" y="123"/>
                  </a:cxn>
                  <a:cxn ang="0">
                    <a:pos x="60" y="125"/>
                  </a:cxn>
                  <a:cxn ang="0">
                    <a:pos x="54" y="119"/>
                  </a:cxn>
                  <a:cxn ang="0">
                    <a:pos x="52" y="115"/>
                  </a:cxn>
                  <a:cxn ang="0">
                    <a:pos x="46" y="121"/>
                  </a:cxn>
                  <a:cxn ang="0">
                    <a:pos x="46" y="121"/>
                  </a:cxn>
                  <a:cxn ang="0">
                    <a:pos x="42" y="119"/>
                  </a:cxn>
                  <a:cxn ang="0">
                    <a:pos x="26" y="111"/>
                  </a:cxn>
                  <a:cxn ang="0">
                    <a:pos x="28" y="119"/>
                  </a:cxn>
                  <a:cxn ang="0">
                    <a:pos x="10" y="119"/>
                  </a:cxn>
                  <a:cxn ang="0">
                    <a:pos x="16" y="147"/>
                  </a:cxn>
                  <a:cxn ang="0">
                    <a:pos x="16" y="149"/>
                  </a:cxn>
                  <a:cxn ang="0">
                    <a:pos x="8" y="143"/>
                  </a:cxn>
                  <a:cxn ang="0">
                    <a:pos x="8" y="143"/>
                  </a:cxn>
                  <a:cxn ang="0">
                    <a:pos x="0" y="151"/>
                  </a:cxn>
                  <a:cxn ang="0">
                    <a:pos x="0" y="151"/>
                  </a:cxn>
                  <a:cxn ang="0">
                    <a:pos x="16" y="167"/>
                  </a:cxn>
                  <a:cxn ang="0">
                    <a:pos x="18" y="175"/>
                  </a:cxn>
                  <a:cxn ang="0">
                    <a:pos x="34" y="161"/>
                  </a:cxn>
                  <a:cxn ang="0">
                    <a:pos x="38" y="167"/>
                  </a:cxn>
                  <a:cxn ang="0">
                    <a:pos x="46" y="173"/>
                  </a:cxn>
                  <a:cxn ang="0">
                    <a:pos x="66" y="159"/>
                  </a:cxn>
                  <a:cxn ang="0">
                    <a:pos x="66" y="163"/>
                  </a:cxn>
                  <a:cxn ang="0">
                    <a:pos x="68" y="173"/>
                  </a:cxn>
                  <a:cxn ang="0">
                    <a:pos x="68" y="173"/>
                  </a:cxn>
                </a:cxnLst>
                <a:rect l="0" t="0" r="r" b="b"/>
                <a:pathLst>
                  <a:path w="150" h="175">
                    <a:moveTo>
                      <a:pt x="68" y="173"/>
                    </a:moveTo>
                    <a:lnTo>
                      <a:pt x="76" y="169"/>
                    </a:lnTo>
                    <a:lnTo>
                      <a:pt x="102" y="141"/>
                    </a:lnTo>
                    <a:lnTo>
                      <a:pt x="104" y="115"/>
                    </a:lnTo>
                    <a:lnTo>
                      <a:pt x="114" y="97"/>
                    </a:lnTo>
                    <a:lnTo>
                      <a:pt x="134" y="83"/>
                    </a:lnTo>
                    <a:lnTo>
                      <a:pt x="136" y="65"/>
                    </a:lnTo>
                    <a:lnTo>
                      <a:pt x="136" y="51"/>
                    </a:lnTo>
                    <a:lnTo>
                      <a:pt x="142" y="26"/>
                    </a:lnTo>
                    <a:lnTo>
                      <a:pt x="150" y="2"/>
                    </a:lnTo>
                    <a:lnTo>
                      <a:pt x="128" y="0"/>
                    </a:lnTo>
                    <a:lnTo>
                      <a:pt x="110" y="4"/>
                    </a:lnTo>
                    <a:lnTo>
                      <a:pt x="102" y="31"/>
                    </a:lnTo>
                    <a:lnTo>
                      <a:pt x="102" y="37"/>
                    </a:lnTo>
                    <a:lnTo>
                      <a:pt x="102" y="39"/>
                    </a:lnTo>
                    <a:lnTo>
                      <a:pt x="70" y="26"/>
                    </a:lnTo>
                    <a:lnTo>
                      <a:pt x="70" y="26"/>
                    </a:lnTo>
                    <a:lnTo>
                      <a:pt x="44" y="26"/>
                    </a:lnTo>
                    <a:lnTo>
                      <a:pt x="44" y="26"/>
                    </a:lnTo>
                    <a:lnTo>
                      <a:pt x="44" y="33"/>
                    </a:lnTo>
                    <a:lnTo>
                      <a:pt x="44" y="49"/>
                    </a:lnTo>
                    <a:lnTo>
                      <a:pt x="48" y="49"/>
                    </a:lnTo>
                    <a:lnTo>
                      <a:pt x="62" y="47"/>
                    </a:lnTo>
                    <a:lnTo>
                      <a:pt x="66" y="51"/>
                    </a:lnTo>
                    <a:lnTo>
                      <a:pt x="68" y="55"/>
                    </a:lnTo>
                    <a:lnTo>
                      <a:pt x="58" y="67"/>
                    </a:lnTo>
                    <a:lnTo>
                      <a:pt x="54" y="75"/>
                    </a:lnTo>
                    <a:lnTo>
                      <a:pt x="58" y="79"/>
                    </a:lnTo>
                    <a:lnTo>
                      <a:pt x="68" y="83"/>
                    </a:lnTo>
                    <a:lnTo>
                      <a:pt x="68" y="85"/>
                    </a:lnTo>
                    <a:lnTo>
                      <a:pt x="68" y="111"/>
                    </a:lnTo>
                    <a:lnTo>
                      <a:pt x="60" y="123"/>
                    </a:lnTo>
                    <a:lnTo>
                      <a:pt x="60" y="125"/>
                    </a:lnTo>
                    <a:lnTo>
                      <a:pt x="54" y="119"/>
                    </a:lnTo>
                    <a:lnTo>
                      <a:pt x="52" y="115"/>
                    </a:lnTo>
                    <a:lnTo>
                      <a:pt x="46" y="121"/>
                    </a:lnTo>
                    <a:lnTo>
                      <a:pt x="46" y="121"/>
                    </a:lnTo>
                    <a:lnTo>
                      <a:pt x="42" y="119"/>
                    </a:lnTo>
                    <a:lnTo>
                      <a:pt x="26" y="111"/>
                    </a:lnTo>
                    <a:lnTo>
                      <a:pt x="28" y="119"/>
                    </a:lnTo>
                    <a:lnTo>
                      <a:pt x="10" y="119"/>
                    </a:lnTo>
                    <a:lnTo>
                      <a:pt x="16" y="147"/>
                    </a:lnTo>
                    <a:lnTo>
                      <a:pt x="16" y="149"/>
                    </a:lnTo>
                    <a:lnTo>
                      <a:pt x="8" y="143"/>
                    </a:lnTo>
                    <a:lnTo>
                      <a:pt x="8" y="143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16" y="167"/>
                    </a:lnTo>
                    <a:lnTo>
                      <a:pt x="18" y="175"/>
                    </a:lnTo>
                    <a:lnTo>
                      <a:pt x="34" y="161"/>
                    </a:lnTo>
                    <a:lnTo>
                      <a:pt x="38" y="167"/>
                    </a:lnTo>
                    <a:lnTo>
                      <a:pt x="46" y="173"/>
                    </a:lnTo>
                    <a:lnTo>
                      <a:pt x="66" y="159"/>
                    </a:lnTo>
                    <a:lnTo>
                      <a:pt x="66" y="163"/>
                    </a:lnTo>
                    <a:lnTo>
                      <a:pt x="68" y="173"/>
                    </a:lnTo>
                    <a:lnTo>
                      <a:pt x="68" y="17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4" name="Freeform 245"/>
              <p:cNvSpPr>
                <a:spLocks/>
              </p:cNvSpPr>
              <p:nvPr/>
            </p:nvSpPr>
            <p:spPr bwMode="auto">
              <a:xfrm>
                <a:off x="2230438" y="3962400"/>
                <a:ext cx="109538" cy="57150"/>
              </a:xfrm>
              <a:custGeom>
                <a:avLst/>
                <a:gdLst/>
                <a:ahLst/>
                <a:cxnLst>
                  <a:cxn ang="0">
                    <a:pos x="65" y="10"/>
                  </a:cxn>
                  <a:cxn ang="0">
                    <a:pos x="46" y="18"/>
                  </a:cxn>
                  <a:cxn ang="0">
                    <a:pos x="22" y="16"/>
                  </a:cxn>
                  <a:cxn ang="0">
                    <a:pos x="12" y="16"/>
                  </a:cxn>
                  <a:cxn ang="0">
                    <a:pos x="8" y="34"/>
                  </a:cxn>
                  <a:cxn ang="0">
                    <a:pos x="0" y="36"/>
                  </a:cxn>
                  <a:cxn ang="0">
                    <a:pos x="69" y="36"/>
                  </a:cxn>
                  <a:cxn ang="0">
                    <a:pos x="69" y="8"/>
                  </a:cxn>
                  <a:cxn ang="0">
                    <a:pos x="69" y="4"/>
                  </a:cxn>
                  <a:cxn ang="0">
                    <a:pos x="69" y="0"/>
                  </a:cxn>
                  <a:cxn ang="0">
                    <a:pos x="65" y="10"/>
                  </a:cxn>
                </a:cxnLst>
                <a:rect l="0" t="0" r="r" b="b"/>
                <a:pathLst>
                  <a:path w="69" h="36">
                    <a:moveTo>
                      <a:pt x="65" y="10"/>
                    </a:moveTo>
                    <a:lnTo>
                      <a:pt x="46" y="18"/>
                    </a:lnTo>
                    <a:lnTo>
                      <a:pt x="22" y="16"/>
                    </a:lnTo>
                    <a:lnTo>
                      <a:pt x="12" y="16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69" y="36"/>
                    </a:lnTo>
                    <a:lnTo>
                      <a:pt x="69" y="8"/>
                    </a:lnTo>
                    <a:lnTo>
                      <a:pt x="69" y="4"/>
                    </a:lnTo>
                    <a:lnTo>
                      <a:pt x="69" y="0"/>
                    </a:lnTo>
                    <a:lnTo>
                      <a:pt x="65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5" name="Freeform 246"/>
              <p:cNvSpPr>
                <a:spLocks/>
              </p:cNvSpPr>
              <p:nvPr/>
            </p:nvSpPr>
            <p:spPr bwMode="auto">
              <a:xfrm>
                <a:off x="2071688" y="4019550"/>
                <a:ext cx="158750" cy="171450"/>
              </a:xfrm>
              <a:custGeom>
                <a:avLst/>
                <a:gdLst/>
                <a:ahLst/>
                <a:cxnLst>
                  <a:cxn ang="0">
                    <a:pos x="78" y="32"/>
                  </a:cxn>
                  <a:cxn ang="0">
                    <a:pos x="60" y="52"/>
                  </a:cxn>
                  <a:cxn ang="0">
                    <a:pos x="58" y="76"/>
                  </a:cxn>
                  <a:cxn ang="0">
                    <a:pos x="44" y="94"/>
                  </a:cxn>
                  <a:cxn ang="0">
                    <a:pos x="0" y="94"/>
                  </a:cxn>
                  <a:cxn ang="0">
                    <a:pos x="0" y="106"/>
                  </a:cxn>
                  <a:cxn ang="0">
                    <a:pos x="0" y="108"/>
                  </a:cxn>
                  <a:cxn ang="0">
                    <a:pos x="2" y="96"/>
                  </a:cxn>
                  <a:cxn ang="0">
                    <a:pos x="80" y="96"/>
                  </a:cxn>
                  <a:cxn ang="0">
                    <a:pos x="80" y="62"/>
                  </a:cxn>
                  <a:cxn ang="0">
                    <a:pos x="100" y="52"/>
                  </a:cxn>
                  <a:cxn ang="0">
                    <a:pos x="100" y="0"/>
                  </a:cxn>
                  <a:cxn ang="0">
                    <a:pos x="92" y="24"/>
                  </a:cxn>
                  <a:cxn ang="0">
                    <a:pos x="78" y="32"/>
                  </a:cxn>
                </a:cxnLst>
                <a:rect l="0" t="0" r="r" b="b"/>
                <a:pathLst>
                  <a:path w="100" h="108">
                    <a:moveTo>
                      <a:pt x="78" y="32"/>
                    </a:moveTo>
                    <a:lnTo>
                      <a:pt x="60" y="52"/>
                    </a:lnTo>
                    <a:lnTo>
                      <a:pt x="58" y="76"/>
                    </a:lnTo>
                    <a:lnTo>
                      <a:pt x="44" y="94"/>
                    </a:lnTo>
                    <a:lnTo>
                      <a:pt x="0" y="94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96"/>
                    </a:lnTo>
                    <a:lnTo>
                      <a:pt x="80" y="96"/>
                    </a:lnTo>
                    <a:lnTo>
                      <a:pt x="80" y="62"/>
                    </a:lnTo>
                    <a:lnTo>
                      <a:pt x="100" y="52"/>
                    </a:lnTo>
                    <a:lnTo>
                      <a:pt x="100" y="0"/>
                    </a:lnTo>
                    <a:lnTo>
                      <a:pt x="92" y="24"/>
                    </a:lnTo>
                    <a:lnTo>
                      <a:pt x="78" y="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6" name="Freeform 247"/>
              <p:cNvSpPr>
                <a:spLocks/>
              </p:cNvSpPr>
              <p:nvPr/>
            </p:nvSpPr>
            <p:spPr bwMode="auto">
              <a:xfrm>
                <a:off x="3270250" y="3400425"/>
                <a:ext cx="6350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0" y="2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2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7" name="Freeform 248"/>
              <p:cNvSpPr>
                <a:spLocks/>
              </p:cNvSpPr>
              <p:nvPr/>
            </p:nvSpPr>
            <p:spPr bwMode="auto">
              <a:xfrm>
                <a:off x="3228975" y="3273425"/>
                <a:ext cx="127000" cy="153988"/>
              </a:xfrm>
              <a:custGeom>
                <a:avLst/>
                <a:gdLst/>
                <a:ahLst/>
                <a:cxnLst>
                  <a:cxn ang="0">
                    <a:pos x="68" y="40"/>
                  </a:cxn>
                  <a:cxn ang="0">
                    <a:pos x="64" y="42"/>
                  </a:cxn>
                  <a:cxn ang="0">
                    <a:pos x="62" y="42"/>
                  </a:cxn>
                  <a:cxn ang="0">
                    <a:pos x="60" y="42"/>
                  </a:cxn>
                  <a:cxn ang="0">
                    <a:pos x="48" y="34"/>
                  </a:cxn>
                  <a:cxn ang="0">
                    <a:pos x="50" y="26"/>
                  </a:cxn>
                  <a:cxn ang="0">
                    <a:pos x="34" y="14"/>
                  </a:cxn>
                  <a:cxn ang="0">
                    <a:pos x="24" y="2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2" y="26"/>
                  </a:cxn>
                  <a:cxn ang="0">
                    <a:pos x="2" y="28"/>
                  </a:cxn>
                  <a:cxn ang="0">
                    <a:pos x="2" y="32"/>
                  </a:cxn>
                  <a:cxn ang="0">
                    <a:pos x="6" y="32"/>
                  </a:cxn>
                  <a:cxn ang="0">
                    <a:pos x="8" y="32"/>
                  </a:cxn>
                  <a:cxn ang="0">
                    <a:pos x="4" y="48"/>
                  </a:cxn>
                  <a:cxn ang="0">
                    <a:pos x="4" y="64"/>
                  </a:cxn>
                  <a:cxn ang="0">
                    <a:pos x="4" y="66"/>
                  </a:cxn>
                  <a:cxn ang="0">
                    <a:pos x="8" y="64"/>
                  </a:cxn>
                  <a:cxn ang="0">
                    <a:pos x="16" y="72"/>
                  </a:cxn>
                  <a:cxn ang="0">
                    <a:pos x="32" y="80"/>
                  </a:cxn>
                  <a:cxn ang="0">
                    <a:pos x="36" y="72"/>
                  </a:cxn>
                  <a:cxn ang="0">
                    <a:pos x="38" y="72"/>
                  </a:cxn>
                  <a:cxn ang="0">
                    <a:pos x="38" y="72"/>
                  </a:cxn>
                  <a:cxn ang="0">
                    <a:pos x="42" y="76"/>
                  </a:cxn>
                  <a:cxn ang="0">
                    <a:pos x="58" y="89"/>
                  </a:cxn>
                  <a:cxn ang="0">
                    <a:pos x="52" y="97"/>
                  </a:cxn>
                  <a:cxn ang="0">
                    <a:pos x="60" y="97"/>
                  </a:cxn>
                  <a:cxn ang="0">
                    <a:pos x="60" y="97"/>
                  </a:cxn>
                  <a:cxn ang="0">
                    <a:pos x="66" y="97"/>
                  </a:cxn>
                  <a:cxn ang="0">
                    <a:pos x="68" y="97"/>
                  </a:cxn>
                  <a:cxn ang="0">
                    <a:pos x="68" y="82"/>
                  </a:cxn>
                  <a:cxn ang="0">
                    <a:pos x="80" y="78"/>
                  </a:cxn>
                  <a:cxn ang="0">
                    <a:pos x="68" y="58"/>
                  </a:cxn>
                  <a:cxn ang="0">
                    <a:pos x="74" y="50"/>
                  </a:cxn>
                  <a:cxn ang="0">
                    <a:pos x="72" y="48"/>
                  </a:cxn>
                  <a:cxn ang="0">
                    <a:pos x="68" y="40"/>
                  </a:cxn>
                </a:cxnLst>
                <a:rect l="0" t="0" r="r" b="b"/>
                <a:pathLst>
                  <a:path w="80" h="97">
                    <a:moveTo>
                      <a:pt x="68" y="40"/>
                    </a:moveTo>
                    <a:lnTo>
                      <a:pt x="64" y="42"/>
                    </a:lnTo>
                    <a:lnTo>
                      <a:pt x="62" y="42"/>
                    </a:lnTo>
                    <a:lnTo>
                      <a:pt x="60" y="42"/>
                    </a:lnTo>
                    <a:lnTo>
                      <a:pt x="48" y="34"/>
                    </a:lnTo>
                    <a:lnTo>
                      <a:pt x="50" y="26"/>
                    </a:lnTo>
                    <a:lnTo>
                      <a:pt x="34" y="14"/>
                    </a:lnTo>
                    <a:lnTo>
                      <a:pt x="24" y="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2" y="26"/>
                    </a:lnTo>
                    <a:lnTo>
                      <a:pt x="2" y="28"/>
                    </a:lnTo>
                    <a:lnTo>
                      <a:pt x="2" y="32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4" y="4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8" y="64"/>
                    </a:lnTo>
                    <a:lnTo>
                      <a:pt x="16" y="72"/>
                    </a:lnTo>
                    <a:lnTo>
                      <a:pt x="32" y="80"/>
                    </a:lnTo>
                    <a:lnTo>
                      <a:pt x="36" y="72"/>
                    </a:lnTo>
                    <a:lnTo>
                      <a:pt x="38" y="72"/>
                    </a:lnTo>
                    <a:lnTo>
                      <a:pt x="38" y="72"/>
                    </a:lnTo>
                    <a:lnTo>
                      <a:pt x="42" y="76"/>
                    </a:lnTo>
                    <a:lnTo>
                      <a:pt x="58" y="89"/>
                    </a:lnTo>
                    <a:lnTo>
                      <a:pt x="52" y="97"/>
                    </a:lnTo>
                    <a:lnTo>
                      <a:pt x="60" y="97"/>
                    </a:lnTo>
                    <a:lnTo>
                      <a:pt x="60" y="97"/>
                    </a:lnTo>
                    <a:lnTo>
                      <a:pt x="66" y="97"/>
                    </a:lnTo>
                    <a:lnTo>
                      <a:pt x="68" y="97"/>
                    </a:lnTo>
                    <a:lnTo>
                      <a:pt x="68" y="82"/>
                    </a:lnTo>
                    <a:lnTo>
                      <a:pt x="80" y="78"/>
                    </a:lnTo>
                    <a:lnTo>
                      <a:pt x="68" y="58"/>
                    </a:lnTo>
                    <a:lnTo>
                      <a:pt x="74" y="50"/>
                    </a:lnTo>
                    <a:lnTo>
                      <a:pt x="72" y="48"/>
                    </a:lnTo>
                    <a:lnTo>
                      <a:pt x="68" y="4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8" name="Freeform 249"/>
              <p:cNvSpPr>
                <a:spLocks/>
              </p:cNvSpPr>
              <p:nvPr/>
            </p:nvSpPr>
            <p:spPr bwMode="auto">
              <a:xfrm>
                <a:off x="3216275" y="3375025"/>
                <a:ext cx="63500" cy="65088"/>
              </a:xfrm>
              <a:custGeom>
                <a:avLst/>
                <a:gdLst/>
                <a:ahLst/>
                <a:cxnLst>
                  <a:cxn ang="0">
                    <a:pos x="32" y="18"/>
                  </a:cxn>
                  <a:cxn ang="0">
                    <a:pos x="34" y="18"/>
                  </a:cxn>
                  <a:cxn ang="0">
                    <a:pos x="38" y="16"/>
                  </a:cxn>
                  <a:cxn ang="0">
                    <a:pos x="40" y="16"/>
                  </a:cxn>
                  <a:cxn ang="0">
                    <a:pos x="40" y="16"/>
                  </a:cxn>
                  <a:cxn ang="0">
                    <a:pos x="24" y="8"/>
                  </a:cxn>
                  <a:cxn ang="0">
                    <a:pos x="16" y="0"/>
                  </a:cxn>
                  <a:cxn ang="0">
                    <a:pos x="12" y="2"/>
                  </a:cxn>
                  <a:cxn ang="0">
                    <a:pos x="0" y="14"/>
                  </a:cxn>
                  <a:cxn ang="0">
                    <a:pos x="0" y="25"/>
                  </a:cxn>
                  <a:cxn ang="0">
                    <a:pos x="2" y="27"/>
                  </a:cxn>
                  <a:cxn ang="0">
                    <a:pos x="8" y="31"/>
                  </a:cxn>
                  <a:cxn ang="0">
                    <a:pos x="16" y="39"/>
                  </a:cxn>
                  <a:cxn ang="0">
                    <a:pos x="18" y="41"/>
                  </a:cxn>
                  <a:cxn ang="0">
                    <a:pos x="18" y="39"/>
                  </a:cxn>
                  <a:cxn ang="0">
                    <a:pos x="18" y="35"/>
                  </a:cxn>
                  <a:cxn ang="0">
                    <a:pos x="18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20" y="31"/>
                  </a:cxn>
                  <a:cxn ang="0">
                    <a:pos x="20" y="31"/>
                  </a:cxn>
                  <a:cxn ang="0">
                    <a:pos x="24" y="25"/>
                  </a:cxn>
                  <a:cxn ang="0">
                    <a:pos x="26" y="23"/>
                  </a:cxn>
                  <a:cxn ang="0">
                    <a:pos x="32" y="25"/>
                  </a:cxn>
                  <a:cxn ang="0">
                    <a:pos x="32" y="20"/>
                  </a:cxn>
                  <a:cxn ang="0">
                    <a:pos x="32" y="18"/>
                  </a:cxn>
                </a:cxnLst>
                <a:rect l="0" t="0" r="r" b="b"/>
                <a:pathLst>
                  <a:path w="40" h="41">
                    <a:moveTo>
                      <a:pt x="32" y="18"/>
                    </a:moveTo>
                    <a:lnTo>
                      <a:pt x="34" y="18"/>
                    </a:lnTo>
                    <a:lnTo>
                      <a:pt x="38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12" y="2"/>
                    </a:lnTo>
                    <a:lnTo>
                      <a:pt x="0" y="14"/>
                    </a:lnTo>
                    <a:lnTo>
                      <a:pt x="0" y="25"/>
                    </a:lnTo>
                    <a:lnTo>
                      <a:pt x="2" y="27"/>
                    </a:lnTo>
                    <a:lnTo>
                      <a:pt x="8" y="31"/>
                    </a:lnTo>
                    <a:lnTo>
                      <a:pt x="16" y="39"/>
                    </a:lnTo>
                    <a:lnTo>
                      <a:pt x="18" y="41"/>
                    </a:lnTo>
                    <a:lnTo>
                      <a:pt x="18" y="39"/>
                    </a:lnTo>
                    <a:lnTo>
                      <a:pt x="18" y="35"/>
                    </a:lnTo>
                    <a:lnTo>
                      <a:pt x="18" y="33"/>
                    </a:lnTo>
                    <a:lnTo>
                      <a:pt x="16" y="31"/>
                    </a:lnTo>
                    <a:lnTo>
                      <a:pt x="18" y="31"/>
                    </a:lnTo>
                    <a:lnTo>
                      <a:pt x="20" y="31"/>
                    </a:lnTo>
                    <a:lnTo>
                      <a:pt x="20" y="31"/>
                    </a:lnTo>
                    <a:lnTo>
                      <a:pt x="24" y="25"/>
                    </a:lnTo>
                    <a:lnTo>
                      <a:pt x="26" y="23"/>
                    </a:lnTo>
                    <a:lnTo>
                      <a:pt x="32" y="25"/>
                    </a:lnTo>
                    <a:lnTo>
                      <a:pt x="32" y="20"/>
                    </a:lnTo>
                    <a:lnTo>
                      <a:pt x="32" y="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9" name="Freeform 250"/>
              <p:cNvSpPr>
                <a:spLocks/>
              </p:cNvSpPr>
              <p:nvPr/>
            </p:nvSpPr>
            <p:spPr bwMode="auto">
              <a:xfrm>
                <a:off x="2644775" y="4478338"/>
                <a:ext cx="101600" cy="200025"/>
              </a:xfrm>
              <a:custGeom>
                <a:avLst/>
                <a:gdLst/>
                <a:ahLst/>
                <a:cxnLst>
                  <a:cxn ang="0">
                    <a:pos x="56" y="22"/>
                  </a:cxn>
                  <a:cxn ang="0">
                    <a:pos x="56" y="18"/>
                  </a:cxn>
                  <a:cxn ang="0">
                    <a:pos x="56" y="18"/>
                  </a:cxn>
                  <a:cxn ang="0">
                    <a:pos x="56" y="18"/>
                  </a:cxn>
                  <a:cxn ang="0">
                    <a:pos x="58" y="12"/>
                  </a:cxn>
                  <a:cxn ang="0">
                    <a:pos x="54" y="10"/>
                  </a:cxn>
                  <a:cxn ang="0">
                    <a:pos x="54" y="14"/>
                  </a:cxn>
                  <a:cxn ang="0">
                    <a:pos x="42" y="0"/>
                  </a:cxn>
                  <a:cxn ang="0">
                    <a:pos x="32" y="8"/>
                  </a:cxn>
                  <a:cxn ang="0">
                    <a:pos x="24" y="18"/>
                  </a:cxn>
                  <a:cxn ang="0">
                    <a:pos x="24" y="18"/>
                  </a:cxn>
                  <a:cxn ang="0">
                    <a:pos x="24" y="20"/>
                  </a:cxn>
                  <a:cxn ang="0">
                    <a:pos x="12" y="20"/>
                  </a:cxn>
                  <a:cxn ang="0">
                    <a:pos x="2" y="28"/>
                  </a:cxn>
                  <a:cxn ang="0">
                    <a:pos x="0" y="38"/>
                  </a:cxn>
                  <a:cxn ang="0">
                    <a:pos x="10" y="46"/>
                  </a:cxn>
                  <a:cxn ang="0">
                    <a:pos x="16" y="64"/>
                  </a:cxn>
                  <a:cxn ang="0">
                    <a:pos x="16" y="64"/>
                  </a:cxn>
                  <a:cxn ang="0">
                    <a:pos x="16" y="66"/>
                  </a:cxn>
                  <a:cxn ang="0">
                    <a:pos x="16" y="126"/>
                  </a:cxn>
                  <a:cxn ang="0">
                    <a:pos x="22" y="122"/>
                  </a:cxn>
                  <a:cxn ang="0">
                    <a:pos x="38" y="120"/>
                  </a:cxn>
                  <a:cxn ang="0">
                    <a:pos x="42" y="66"/>
                  </a:cxn>
                  <a:cxn ang="0">
                    <a:pos x="58" y="50"/>
                  </a:cxn>
                  <a:cxn ang="0">
                    <a:pos x="64" y="34"/>
                  </a:cxn>
                  <a:cxn ang="0">
                    <a:pos x="56" y="22"/>
                  </a:cxn>
                </a:cxnLst>
                <a:rect l="0" t="0" r="r" b="b"/>
                <a:pathLst>
                  <a:path w="64" h="126">
                    <a:moveTo>
                      <a:pt x="56" y="22"/>
                    </a:moveTo>
                    <a:lnTo>
                      <a:pt x="56" y="18"/>
                    </a:lnTo>
                    <a:lnTo>
                      <a:pt x="56" y="18"/>
                    </a:lnTo>
                    <a:lnTo>
                      <a:pt x="56" y="18"/>
                    </a:lnTo>
                    <a:lnTo>
                      <a:pt x="58" y="12"/>
                    </a:lnTo>
                    <a:lnTo>
                      <a:pt x="54" y="10"/>
                    </a:lnTo>
                    <a:lnTo>
                      <a:pt x="54" y="14"/>
                    </a:lnTo>
                    <a:lnTo>
                      <a:pt x="42" y="0"/>
                    </a:lnTo>
                    <a:lnTo>
                      <a:pt x="32" y="8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24" y="20"/>
                    </a:lnTo>
                    <a:lnTo>
                      <a:pt x="12" y="20"/>
                    </a:lnTo>
                    <a:lnTo>
                      <a:pt x="2" y="28"/>
                    </a:lnTo>
                    <a:lnTo>
                      <a:pt x="0" y="38"/>
                    </a:lnTo>
                    <a:lnTo>
                      <a:pt x="10" y="46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6" y="66"/>
                    </a:lnTo>
                    <a:lnTo>
                      <a:pt x="16" y="126"/>
                    </a:lnTo>
                    <a:lnTo>
                      <a:pt x="22" y="122"/>
                    </a:lnTo>
                    <a:lnTo>
                      <a:pt x="38" y="120"/>
                    </a:lnTo>
                    <a:lnTo>
                      <a:pt x="42" y="66"/>
                    </a:lnTo>
                    <a:lnTo>
                      <a:pt x="58" y="50"/>
                    </a:lnTo>
                    <a:lnTo>
                      <a:pt x="64" y="34"/>
                    </a:lnTo>
                    <a:lnTo>
                      <a:pt x="56" y="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0" name="Freeform 251"/>
              <p:cNvSpPr>
                <a:spLocks/>
              </p:cNvSpPr>
              <p:nvPr/>
            </p:nvSpPr>
            <p:spPr bwMode="auto">
              <a:xfrm>
                <a:off x="2708275" y="4424363"/>
                <a:ext cx="381000" cy="317500"/>
              </a:xfrm>
              <a:custGeom>
                <a:avLst/>
                <a:gdLst/>
                <a:ahLst/>
                <a:cxnLst>
                  <a:cxn ang="0">
                    <a:pos x="156" y="142"/>
                  </a:cxn>
                  <a:cxn ang="0">
                    <a:pos x="172" y="156"/>
                  </a:cxn>
                  <a:cxn ang="0">
                    <a:pos x="180" y="146"/>
                  </a:cxn>
                  <a:cxn ang="0">
                    <a:pos x="182" y="142"/>
                  </a:cxn>
                  <a:cxn ang="0">
                    <a:pos x="190" y="118"/>
                  </a:cxn>
                  <a:cxn ang="0">
                    <a:pos x="200" y="106"/>
                  </a:cxn>
                  <a:cxn ang="0">
                    <a:pos x="204" y="96"/>
                  </a:cxn>
                  <a:cxn ang="0">
                    <a:pos x="224" y="56"/>
                  </a:cxn>
                  <a:cxn ang="0">
                    <a:pos x="226" y="54"/>
                  </a:cxn>
                  <a:cxn ang="0">
                    <a:pos x="236" y="52"/>
                  </a:cxn>
                  <a:cxn ang="0">
                    <a:pos x="238" y="52"/>
                  </a:cxn>
                  <a:cxn ang="0">
                    <a:pos x="240" y="36"/>
                  </a:cxn>
                  <a:cxn ang="0">
                    <a:pos x="230" y="34"/>
                  </a:cxn>
                  <a:cxn ang="0">
                    <a:pos x="226" y="16"/>
                  </a:cxn>
                  <a:cxn ang="0">
                    <a:pos x="220" y="4"/>
                  </a:cxn>
                  <a:cxn ang="0">
                    <a:pos x="206" y="8"/>
                  </a:cxn>
                  <a:cxn ang="0">
                    <a:pos x="198" y="20"/>
                  </a:cxn>
                  <a:cxn ang="0">
                    <a:pos x="196" y="18"/>
                  </a:cxn>
                  <a:cxn ang="0">
                    <a:pos x="196" y="18"/>
                  </a:cxn>
                  <a:cxn ang="0">
                    <a:pos x="178" y="12"/>
                  </a:cxn>
                  <a:cxn ang="0">
                    <a:pos x="176" y="10"/>
                  </a:cxn>
                  <a:cxn ang="0">
                    <a:pos x="150" y="14"/>
                  </a:cxn>
                  <a:cxn ang="0">
                    <a:pos x="138" y="22"/>
                  </a:cxn>
                  <a:cxn ang="0">
                    <a:pos x="120" y="20"/>
                  </a:cxn>
                  <a:cxn ang="0">
                    <a:pos x="104" y="10"/>
                  </a:cxn>
                  <a:cxn ang="0">
                    <a:pos x="84" y="20"/>
                  </a:cxn>
                  <a:cxn ang="0">
                    <a:pos x="70" y="6"/>
                  </a:cxn>
                  <a:cxn ang="0">
                    <a:pos x="54" y="0"/>
                  </a:cxn>
                  <a:cxn ang="0">
                    <a:pos x="28" y="8"/>
                  </a:cxn>
                  <a:cxn ang="0">
                    <a:pos x="28" y="18"/>
                  </a:cxn>
                  <a:cxn ang="0">
                    <a:pos x="20" y="30"/>
                  </a:cxn>
                  <a:cxn ang="0">
                    <a:pos x="18" y="46"/>
                  </a:cxn>
                  <a:cxn ang="0">
                    <a:pos x="18" y="46"/>
                  </a:cxn>
                  <a:cxn ang="0">
                    <a:pos x="16" y="52"/>
                  </a:cxn>
                  <a:cxn ang="0">
                    <a:pos x="16" y="52"/>
                  </a:cxn>
                  <a:cxn ang="0">
                    <a:pos x="16" y="56"/>
                  </a:cxn>
                  <a:cxn ang="0">
                    <a:pos x="24" y="68"/>
                  </a:cxn>
                  <a:cxn ang="0">
                    <a:pos x="18" y="84"/>
                  </a:cxn>
                  <a:cxn ang="0">
                    <a:pos x="18" y="84"/>
                  </a:cxn>
                  <a:cxn ang="0">
                    <a:pos x="2" y="102"/>
                  </a:cxn>
                  <a:cxn ang="0">
                    <a:pos x="0" y="156"/>
                  </a:cxn>
                  <a:cxn ang="0">
                    <a:pos x="36" y="158"/>
                  </a:cxn>
                  <a:cxn ang="0">
                    <a:pos x="44" y="164"/>
                  </a:cxn>
                  <a:cxn ang="0">
                    <a:pos x="56" y="194"/>
                  </a:cxn>
                  <a:cxn ang="0">
                    <a:pos x="70" y="200"/>
                  </a:cxn>
                  <a:cxn ang="0">
                    <a:pos x="90" y="194"/>
                  </a:cxn>
                  <a:cxn ang="0">
                    <a:pos x="112" y="194"/>
                  </a:cxn>
                  <a:cxn ang="0">
                    <a:pos x="116" y="188"/>
                  </a:cxn>
                  <a:cxn ang="0">
                    <a:pos x="122" y="170"/>
                  </a:cxn>
                  <a:cxn ang="0">
                    <a:pos x="124" y="168"/>
                  </a:cxn>
                  <a:cxn ang="0">
                    <a:pos x="148" y="144"/>
                  </a:cxn>
                  <a:cxn ang="0">
                    <a:pos x="156" y="142"/>
                  </a:cxn>
                </a:cxnLst>
                <a:rect l="0" t="0" r="r" b="b"/>
                <a:pathLst>
                  <a:path w="240" h="200">
                    <a:moveTo>
                      <a:pt x="156" y="142"/>
                    </a:moveTo>
                    <a:lnTo>
                      <a:pt x="172" y="156"/>
                    </a:lnTo>
                    <a:lnTo>
                      <a:pt x="180" y="146"/>
                    </a:lnTo>
                    <a:lnTo>
                      <a:pt x="182" y="142"/>
                    </a:lnTo>
                    <a:lnTo>
                      <a:pt x="190" y="118"/>
                    </a:lnTo>
                    <a:lnTo>
                      <a:pt x="200" y="106"/>
                    </a:lnTo>
                    <a:lnTo>
                      <a:pt x="204" y="96"/>
                    </a:lnTo>
                    <a:lnTo>
                      <a:pt x="224" y="56"/>
                    </a:lnTo>
                    <a:lnTo>
                      <a:pt x="226" y="54"/>
                    </a:lnTo>
                    <a:lnTo>
                      <a:pt x="236" y="52"/>
                    </a:lnTo>
                    <a:lnTo>
                      <a:pt x="238" y="52"/>
                    </a:lnTo>
                    <a:lnTo>
                      <a:pt x="240" y="36"/>
                    </a:lnTo>
                    <a:lnTo>
                      <a:pt x="230" y="34"/>
                    </a:lnTo>
                    <a:lnTo>
                      <a:pt x="226" y="16"/>
                    </a:lnTo>
                    <a:lnTo>
                      <a:pt x="220" y="4"/>
                    </a:lnTo>
                    <a:lnTo>
                      <a:pt x="206" y="8"/>
                    </a:lnTo>
                    <a:lnTo>
                      <a:pt x="198" y="20"/>
                    </a:lnTo>
                    <a:lnTo>
                      <a:pt x="196" y="18"/>
                    </a:lnTo>
                    <a:lnTo>
                      <a:pt x="196" y="18"/>
                    </a:lnTo>
                    <a:lnTo>
                      <a:pt x="178" y="12"/>
                    </a:lnTo>
                    <a:lnTo>
                      <a:pt x="176" y="10"/>
                    </a:lnTo>
                    <a:lnTo>
                      <a:pt x="150" y="14"/>
                    </a:lnTo>
                    <a:lnTo>
                      <a:pt x="138" y="22"/>
                    </a:lnTo>
                    <a:lnTo>
                      <a:pt x="120" y="20"/>
                    </a:lnTo>
                    <a:lnTo>
                      <a:pt x="104" y="10"/>
                    </a:lnTo>
                    <a:lnTo>
                      <a:pt x="84" y="20"/>
                    </a:lnTo>
                    <a:lnTo>
                      <a:pt x="70" y="6"/>
                    </a:lnTo>
                    <a:lnTo>
                      <a:pt x="54" y="0"/>
                    </a:lnTo>
                    <a:lnTo>
                      <a:pt x="28" y="8"/>
                    </a:lnTo>
                    <a:lnTo>
                      <a:pt x="28" y="18"/>
                    </a:lnTo>
                    <a:lnTo>
                      <a:pt x="20" y="30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6" y="56"/>
                    </a:lnTo>
                    <a:lnTo>
                      <a:pt x="24" y="68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2" y="102"/>
                    </a:lnTo>
                    <a:lnTo>
                      <a:pt x="0" y="156"/>
                    </a:lnTo>
                    <a:lnTo>
                      <a:pt x="36" y="158"/>
                    </a:lnTo>
                    <a:lnTo>
                      <a:pt x="44" y="164"/>
                    </a:lnTo>
                    <a:lnTo>
                      <a:pt x="56" y="194"/>
                    </a:lnTo>
                    <a:lnTo>
                      <a:pt x="70" y="200"/>
                    </a:lnTo>
                    <a:lnTo>
                      <a:pt x="90" y="194"/>
                    </a:lnTo>
                    <a:lnTo>
                      <a:pt x="112" y="194"/>
                    </a:lnTo>
                    <a:lnTo>
                      <a:pt x="116" y="188"/>
                    </a:lnTo>
                    <a:lnTo>
                      <a:pt x="122" y="170"/>
                    </a:lnTo>
                    <a:lnTo>
                      <a:pt x="124" y="168"/>
                    </a:lnTo>
                    <a:lnTo>
                      <a:pt x="148" y="144"/>
                    </a:lnTo>
                    <a:lnTo>
                      <a:pt x="156" y="14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1" name="Freeform 252"/>
              <p:cNvSpPr>
                <a:spLocks/>
              </p:cNvSpPr>
              <p:nvPr/>
            </p:nvSpPr>
            <p:spPr bwMode="auto">
              <a:xfrm>
                <a:off x="2619375" y="4519613"/>
                <a:ext cx="50800" cy="158750"/>
              </a:xfrm>
              <a:custGeom>
                <a:avLst/>
                <a:gdLst/>
                <a:ahLst/>
                <a:cxnLst>
                  <a:cxn ang="0">
                    <a:pos x="26" y="20"/>
                  </a:cxn>
                  <a:cxn ang="0">
                    <a:pos x="16" y="12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0" y="2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10" y="14"/>
                  </a:cxn>
                  <a:cxn ang="0">
                    <a:pos x="6" y="28"/>
                  </a:cxn>
                  <a:cxn ang="0">
                    <a:pos x="12" y="32"/>
                  </a:cxn>
                  <a:cxn ang="0">
                    <a:pos x="10" y="44"/>
                  </a:cxn>
                  <a:cxn ang="0">
                    <a:pos x="14" y="72"/>
                  </a:cxn>
                  <a:cxn ang="0">
                    <a:pos x="12" y="84"/>
                  </a:cxn>
                  <a:cxn ang="0">
                    <a:pos x="24" y="100"/>
                  </a:cxn>
                  <a:cxn ang="0">
                    <a:pos x="30" y="96"/>
                  </a:cxn>
                  <a:cxn ang="0">
                    <a:pos x="32" y="96"/>
                  </a:cxn>
                  <a:cxn ang="0">
                    <a:pos x="32" y="38"/>
                  </a:cxn>
                  <a:cxn ang="0">
                    <a:pos x="32" y="38"/>
                  </a:cxn>
                  <a:cxn ang="0">
                    <a:pos x="26" y="20"/>
                  </a:cxn>
                </a:cxnLst>
                <a:rect l="0" t="0" r="r" b="b"/>
                <a:pathLst>
                  <a:path w="32" h="100">
                    <a:moveTo>
                      <a:pt x="26" y="20"/>
                    </a:moveTo>
                    <a:lnTo>
                      <a:pt x="16" y="1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0" y="14"/>
                    </a:lnTo>
                    <a:lnTo>
                      <a:pt x="6" y="28"/>
                    </a:lnTo>
                    <a:lnTo>
                      <a:pt x="12" y="32"/>
                    </a:lnTo>
                    <a:lnTo>
                      <a:pt x="10" y="44"/>
                    </a:lnTo>
                    <a:lnTo>
                      <a:pt x="14" y="72"/>
                    </a:lnTo>
                    <a:lnTo>
                      <a:pt x="12" y="84"/>
                    </a:lnTo>
                    <a:lnTo>
                      <a:pt x="24" y="100"/>
                    </a:lnTo>
                    <a:lnTo>
                      <a:pt x="30" y="96"/>
                    </a:lnTo>
                    <a:lnTo>
                      <a:pt x="32" y="96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26" y="2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2" name="Freeform 253"/>
              <p:cNvSpPr>
                <a:spLocks/>
              </p:cNvSpPr>
              <p:nvPr/>
            </p:nvSpPr>
            <p:spPr bwMode="auto">
              <a:xfrm>
                <a:off x="4564063" y="3579813"/>
                <a:ext cx="469900" cy="319088"/>
              </a:xfrm>
              <a:custGeom>
                <a:avLst/>
                <a:gdLst/>
                <a:ahLst/>
                <a:cxnLst>
                  <a:cxn ang="0">
                    <a:pos x="198" y="18"/>
                  </a:cxn>
                  <a:cxn ang="0">
                    <a:pos x="186" y="16"/>
                  </a:cxn>
                  <a:cxn ang="0">
                    <a:pos x="180" y="26"/>
                  </a:cxn>
                  <a:cxn ang="0">
                    <a:pos x="156" y="32"/>
                  </a:cxn>
                  <a:cxn ang="0">
                    <a:pos x="140" y="26"/>
                  </a:cxn>
                  <a:cxn ang="0">
                    <a:pos x="110" y="16"/>
                  </a:cxn>
                  <a:cxn ang="0">
                    <a:pos x="104" y="22"/>
                  </a:cxn>
                  <a:cxn ang="0">
                    <a:pos x="92" y="26"/>
                  </a:cxn>
                  <a:cxn ang="0">
                    <a:pos x="80" y="46"/>
                  </a:cxn>
                  <a:cxn ang="0">
                    <a:pos x="62" y="54"/>
                  </a:cxn>
                  <a:cxn ang="0">
                    <a:pos x="54" y="66"/>
                  </a:cxn>
                  <a:cxn ang="0">
                    <a:pos x="38" y="74"/>
                  </a:cxn>
                  <a:cxn ang="0">
                    <a:pos x="20" y="62"/>
                  </a:cxn>
                  <a:cxn ang="0">
                    <a:pos x="8" y="90"/>
                  </a:cxn>
                  <a:cxn ang="0">
                    <a:pos x="8" y="108"/>
                  </a:cxn>
                  <a:cxn ang="0">
                    <a:pos x="8" y="138"/>
                  </a:cxn>
                  <a:cxn ang="0">
                    <a:pos x="12" y="154"/>
                  </a:cxn>
                  <a:cxn ang="0">
                    <a:pos x="24" y="160"/>
                  </a:cxn>
                  <a:cxn ang="0">
                    <a:pos x="8" y="191"/>
                  </a:cxn>
                  <a:cxn ang="0">
                    <a:pos x="40" y="201"/>
                  </a:cxn>
                  <a:cxn ang="0">
                    <a:pos x="118" y="191"/>
                  </a:cxn>
                  <a:cxn ang="0">
                    <a:pos x="132" y="158"/>
                  </a:cxn>
                  <a:cxn ang="0">
                    <a:pos x="156" y="148"/>
                  </a:cxn>
                  <a:cxn ang="0">
                    <a:pos x="180" y="146"/>
                  </a:cxn>
                  <a:cxn ang="0">
                    <a:pos x="186" y="118"/>
                  </a:cxn>
                  <a:cxn ang="0">
                    <a:pos x="196" y="98"/>
                  </a:cxn>
                  <a:cxn ang="0">
                    <a:pos x="214" y="88"/>
                  </a:cxn>
                  <a:cxn ang="0">
                    <a:pos x="220" y="54"/>
                  </a:cxn>
                  <a:cxn ang="0">
                    <a:pos x="288" y="30"/>
                  </a:cxn>
                  <a:cxn ang="0">
                    <a:pos x="290" y="26"/>
                  </a:cxn>
                  <a:cxn ang="0">
                    <a:pos x="284" y="22"/>
                  </a:cxn>
                  <a:cxn ang="0">
                    <a:pos x="272" y="26"/>
                  </a:cxn>
                  <a:cxn ang="0">
                    <a:pos x="264" y="18"/>
                  </a:cxn>
                  <a:cxn ang="0">
                    <a:pos x="250" y="30"/>
                  </a:cxn>
                  <a:cxn ang="0">
                    <a:pos x="228" y="38"/>
                  </a:cxn>
                  <a:cxn ang="0">
                    <a:pos x="228" y="10"/>
                  </a:cxn>
                  <a:cxn ang="0">
                    <a:pos x="208" y="0"/>
                  </a:cxn>
                  <a:cxn ang="0">
                    <a:pos x="200" y="14"/>
                  </a:cxn>
                </a:cxnLst>
                <a:rect l="0" t="0" r="r" b="b"/>
                <a:pathLst>
                  <a:path w="296" h="201">
                    <a:moveTo>
                      <a:pt x="200" y="14"/>
                    </a:moveTo>
                    <a:lnTo>
                      <a:pt x="198" y="18"/>
                    </a:lnTo>
                    <a:lnTo>
                      <a:pt x="186" y="16"/>
                    </a:lnTo>
                    <a:lnTo>
                      <a:pt x="186" y="16"/>
                    </a:lnTo>
                    <a:lnTo>
                      <a:pt x="182" y="22"/>
                    </a:lnTo>
                    <a:lnTo>
                      <a:pt x="180" y="26"/>
                    </a:lnTo>
                    <a:lnTo>
                      <a:pt x="166" y="24"/>
                    </a:lnTo>
                    <a:lnTo>
                      <a:pt x="156" y="32"/>
                    </a:lnTo>
                    <a:lnTo>
                      <a:pt x="150" y="26"/>
                    </a:lnTo>
                    <a:lnTo>
                      <a:pt x="140" y="26"/>
                    </a:lnTo>
                    <a:lnTo>
                      <a:pt x="124" y="22"/>
                    </a:lnTo>
                    <a:lnTo>
                      <a:pt x="110" y="16"/>
                    </a:lnTo>
                    <a:lnTo>
                      <a:pt x="108" y="16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92" y="26"/>
                    </a:lnTo>
                    <a:lnTo>
                      <a:pt x="88" y="26"/>
                    </a:lnTo>
                    <a:lnTo>
                      <a:pt x="80" y="46"/>
                    </a:lnTo>
                    <a:lnTo>
                      <a:pt x="80" y="48"/>
                    </a:lnTo>
                    <a:lnTo>
                      <a:pt x="62" y="54"/>
                    </a:lnTo>
                    <a:lnTo>
                      <a:pt x="58" y="56"/>
                    </a:lnTo>
                    <a:lnTo>
                      <a:pt x="54" y="66"/>
                    </a:lnTo>
                    <a:lnTo>
                      <a:pt x="42" y="72"/>
                    </a:lnTo>
                    <a:lnTo>
                      <a:pt x="38" y="74"/>
                    </a:lnTo>
                    <a:lnTo>
                      <a:pt x="32" y="66"/>
                    </a:lnTo>
                    <a:lnTo>
                      <a:pt x="20" y="62"/>
                    </a:lnTo>
                    <a:lnTo>
                      <a:pt x="16" y="60"/>
                    </a:lnTo>
                    <a:lnTo>
                      <a:pt x="8" y="90"/>
                    </a:lnTo>
                    <a:lnTo>
                      <a:pt x="0" y="96"/>
                    </a:lnTo>
                    <a:lnTo>
                      <a:pt x="8" y="108"/>
                    </a:lnTo>
                    <a:lnTo>
                      <a:pt x="2" y="118"/>
                    </a:lnTo>
                    <a:lnTo>
                      <a:pt x="8" y="138"/>
                    </a:lnTo>
                    <a:lnTo>
                      <a:pt x="8" y="154"/>
                    </a:lnTo>
                    <a:lnTo>
                      <a:pt x="12" y="154"/>
                    </a:lnTo>
                    <a:lnTo>
                      <a:pt x="24" y="158"/>
                    </a:lnTo>
                    <a:lnTo>
                      <a:pt x="24" y="160"/>
                    </a:lnTo>
                    <a:lnTo>
                      <a:pt x="26" y="170"/>
                    </a:lnTo>
                    <a:lnTo>
                      <a:pt x="8" y="191"/>
                    </a:lnTo>
                    <a:lnTo>
                      <a:pt x="14" y="193"/>
                    </a:lnTo>
                    <a:lnTo>
                      <a:pt x="40" y="201"/>
                    </a:lnTo>
                    <a:lnTo>
                      <a:pt x="74" y="201"/>
                    </a:lnTo>
                    <a:lnTo>
                      <a:pt x="118" y="191"/>
                    </a:lnTo>
                    <a:lnTo>
                      <a:pt x="120" y="166"/>
                    </a:lnTo>
                    <a:lnTo>
                      <a:pt x="132" y="158"/>
                    </a:lnTo>
                    <a:lnTo>
                      <a:pt x="140" y="162"/>
                    </a:lnTo>
                    <a:lnTo>
                      <a:pt x="156" y="148"/>
                    </a:lnTo>
                    <a:lnTo>
                      <a:pt x="172" y="154"/>
                    </a:lnTo>
                    <a:lnTo>
                      <a:pt x="180" y="146"/>
                    </a:lnTo>
                    <a:lnTo>
                      <a:pt x="180" y="134"/>
                    </a:lnTo>
                    <a:lnTo>
                      <a:pt x="186" y="118"/>
                    </a:lnTo>
                    <a:lnTo>
                      <a:pt x="202" y="114"/>
                    </a:lnTo>
                    <a:lnTo>
                      <a:pt x="196" y="98"/>
                    </a:lnTo>
                    <a:lnTo>
                      <a:pt x="218" y="98"/>
                    </a:lnTo>
                    <a:lnTo>
                      <a:pt x="214" y="88"/>
                    </a:lnTo>
                    <a:lnTo>
                      <a:pt x="228" y="72"/>
                    </a:lnTo>
                    <a:lnTo>
                      <a:pt x="220" y="54"/>
                    </a:lnTo>
                    <a:lnTo>
                      <a:pt x="248" y="34"/>
                    </a:lnTo>
                    <a:lnTo>
                      <a:pt x="288" y="30"/>
                    </a:lnTo>
                    <a:lnTo>
                      <a:pt x="284" y="26"/>
                    </a:lnTo>
                    <a:lnTo>
                      <a:pt x="290" y="26"/>
                    </a:lnTo>
                    <a:lnTo>
                      <a:pt x="296" y="24"/>
                    </a:lnTo>
                    <a:lnTo>
                      <a:pt x="284" y="22"/>
                    </a:lnTo>
                    <a:lnTo>
                      <a:pt x="274" y="26"/>
                    </a:lnTo>
                    <a:lnTo>
                      <a:pt x="272" y="26"/>
                    </a:lnTo>
                    <a:lnTo>
                      <a:pt x="270" y="26"/>
                    </a:lnTo>
                    <a:lnTo>
                      <a:pt x="264" y="18"/>
                    </a:lnTo>
                    <a:lnTo>
                      <a:pt x="250" y="30"/>
                    </a:lnTo>
                    <a:lnTo>
                      <a:pt x="250" y="30"/>
                    </a:lnTo>
                    <a:lnTo>
                      <a:pt x="240" y="32"/>
                    </a:lnTo>
                    <a:lnTo>
                      <a:pt x="228" y="38"/>
                    </a:lnTo>
                    <a:lnTo>
                      <a:pt x="226" y="30"/>
                    </a:lnTo>
                    <a:lnTo>
                      <a:pt x="228" y="10"/>
                    </a:lnTo>
                    <a:lnTo>
                      <a:pt x="222" y="0"/>
                    </a:lnTo>
                    <a:lnTo>
                      <a:pt x="208" y="0"/>
                    </a:lnTo>
                    <a:lnTo>
                      <a:pt x="206" y="0"/>
                    </a:lnTo>
                    <a:lnTo>
                      <a:pt x="20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3" name="Freeform 254"/>
              <p:cNvSpPr>
                <a:spLocks noEditPoints="1"/>
              </p:cNvSpPr>
              <p:nvPr/>
            </p:nvSpPr>
            <p:spPr bwMode="auto">
              <a:xfrm>
                <a:off x="3333750" y="3006725"/>
                <a:ext cx="582613" cy="330200"/>
              </a:xfrm>
              <a:custGeom>
                <a:avLst/>
                <a:gdLst/>
                <a:ahLst/>
                <a:cxnLst>
                  <a:cxn ang="0">
                    <a:pos x="10" y="80"/>
                  </a:cxn>
                  <a:cxn ang="0">
                    <a:pos x="8" y="88"/>
                  </a:cxn>
                  <a:cxn ang="0">
                    <a:pos x="6" y="94"/>
                  </a:cxn>
                  <a:cxn ang="0">
                    <a:pos x="4" y="96"/>
                  </a:cxn>
                  <a:cxn ang="0">
                    <a:pos x="0" y="106"/>
                  </a:cxn>
                  <a:cxn ang="0">
                    <a:pos x="14" y="118"/>
                  </a:cxn>
                  <a:cxn ang="0">
                    <a:pos x="80" y="114"/>
                  </a:cxn>
                  <a:cxn ang="0">
                    <a:pos x="86" y="110"/>
                  </a:cxn>
                  <a:cxn ang="0">
                    <a:pos x="110" y="104"/>
                  </a:cxn>
                  <a:cxn ang="0">
                    <a:pos x="142" y="120"/>
                  </a:cxn>
                  <a:cxn ang="0">
                    <a:pos x="150" y="134"/>
                  </a:cxn>
                  <a:cxn ang="0">
                    <a:pos x="162" y="158"/>
                  </a:cxn>
                  <a:cxn ang="0">
                    <a:pos x="170" y="162"/>
                  </a:cxn>
                  <a:cxn ang="0">
                    <a:pos x="182" y="152"/>
                  </a:cxn>
                  <a:cxn ang="0">
                    <a:pos x="196" y="162"/>
                  </a:cxn>
                  <a:cxn ang="0">
                    <a:pos x="218" y="176"/>
                  </a:cxn>
                  <a:cxn ang="0">
                    <a:pos x="232" y="190"/>
                  </a:cxn>
                  <a:cxn ang="0">
                    <a:pos x="240" y="208"/>
                  </a:cxn>
                  <a:cxn ang="0">
                    <a:pos x="264" y="198"/>
                  </a:cxn>
                  <a:cxn ang="0">
                    <a:pos x="291" y="190"/>
                  </a:cxn>
                  <a:cxn ang="0">
                    <a:pos x="272" y="184"/>
                  </a:cxn>
                  <a:cxn ang="0">
                    <a:pos x="280" y="152"/>
                  </a:cxn>
                  <a:cxn ang="0">
                    <a:pos x="331" y="126"/>
                  </a:cxn>
                  <a:cxn ang="0">
                    <a:pos x="359" y="120"/>
                  </a:cxn>
                  <a:cxn ang="0">
                    <a:pos x="363" y="110"/>
                  </a:cxn>
                  <a:cxn ang="0">
                    <a:pos x="359" y="96"/>
                  </a:cxn>
                  <a:cxn ang="0">
                    <a:pos x="367" y="82"/>
                  </a:cxn>
                  <a:cxn ang="0">
                    <a:pos x="327" y="62"/>
                  </a:cxn>
                  <a:cxn ang="0">
                    <a:pos x="313" y="54"/>
                  </a:cxn>
                  <a:cxn ang="0">
                    <a:pos x="274" y="56"/>
                  </a:cxn>
                  <a:cxn ang="0">
                    <a:pos x="246" y="30"/>
                  </a:cxn>
                  <a:cxn ang="0">
                    <a:pos x="250" y="20"/>
                  </a:cxn>
                  <a:cxn ang="0">
                    <a:pos x="236" y="0"/>
                  </a:cxn>
                  <a:cxn ang="0">
                    <a:pos x="196" y="8"/>
                  </a:cxn>
                  <a:cxn ang="0">
                    <a:pos x="194" y="8"/>
                  </a:cxn>
                  <a:cxn ang="0">
                    <a:pos x="176" y="12"/>
                  </a:cxn>
                  <a:cxn ang="0">
                    <a:pos x="146" y="32"/>
                  </a:cxn>
                  <a:cxn ang="0">
                    <a:pos x="104" y="26"/>
                  </a:cxn>
                  <a:cxn ang="0">
                    <a:pos x="48" y="18"/>
                  </a:cxn>
                  <a:cxn ang="0">
                    <a:pos x="40" y="40"/>
                  </a:cxn>
                  <a:cxn ang="0">
                    <a:pos x="36" y="52"/>
                  </a:cxn>
                  <a:cxn ang="0">
                    <a:pos x="16" y="70"/>
                  </a:cxn>
                  <a:cxn ang="0">
                    <a:pos x="260" y="176"/>
                  </a:cxn>
                  <a:cxn ang="0">
                    <a:pos x="244" y="160"/>
                  </a:cxn>
                </a:cxnLst>
                <a:rect l="0" t="0" r="r" b="b"/>
                <a:pathLst>
                  <a:path w="367" h="208">
                    <a:moveTo>
                      <a:pt x="16" y="70"/>
                    </a:moveTo>
                    <a:lnTo>
                      <a:pt x="10" y="80"/>
                    </a:lnTo>
                    <a:lnTo>
                      <a:pt x="14" y="90"/>
                    </a:lnTo>
                    <a:lnTo>
                      <a:pt x="8" y="88"/>
                    </a:lnTo>
                    <a:lnTo>
                      <a:pt x="12" y="96"/>
                    </a:lnTo>
                    <a:lnTo>
                      <a:pt x="6" y="94"/>
                    </a:lnTo>
                    <a:lnTo>
                      <a:pt x="6" y="92"/>
                    </a:lnTo>
                    <a:lnTo>
                      <a:pt x="4" y="96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8" y="114"/>
                    </a:lnTo>
                    <a:lnTo>
                      <a:pt x="14" y="118"/>
                    </a:lnTo>
                    <a:lnTo>
                      <a:pt x="62" y="120"/>
                    </a:lnTo>
                    <a:lnTo>
                      <a:pt x="80" y="114"/>
                    </a:lnTo>
                    <a:lnTo>
                      <a:pt x="88" y="110"/>
                    </a:lnTo>
                    <a:lnTo>
                      <a:pt x="86" y="110"/>
                    </a:lnTo>
                    <a:lnTo>
                      <a:pt x="110" y="104"/>
                    </a:lnTo>
                    <a:lnTo>
                      <a:pt x="110" y="104"/>
                    </a:lnTo>
                    <a:lnTo>
                      <a:pt x="114" y="104"/>
                    </a:lnTo>
                    <a:lnTo>
                      <a:pt x="142" y="120"/>
                    </a:lnTo>
                    <a:lnTo>
                      <a:pt x="142" y="128"/>
                    </a:lnTo>
                    <a:lnTo>
                      <a:pt x="150" y="134"/>
                    </a:lnTo>
                    <a:lnTo>
                      <a:pt x="150" y="144"/>
                    </a:lnTo>
                    <a:lnTo>
                      <a:pt x="162" y="158"/>
                    </a:lnTo>
                    <a:lnTo>
                      <a:pt x="164" y="158"/>
                    </a:lnTo>
                    <a:lnTo>
                      <a:pt x="170" y="162"/>
                    </a:lnTo>
                    <a:lnTo>
                      <a:pt x="170" y="164"/>
                    </a:lnTo>
                    <a:lnTo>
                      <a:pt x="182" y="152"/>
                    </a:lnTo>
                    <a:lnTo>
                      <a:pt x="208" y="154"/>
                    </a:lnTo>
                    <a:lnTo>
                      <a:pt x="196" y="162"/>
                    </a:lnTo>
                    <a:lnTo>
                      <a:pt x="236" y="168"/>
                    </a:lnTo>
                    <a:lnTo>
                      <a:pt x="218" y="176"/>
                    </a:lnTo>
                    <a:lnTo>
                      <a:pt x="218" y="184"/>
                    </a:lnTo>
                    <a:lnTo>
                      <a:pt x="232" y="190"/>
                    </a:lnTo>
                    <a:lnTo>
                      <a:pt x="232" y="200"/>
                    </a:lnTo>
                    <a:lnTo>
                      <a:pt x="240" y="208"/>
                    </a:lnTo>
                    <a:lnTo>
                      <a:pt x="250" y="200"/>
                    </a:lnTo>
                    <a:lnTo>
                      <a:pt x="264" y="198"/>
                    </a:lnTo>
                    <a:lnTo>
                      <a:pt x="274" y="190"/>
                    </a:lnTo>
                    <a:lnTo>
                      <a:pt x="291" y="190"/>
                    </a:lnTo>
                    <a:lnTo>
                      <a:pt x="295" y="182"/>
                    </a:lnTo>
                    <a:lnTo>
                      <a:pt x="272" y="184"/>
                    </a:lnTo>
                    <a:lnTo>
                      <a:pt x="258" y="162"/>
                    </a:lnTo>
                    <a:lnTo>
                      <a:pt x="280" y="152"/>
                    </a:lnTo>
                    <a:lnTo>
                      <a:pt x="329" y="138"/>
                    </a:lnTo>
                    <a:lnTo>
                      <a:pt x="331" y="126"/>
                    </a:lnTo>
                    <a:lnTo>
                      <a:pt x="343" y="120"/>
                    </a:lnTo>
                    <a:lnTo>
                      <a:pt x="359" y="120"/>
                    </a:lnTo>
                    <a:lnTo>
                      <a:pt x="363" y="110"/>
                    </a:lnTo>
                    <a:lnTo>
                      <a:pt x="363" y="110"/>
                    </a:lnTo>
                    <a:lnTo>
                      <a:pt x="359" y="98"/>
                    </a:lnTo>
                    <a:lnTo>
                      <a:pt x="359" y="96"/>
                    </a:lnTo>
                    <a:lnTo>
                      <a:pt x="365" y="84"/>
                    </a:lnTo>
                    <a:lnTo>
                      <a:pt x="367" y="82"/>
                    </a:lnTo>
                    <a:lnTo>
                      <a:pt x="347" y="66"/>
                    </a:lnTo>
                    <a:lnTo>
                      <a:pt x="327" y="62"/>
                    </a:lnTo>
                    <a:lnTo>
                      <a:pt x="323" y="66"/>
                    </a:lnTo>
                    <a:lnTo>
                      <a:pt x="313" y="54"/>
                    </a:lnTo>
                    <a:lnTo>
                      <a:pt x="297" y="58"/>
                    </a:lnTo>
                    <a:lnTo>
                      <a:pt x="274" y="56"/>
                    </a:lnTo>
                    <a:lnTo>
                      <a:pt x="264" y="32"/>
                    </a:lnTo>
                    <a:lnTo>
                      <a:pt x="246" y="30"/>
                    </a:lnTo>
                    <a:lnTo>
                      <a:pt x="244" y="30"/>
                    </a:lnTo>
                    <a:lnTo>
                      <a:pt x="250" y="20"/>
                    </a:lnTo>
                    <a:lnTo>
                      <a:pt x="250" y="18"/>
                    </a:lnTo>
                    <a:lnTo>
                      <a:pt x="236" y="0"/>
                    </a:lnTo>
                    <a:lnTo>
                      <a:pt x="208" y="2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4" y="8"/>
                    </a:lnTo>
                    <a:lnTo>
                      <a:pt x="196" y="12"/>
                    </a:lnTo>
                    <a:lnTo>
                      <a:pt x="176" y="12"/>
                    </a:lnTo>
                    <a:lnTo>
                      <a:pt x="168" y="26"/>
                    </a:lnTo>
                    <a:lnTo>
                      <a:pt x="146" y="32"/>
                    </a:lnTo>
                    <a:lnTo>
                      <a:pt x="124" y="24"/>
                    </a:lnTo>
                    <a:lnTo>
                      <a:pt x="104" y="26"/>
                    </a:lnTo>
                    <a:lnTo>
                      <a:pt x="74" y="18"/>
                    </a:lnTo>
                    <a:lnTo>
                      <a:pt x="48" y="18"/>
                    </a:lnTo>
                    <a:lnTo>
                      <a:pt x="32" y="28"/>
                    </a:lnTo>
                    <a:lnTo>
                      <a:pt x="40" y="40"/>
                    </a:lnTo>
                    <a:lnTo>
                      <a:pt x="38" y="5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16" y="70"/>
                    </a:lnTo>
                    <a:close/>
                    <a:moveTo>
                      <a:pt x="258" y="166"/>
                    </a:moveTo>
                    <a:lnTo>
                      <a:pt x="260" y="176"/>
                    </a:lnTo>
                    <a:lnTo>
                      <a:pt x="242" y="166"/>
                    </a:lnTo>
                    <a:lnTo>
                      <a:pt x="244" y="160"/>
                    </a:lnTo>
                    <a:lnTo>
                      <a:pt x="258" y="16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4" name="Freeform 255"/>
              <p:cNvSpPr>
                <a:spLocks/>
              </p:cNvSpPr>
              <p:nvPr/>
            </p:nvSpPr>
            <p:spPr bwMode="auto">
              <a:xfrm>
                <a:off x="3381375" y="3041650"/>
                <a:ext cx="3175" cy="952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6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2" h="6">
                    <a:moveTo>
                      <a:pt x="0" y="2"/>
                    </a:moveTo>
                    <a:lnTo>
                      <a:pt x="2" y="6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5" name="Freeform 256"/>
              <p:cNvSpPr>
                <a:spLocks/>
              </p:cNvSpPr>
              <p:nvPr/>
            </p:nvSpPr>
            <p:spPr bwMode="auto">
              <a:xfrm>
                <a:off x="3527425" y="3254375"/>
                <a:ext cx="73025" cy="47625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16" y="0"/>
                  </a:cxn>
                  <a:cxn ang="0">
                    <a:pos x="16" y="12"/>
                  </a:cxn>
                  <a:cxn ang="0">
                    <a:pos x="0" y="26"/>
                  </a:cxn>
                  <a:cxn ang="0">
                    <a:pos x="12" y="30"/>
                  </a:cxn>
                  <a:cxn ang="0">
                    <a:pos x="24" y="26"/>
                  </a:cxn>
                  <a:cxn ang="0">
                    <a:pos x="32" y="30"/>
                  </a:cxn>
                  <a:cxn ang="0">
                    <a:pos x="34" y="20"/>
                  </a:cxn>
                  <a:cxn ang="0">
                    <a:pos x="46" y="8"/>
                  </a:cxn>
                  <a:cxn ang="0">
                    <a:pos x="40" y="2"/>
                  </a:cxn>
                  <a:cxn ang="0">
                    <a:pos x="34" y="0"/>
                  </a:cxn>
                  <a:cxn ang="0">
                    <a:pos x="36" y="4"/>
                  </a:cxn>
                </a:cxnLst>
                <a:rect l="0" t="0" r="r" b="b"/>
                <a:pathLst>
                  <a:path w="46" h="30">
                    <a:moveTo>
                      <a:pt x="36" y="4"/>
                    </a:moveTo>
                    <a:lnTo>
                      <a:pt x="16" y="0"/>
                    </a:lnTo>
                    <a:lnTo>
                      <a:pt x="16" y="12"/>
                    </a:lnTo>
                    <a:lnTo>
                      <a:pt x="0" y="26"/>
                    </a:lnTo>
                    <a:lnTo>
                      <a:pt x="12" y="30"/>
                    </a:lnTo>
                    <a:lnTo>
                      <a:pt x="24" y="26"/>
                    </a:lnTo>
                    <a:lnTo>
                      <a:pt x="32" y="30"/>
                    </a:lnTo>
                    <a:lnTo>
                      <a:pt x="34" y="20"/>
                    </a:lnTo>
                    <a:lnTo>
                      <a:pt x="46" y="8"/>
                    </a:lnTo>
                    <a:lnTo>
                      <a:pt x="40" y="2"/>
                    </a:lnTo>
                    <a:lnTo>
                      <a:pt x="34" y="0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6" name="Freeform 257"/>
              <p:cNvSpPr>
                <a:spLocks/>
              </p:cNvSpPr>
              <p:nvPr/>
            </p:nvSpPr>
            <p:spPr bwMode="auto">
              <a:xfrm>
                <a:off x="3600450" y="3267075"/>
                <a:ext cx="3175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7" name="Freeform 258"/>
              <p:cNvSpPr>
                <a:spLocks/>
              </p:cNvSpPr>
              <p:nvPr/>
            </p:nvSpPr>
            <p:spPr bwMode="auto">
              <a:xfrm>
                <a:off x="3165475" y="3133725"/>
                <a:ext cx="177800" cy="73025"/>
              </a:xfrm>
              <a:custGeom>
                <a:avLst/>
                <a:gdLst/>
                <a:ahLst/>
                <a:cxnLst>
                  <a:cxn ang="0">
                    <a:pos x="26" y="14"/>
                  </a:cxn>
                  <a:cxn ang="0">
                    <a:pos x="2" y="24"/>
                  </a:cxn>
                  <a:cxn ang="0">
                    <a:pos x="0" y="32"/>
                  </a:cxn>
                  <a:cxn ang="0">
                    <a:pos x="4" y="40"/>
                  </a:cxn>
                  <a:cxn ang="0">
                    <a:pos x="4" y="38"/>
                  </a:cxn>
                  <a:cxn ang="0">
                    <a:pos x="20" y="46"/>
                  </a:cxn>
                  <a:cxn ang="0">
                    <a:pos x="38" y="42"/>
                  </a:cxn>
                  <a:cxn ang="0">
                    <a:pos x="38" y="40"/>
                  </a:cxn>
                  <a:cxn ang="0">
                    <a:pos x="38" y="40"/>
                  </a:cxn>
                  <a:cxn ang="0">
                    <a:pos x="38" y="38"/>
                  </a:cxn>
                  <a:cxn ang="0">
                    <a:pos x="62" y="34"/>
                  </a:cxn>
                  <a:cxn ang="0">
                    <a:pos x="72" y="24"/>
                  </a:cxn>
                  <a:cxn ang="0">
                    <a:pos x="90" y="24"/>
                  </a:cxn>
                  <a:cxn ang="0">
                    <a:pos x="104" y="26"/>
                  </a:cxn>
                  <a:cxn ang="0">
                    <a:pos x="104" y="26"/>
                  </a:cxn>
                  <a:cxn ang="0">
                    <a:pos x="106" y="26"/>
                  </a:cxn>
                  <a:cxn ang="0">
                    <a:pos x="106" y="24"/>
                  </a:cxn>
                  <a:cxn ang="0">
                    <a:pos x="110" y="16"/>
                  </a:cxn>
                  <a:cxn ang="0">
                    <a:pos x="112" y="14"/>
                  </a:cxn>
                  <a:cxn ang="0">
                    <a:pos x="96" y="6"/>
                  </a:cxn>
                  <a:cxn ang="0">
                    <a:pos x="66" y="6"/>
                  </a:cxn>
                  <a:cxn ang="0">
                    <a:pos x="60" y="10"/>
                  </a:cxn>
                  <a:cxn ang="0">
                    <a:pos x="60" y="10"/>
                  </a:cxn>
                  <a:cxn ang="0">
                    <a:pos x="60" y="10"/>
                  </a:cxn>
                  <a:cxn ang="0">
                    <a:pos x="50" y="0"/>
                  </a:cxn>
                  <a:cxn ang="0">
                    <a:pos x="38" y="2"/>
                  </a:cxn>
                  <a:cxn ang="0">
                    <a:pos x="26" y="14"/>
                  </a:cxn>
                </a:cxnLst>
                <a:rect l="0" t="0" r="r" b="b"/>
                <a:pathLst>
                  <a:path w="112" h="46">
                    <a:moveTo>
                      <a:pt x="26" y="14"/>
                    </a:moveTo>
                    <a:lnTo>
                      <a:pt x="2" y="24"/>
                    </a:lnTo>
                    <a:lnTo>
                      <a:pt x="0" y="32"/>
                    </a:lnTo>
                    <a:lnTo>
                      <a:pt x="4" y="40"/>
                    </a:lnTo>
                    <a:lnTo>
                      <a:pt x="4" y="38"/>
                    </a:lnTo>
                    <a:lnTo>
                      <a:pt x="20" y="46"/>
                    </a:lnTo>
                    <a:lnTo>
                      <a:pt x="38" y="42"/>
                    </a:lnTo>
                    <a:lnTo>
                      <a:pt x="38" y="40"/>
                    </a:lnTo>
                    <a:lnTo>
                      <a:pt x="38" y="40"/>
                    </a:lnTo>
                    <a:lnTo>
                      <a:pt x="38" y="38"/>
                    </a:lnTo>
                    <a:lnTo>
                      <a:pt x="62" y="34"/>
                    </a:lnTo>
                    <a:lnTo>
                      <a:pt x="72" y="24"/>
                    </a:lnTo>
                    <a:lnTo>
                      <a:pt x="90" y="24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106" y="26"/>
                    </a:lnTo>
                    <a:lnTo>
                      <a:pt x="106" y="24"/>
                    </a:lnTo>
                    <a:lnTo>
                      <a:pt x="110" y="16"/>
                    </a:lnTo>
                    <a:lnTo>
                      <a:pt x="112" y="14"/>
                    </a:lnTo>
                    <a:lnTo>
                      <a:pt x="96" y="6"/>
                    </a:lnTo>
                    <a:lnTo>
                      <a:pt x="66" y="6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0" y="0"/>
                    </a:lnTo>
                    <a:lnTo>
                      <a:pt x="38" y="2"/>
                    </a:lnTo>
                    <a:lnTo>
                      <a:pt x="26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8" name="Freeform 259"/>
              <p:cNvSpPr>
                <a:spLocks/>
              </p:cNvSpPr>
              <p:nvPr/>
            </p:nvSpPr>
            <p:spPr bwMode="auto">
              <a:xfrm>
                <a:off x="5097463" y="3668713"/>
                <a:ext cx="25400" cy="25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6"/>
                  </a:cxn>
                  <a:cxn ang="0">
                    <a:pos x="16" y="4"/>
                  </a:cxn>
                  <a:cxn ang="0">
                    <a:pos x="10" y="6"/>
                  </a:cxn>
                  <a:cxn ang="0">
                    <a:pos x="0" y="0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4" y="16"/>
                    </a:lnTo>
                    <a:lnTo>
                      <a:pt x="16" y="4"/>
                    </a:lnTo>
                    <a:lnTo>
                      <a:pt x="1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9" name="Freeform 260"/>
              <p:cNvSpPr>
                <a:spLocks/>
              </p:cNvSpPr>
              <p:nvPr/>
            </p:nvSpPr>
            <p:spPr bwMode="auto">
              <a:xfrm>
                <a:off x="3343275" y="3352800"/>
                <a:ext cx="190500" cy="112713"/>
              </a:xfrm>
              <a:custGeom>
                <a:avLst/>
                <a:gdLst/>
                <a:ahLst/>
                <a:cxnLst>
                  <a:cxn ang="0">
                    <a:pos x="110" y="53"/>
                  </a:cxn>
                  <a:cxn ang="0">
                    <a:pos x="108" y="49"/>
                  </a:cxn>
                  <a:cxn ang="0">
                    <a:pos x="104" y="43"/>
                  </a:cxn>
                  <a:cxn ang="0">
                    <a:pos x="112" y="18"/>
                  </a:cxn>
                  <a:cxn ang="0">
                    <a:pos x="120" y="12"/>
                  </a:cxn>
                  <a:cxn ang="0">
                    <a:pos x="90" y="0"/>
                  </a:cxn>
                  <a:cxn ang="0">
                    <a:pos x="74" y="4"/>
                  </a:cxn>
                  <a:cxn ang="0">
                    <a:pos x="58" y="14"/>
                  </a:cxn>
                  <a:cxn ang="0">
                    <a:pos x="56" y="14"/>
                  </a:cxn>
                  <a:cxn ang="0">
                    <a:pos x="56" y="14"/>
                  </a:cxn>
                  <a:cxn ang="0">
                    <a:pos x="16" y="8"/>
                  </a:cxn>
                  <a:cxn ang="0">
                    <a:pos x="4" y="0"/>
                  </a:cxn>
                  <a:cxn ang="0">
                    <a:pos x="0" y="8"/>
                  </a:cxn>
                  <a:cxn ang="0">
                    <a:pos x="10" y="26"/>
                  </a:cxn>
                  <a:cxn ang="0">
                    <a:pos x="0" y="32"/>
                  </a:cxn>
                  <a:cxn ang="0">
                    <a:pos x="0" y="45"/>
                  </a:cxn>
                  <a:cxn ang="0">
                    <a:pos x="12" y="59"/>
                  </a:cxn>
                  <a:cxn ang="0">
                    <a:pos x="10" y="69"/>
                  </a:cxn>
                  <a:cxn ang="0">
                    <a:pos x="40" y="63"/>
                  </a:cxn>
                  <a:cxn ang="0">
                    <a:pos x="56" y="71"/>
                  </a:cxn>
                  <a:cxn ang="0">
                    <a:pos x="74" y="69"/>
                  </a:cxn>
                  <a:cxn ang="0">
                    <a:pos x="76" y="61"/>
                  </a:cxn>
                  <a:cxn ang="0">
                    <a:pos x="78" y="59"/>
                  </a:cxn>
                  <a:cxn ang="0">
                    <a:pos x="92" y="51"/>
                  </a:cxn>
                  <a:cxn ang="0">
                    <a:pos x="110" y="53"/>
                  </a:cxn>
                </a:cxnLst>
                <a:rect l="0" t="0" r="r" b="b"/>
                <a:pathLst>
                  <a:path w="120" h="71">
                    <a:moveTo>
                      <a:pt x="110" y="53"/>
                    </a:moveTo>
                    <a:lnTo>
                      <a:pt x="108" y="49"/>
                    </a:lnTo>
                    <a:lnTo>
                      <a:pt x="104" y="43"/>
                    </a:lnTo>
                    <a:lnTo>
                      <a:pt x="112" y="18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74" y="4"/>
                    </a:lnTo>
                    <a:lnTo>
                      <a:pt x="58" y="14"/>
                    </a:lnTo>
                    <a:lnTo>
                      <a:pt x="56" y="14"/>
                    </a:lnTo>
                    <a:lnTo>
                      <a:pt x="56" y="14"/>
                    </a:lnTo>
                    <a:lnTo>
                      <a:pt x="16" y="8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10" y="26"/>
                    </a:lnTo>
                    <a:lnTo>
                      <a:pt x="0" y="32"/>
                    </a:lnTo>
                    <a:lnTo>
                      <a:pt x="0" y="45"/>
                    </a:lnTo>
                    <a:lnTo>
                      <a:pt x="12" y="59"/>
                    </a:lnTo>
                    <a:lnTo>
                      <a:pt x="10" y="69"/>
                    </a:lnTo>
                    <a:lnTo>
                      <a:pt x="40" y="63"/>
                    </a:lnTo>
                    <a:lnTo>
                      <a:pt x="56" y="71"/>
                    </a:lnTo>
                    <a:lnTo>
                      <a:pt x="74" y="69"/>
                    </a:lnTo>
                    <a:lnTo>
                      <a:pt x="76" y="61"/>
                    </a:lnTo>
                    <a:lnTo>
                      <a:pt x="78" y="59"/>
                    </a:lnTo>
                    <a:lnTo>
                      <a:pt x="92" y="51"/>
                    </a:lnTo>
                    <a:lnTo>
                      <a:pt x="110" y="5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0" name="Freeform 261"/>
              <p:cNvSpPr>
                <a:spLocks/>
              </p:cNvSpPr>
              <p:nvPr/>
            </p:nvSpPr>
            <p:spPr bwMode="auto">
              <a:xfrm>
                <a:off x="4259263" y="4013200"/>
                <a:ext cx="25400" cy="50800"/>
              </a:xfrm>
              <a:custGeom>
                <a:avLst/>
                <a:gdLst/>
                <a:ahLst/>
                <a:cxnLst>
                  <a:cxn ang="0">
                    <a:pos x="8" y="32"/>
                  </a:cxn>
                  <a:cxn ang="0">
                    <a:pos x="10" y="32"/>
                  </a:cxn>
                  <a:cxn ang="0">
                    <a:pos x="12" y="30"/>
                  </a:cxn>
                  <a:cxn ang="0">
                    <a:pos x="16" y="8"/>
                  </a:cxn>
                  <a:cxn ang="0">
                    <a:pos x="10" y="0"/>
                  </a:cxn>
                  <a:cxn ang="0">
                    <a:pos x="0" y="16"/>
                  </a:cxn>
                  <a:cxn ang="0">
                    <a:pos x="0" y="30"/>
                  </a:cxn>
                  <a:cxn ang="0">
                    <a:pos x="4" y="32"/>
                  </a:cxn>
                  <a:cxn ang="0">
                    <a:pos x="4" y="32"/>
                  </a:cxn>
                  <a:cxn ang="0">
                    <a:pos x="8" y="32"/>
                  </a:cxn>
                </a:cxnLst>
                <a:rect l="0" t="0" r="r" b="b"/>
                <a:pathLst>
                  <a:path w="16" h="32">
                    <a:moveTo>
                      <a:pt x="8" y="32"/>
                    </a:moveTo>
                    <a:lnTo>
                      <a:pt x="10" y="32"/>
                    </a:lnTo>
                    <a:lnTo>
                      <a:pt x="12" y="30"/>
                    </a:lnTo>
                    <a:lnTo>
                      <a:pt x="16" y="8"/>
                    </a:lnTo>
                    <a:lnTo>
                      <a:pt x="10" y="0"/>
                    </a:lnTo>
                    <a:lnTo>
                      <a:pt x="0" y="16"/>
                    </a:lnTo>
                    <a:lnTo>
                      <a:pt x="0" y="30"/>
                    </a:lnTo>
                    <a:lnTo>
                      <a:pt x="4" y="32"/>
                    </a:lnTo>
                    <a:lnTo>
                      <a:pt x="4" y="32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1" name="Rectangle 262"/>
              <p:cNvSpPr>
                <a:spLocks noChangeArrowheads="1"/>
              </p:cNvSpPr>
              <p:nvPr/>
            </p:nvSpPr>
            <p:spPr bwMode="auto">
              <a:xfrm>
                <a:off x="2927350" y="3216275"/>
                <a:ext cx="1588" cy="1588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2" name="Freeform 263"/>
              <p:cNvSpPr>
                <a:spLocks/>
              </p:cNvSpPr>
              <p:nvPr/>
            </p:nvSpPr>
            <p:spPr bwMode="auto">
              <a:xfrm>
                <a:off x="2924175" y="3159125"/>
                <a:ext cx="241300" cy="101600"/>
              </a:xfrm>
              <a:custGeom>
                <a:avLst/>
                <a:gdLst/>
                <a:ahLst/>
                <a:cxnLst>
                  <a:cxn ang="0">
                    <a:pos x="60" y="56"/>
                  </a:cxn>
                  <a:cxn ang="0">
                    <a:pos x="84" y="62"/>
                  </a:cxn>
                  <a:cxn ang="0">
                    <a:pos x="100" y="64"/>
                  </a:cxn>
                  <a:cxn ang="0">
                    <a:pos x="108" y="58"/>
                  </a:cxn>
                  <a:cxn ang="0">
                    <a:pos x="130" y="56"/>
                  </a:cxn>
                  <a:cxn ang="0">
                    <a:pos x="130" y="54"/>
                  </a:cxn>
                  <a:cxn ang="0">
                    <a:pos x="138" y="48"/>
                  </a:cxn>
                  <a:cxn ang="0">
                    <a:pos x="142" y="30"/>
                  </a:cxn>
                  <a:cxn ang="0">
                    <a:pos x="146" y="30"/>
                  </a:cxn>
                  <a:cxn ang="0">
                    <a:pos x="146" y="30"/>
                  </a:cxn>
                  <a:cxn ang="0">
                    <a:pos x="152" y="30"/>
                  </a:cxn>
                  <a:cxn ang="0">
                    <a:pos x="152" y="22"/>
                  </a:cxn>
                  <a:cxn ang="0">
                    <a:pos x="146" y="16"/>
                  </a:cxn>
                  <a:cxn ang="0">
                    <a:pos x="148" y="8"/>
                  </a:cxn>
                  <a:cxn ang="0">
                    <a:pos x="110" y="0"/>
                  </a:cxn>
                  <a:cxn ang="0">
                    <a:pos x="104" y="10"/>
                  </a:cxn>
                  <a:cxn ang="0">
                    <a:pos x="86" y="6"/>
                  </a:cxn>
                  <a:cxn ang="0">
                    <a:pos x="84" y="12"/>
                  </a:cxn>
                  <a:cxn ang="0">
                    <a:pos x="66" y="20"/>
                  </a:cxn>
                  <a:cxn ang="0">
                    <a:pos x="66" y="20"/>
                  </a:cxn>
                  <a:cxn ang="0">
                    <a:pos x="68" y="32"/>
                  </a:cxn>
                  <a:cxn ang="0">
                    <a:pos x="70" y="36"/>
                  </a:cxn>
                  <a:cxn ang="0">
                    <a:pos x="52" y="30"/>
                  </a:cxn>
                  <a:cxn ang="0">
                    <a:pos x="32" y="38"/>
                  </a:cxn>
                  <a:cxn ang="0">
                    <a:pos x="18" y="36"/>
                  </a:cxn>
                  <a:cxn ang="0">
                    <a:pos x="12" y="44"/>
                  </a:cxn>
                  <a:cxn ang="0">
                    <a:pos x="4" y="36"/>
                  </a:cxn>
                  <a:cxn ang="0">
                    <a:pos x="4" y="36"/>
                  </a:cxn>
                  <a:cxn ang="0">
                    <a:pos x="4" y="36"/>
                  </a:cxn>
                  <a:cxn ang="0">
                    <a:pos x="0" y="42"/>
                  </a:cxn>
                  <a:cxn ang="0">
                    <a:pos x="0" y="44"/>
                  </a:cxn>
                  <a:cxn ang="0">
                    <a:pos x="2" y="46"/>
                  </a:cxn>
                  <a:cxn ang="0">
                    <a:pos x="2" y="46"/>
                  </a:cxn>
                  <a:cxn ang="0">
                    <a:pos x="4" y="46"/>
                  </a:cxn>
                  <a:cxn ang="0">
                    <a:pos x="16" y="52"/>
                  </a:cxn>
                  <a:cxn ang="0">
                    <a:pos x="24" y="52"/>
                  </a:cxn>
                  <a:cxn ang="0">
                    <a:pos x="22" y="54"/>
                  </a:cxn>
                  <a:cxn ang="0">
                    <a:pos x="54" y="46"/>
                  </a:cxn>
                  <a:cxn ang="0">
                    <a:pos x="56" y="48"/>
                  </a:cxn>
                  <a:cxn ang="0">
                    <a:pos x="58" y="56"/>
                  </a:cxn>
                  <a:cxn ang="0">
                    <a:pos x="60" y="56"/>
                  </a:cxn>
                </a:cxnLst>
                <a:rect l="0" t="0" r="r" b="b"/>
                <a:pathLst>
                  <a:path w="152" h="64">
                    <a:moveTo>
                      <a:pt x="60" y="56"/>
                    </a:moveTo>
                    <a:lnTo>
                      <a:pt x="84" y="62"/>
                    </a:lnTo>
                    <a:lnTo>
                      <a:pt x="100" y="64"/>
                    </a:lnTo>
                    <a:lnTo>
                      <a:pt x="108" y="58"/>
                    </a:lnTo>
                    <a:lnTo>
                      <a:pt x="130" y="56"/>
                    </a:lnTo>
                    <a:lnTo>
                      <a:pt x="130" y="54"/>
                    </a:lnTo>
                    <a:lnTo>
                      <a:pt x="138" y="48"/>
                    </a:lnTo>
                    <a:lnTo>
                      <a:pt x="142" y="30"/>
                    </a:lnTo>
                    <a:lnTo>
                      <a:pt x="146" y="30"/>
                    </a:lnTo>
                    <a:lnTo>
                      <a:pt x="146" y="30"/>
                    </a:lnTo>
                    <a:lnTo>
                      <a:pt x="152" y="30"/>
                    </a:lnTo>
                    <a:lnTo>
                      <a:pt x="152" y="22"/>
                    </a:lnTo>
                    <a:lnTo>
                      <a:pt x="146" y="16"/>
                    </a:lnTo>
                    <a:lnTo>
                      <a:pt x="148" y="8"/>
                    </a:lnTo>
                    <a:lnTo>
                      <a:pt x="110" y="0"/>
                    </a:lnTo>
                    <a:lnTo>
                      <a:pt x="104" y="10"/>
                    </a:lnTo>
                    <a:lnTo>
                      <a:pt x="86" y="6"/>
                    </a:lnTo>
                    <a:lnTo>
                      <a:pt x="84" y="12"/>
                    </a:lnTo>
                    <a:lnTo>
                      <a:pt x="66" y="20"/>
                    </a:lnTo>
                    <a:lnTo>
                      <a:pt x="66" y="20"/>
                    </a:lnTo>
                    <a:lnTo>
                      <a:pt x="68" y="32"/>
                    </a:lnTo>
                    <a:lnTo>
                      <a:pt x="70" y="36"/>
                    </a:lnTo>
                    <a:lnTo>
                      <a:pt x="52" y="30"/>
                    </a:lnTo>
                    <a:lnTo>
                      <a:pt x="32" y="38"/>
                    </a:lnTo>
                    <a:lnTo>
                      <a:pt x="18" y="36"/>
                    </a:lnTo>
                    <a:lnTo>
                      <a:pt x="12" y="44"/>
                    </a:lnTo>
                    <a:lnTo>
                      <a:pt x="4" y="36"/>
                    </a:lnTo>
                    <a:lnTo>
                      <a:pt x="4" y="36"/>
                    </a:lnTo>
                    <a:lnTo>
                      <a:pt x="4" y="36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2" y="46"/>
                    </a:lnTo>
                    <a:lnTo>
                      <a:pt x="2" y="46"/>
                    </a:lnTo>
                    <a:lnTo>
                      <a:pt x="4" y="46"/>
                    </a:lnTo>
                    <a:lnTo>
                      <a:pt x="16" y="52"/>
                    </a:lnTo>
                    <a:lnTo>
                      <a:pt x="24" y="52"/>
                    </a:lnTo>
                    <a:lnTo>
                      <a:pt x="22" y="54"/>
                    </a:lnTo>
                    <a:lnTo>
                      <a:pt x="54" y="46"/>
                    </a:lnTo>
                    <a:lnTo>
                      <a:pt x="56" y="48"/>
                    </a:lnTo>
                    <a:lnTo>
                      <a:pt x="58" y="56"/>
                    </a:lnTo>
                    <a:lnTo>
                      <a:pt x="60" y="5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3" name="Freeform 264"/>
              <p:cNvSpPr>
                <a:spLocks/>
              </p:cNvSpPr>
              <p:nvPr/>
            </p:nvSpPr>
            <p:spPr bwMode="auto">
              <a:xfrm>
                <a:off x="3609975" y="5722938"/>
                <a:ext cx="38100" cy="5238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3"/>
                  </a:cxn>
                  <a:cxn ang="0">
                    <a:pos x="6" y="31"/>
                  </a:cxn>
                  <a:cxn ang="0">
                    <a:pos x="22" y="33"/>
                  </a:cxn>
                  <a:cxn ang="0">
                    <a:pos x="24" y="23"/>
                  </a:cxn>
                  <a:cxn ang="0">
                    <a:pos x="24" y="11"/>
                  </a:cxn>
                  <a:cxn ang="0">
                    <a:pos x="22" y="7"/>
                  </a:cxn>
                  <a:cxn ang="0">
                    <a:pos x="12" y="0"/>
                  </a:cxn>
                </a:cxnLst>
                <a:rect l="0" t="0" r="r" b="b"/>
                <a:pathLst>
                  <a:path w="24" h="33">
                    <a:moveTo>
                      <a:pt x="12" y="0"/>
                    </a:moveTo>
                    <a:lnTo>
                      <a:pt x="0" y="13"/>
                    </a:lnTo>
                    <a:lnTo>
                      <a:pt x="6" y="31"/>
                    </a:lnTo>
                    <a:lnTo>
                      <a:pt x="22" y="33"/>
                    </a:lnTo>
                    <a:lnTo>
                      <a:pt x="24" y="23"/>
                    </a:lnTo>
                    <a:lnTo>
                      <a:pt x="24" y="11"/>
                    </a:lnTo>
                    <a:lnTo>
                      <a:pt x="22" y="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4" name="Freeform 265"/>
              <p:cNvSpPr>
                <a:spLocks/>
              </p:cNvSpPr>
              <p:nvPr/>
            </p:nvSpPr>
            <p:spPr bwMode="auto">
              <a:xfrm>
                <a:off x="3140075" y="3171825"/>
                <a:ext cx="215900" cy="114300"/>
              </a:xfrm>
              <a:custGeom>
                <a:avLst/>
                <a:gdLst/>
                <a:ahLst/>
                <a:cxnLst>
                  <a:cxn ang="0">
                    <a:pos x="130" y="14"/>
                  </a:cxn>
                  <a:cxn ang="0">
                    <a:pos x="120" y="2"/>
                  </a:cxn>
                  <a:cxn ang="0">
                    <a:pos x="120" y="2"/>
                  </a:cxn>
                  <a:cxn ang="0">
                    <a:pos x="106" y="0"/>
                  </a:cxn>
                  <a:cxn ang="0">
                    <a:pos x="88" y="0"/>
                  </a:cxn>
                  <a:cxn ang="0">
                    <a:pos x="78" y="10"/>
                  </a:cxn>
                  <a:cxn ang="0">
                    <a:pos x="54" y="14"/>
                  </a:cxn>
                  <a:cxn ang="0">
                    <a:pos x="54" y="16"/>
                  </a:cxn>
                  <a:cxn ang="0">
                    <a:pos x="54" y="18"/>
                  </a:cxn>
                  <a:cxn ang="0">
                    <a:pos x="54" y="18"/>
                  </a:cxn>
                  <a:cxn ang="0">
                    <a:pos x="36" y="22"/>
                  </a:cxn>
                  <a:cxn ang="0">
                    <a:pos x="20" y="14"/>
                  </a:cxn>
                  <a:cxn ang="0">
                    <a:pos x="20" y="16"/>
                  </a:cxn>
                  <a:cxn ang="0">
                    <a:pos x="20" y="22"/>
                  </a:cxn>
                  <a:cxn ang="0">
                    <a:pos x="16" y="22"/>
                  </a:cxn>
                  <a:cxn ang="0">
                    <a:pos x="10" y="22"/>
                  </a:cxn>
                  <a:cxn ang="0">
                    <a:pos x="10" y="22"/>
                  </a:cxn>
                  <a:cxn ang="0">
                    <a:pos x="8" y="40"/>
                  </a:cxn>
                  <a:cxn ang="0">
                    <a:pos x="0" y="46"/>
                  </a:cxn>
                  <a:cxn ang="0">
                    <a:pos x="4" y="46"/>
                  </a:cxn>
                  <a:cxn ang="0">
                    <a:pos x="10" y="54"/>
                  </a:cxn>
                  <a:cxn ang="0">
                    <a:pos x="26" y="66"/>
                  </a:cxn>
                  <a:cxn ang="0">
                    <a:pos x="46" y="72"/>
                  </a:cxn>
                  <a:cxn ang="0">
                    <a:pos x="46" y="72"/>
                  </a:cxn>
                  <a:cxn ang="0">
                    <a:pos x="52" y="68"/>
                  </a:cxn>
                  <a:cxn ang="0">
                    <a:pos x="58" y="66"/>
                  </a:cxn>
                  <a:cxn ang="0">
                    <a:pos x="70" y="62"/>
                  </a:cxn>
                  <a:cxn ang="0">
                    <a:pos x="84" y="64"/>
                  </a:cxn>
                  <a:cxn ang="0">
                    <a:pos x="98" y="60"/>
                  </a:cxn>
                  <a:cxn ang="0">
                    <a:pos x="114" y="28"/>
                  </a:cxn>
                  <a:cxn ang="0">
                    <a:pos x="132" y="16"/>
                  </a:cxn>
                  <a:cxn ang="0">
                    <a:pos x="136" y="16"/>
                  </a:cxn>
                  <a:cxn ang="0">
                    <a:pos x="136" y="16"/>
                  </a:cxn>
                  <a:cxn ang="0">
                    <a:pos x="130" y="14"/>
                  </a:cxn>
                </a:cxnLst>
                <a:rect l="0" t="0" r="r" b="b"/>
                <a:pathLst>
                  <a:path w="136" h="72">
                    <a:moveTo>
                      <a:pt x="130" y="14"/>
                    </a:moveTo>
                    <a:lnTo>
                      <a:pt x="120" y="2"/>
                    </a:lnTo>
                    <a:lnTo>
                      <a:pt x="120" y="2"/>
                    </a:lnTo>
                    <a:lnTo>
                      <a:pt x="106" y="0"/>
                    </a:lnTo>
                    <a:lnTo>
                      <a:pt x="88" y="0"/>
                    </a:lnTo>
                    <a:lnTo>
                      <a:pt x="78" y="10"/>
                    </a:lnTo>
                    <a:lnTo>
                      <a:pt x="54" y="14"/>
                    </a:lnTo>
                    <a:lnTo>
                      <a:pt x="54" y="16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36" y="22"/>
                    </a:lnTo>
                    <a:lnTo>
                      <a:pt x="20" y="14"/>
                    </a:lnTo>
                    <a:lnTo>
                      <a:pt x="20" y="16"/>
                    </a:lnTo>
                    <a:lnTo>
                      <a:pt x="20" y="22"/>
                    </a:lnTo>
                    <a:lnTo>
                      <a:pt x="16" y="22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8" y="40"/>
                    </a:lnTo>
                    <a:lnTo>
                      <a:pt x="0" y="46"/>
                    </a:lnTo>
                    <a:lnTo>
                      <a:pt x="4" y="46"/>
                    </a:lnTo>
                    <a:lnTo>
                      <a:pt x="10" y="54"/>
                    </a:lnTo>
                    <a:lnTo>
                      <a:pt x="26" y="66"/>
                    </a:lnTo>
                    <a:lnTo>
                      <a:pt x="46" y="72"/>
                    </a:lnTo>
                    <a:lnTo>
                      <a:pt x="46" y="72"/>
                    </a:lnTo>
                    <a:lnTo>
                      <a:pt x="52" y="68"/>
                    </a:lnTo>
                    <a:lnTo>
                      <a:pt x="58" y="66"/>
                    </a:lnTo>
                    <a:lnTo>
                      <a:pt x="70" y="62"/>
                    </a:lnTo>
                    <a:lnTo>
                      <a:pt x="84" y="64"/>
                    </a:lnTo>
                    <a:lnTo>
                      <a:pt x="98" y="60"/>
                    </a:lnTo>
                    <a:lnTo>
                      <a:pt x="114" y="28"/>
                    </a:lnTo>
                    <a:lnTo>
                      <a:pt x="132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3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5" name="Freeform 266"/>
              <p:cNvSpPr>
                <a:spLocks/>
              </p:cNvSpPr>
              <p:nvPr/>
            </p:nvSpPr>
            <p:spPr bwMode="auto">
              <a:xfrm>
                <a:off x="3267075" y="3184525"/>
                <a:ext cx="304800" cy="190500"/>
              </a:xfrm>
              <a:custGeom>
                <a:avLst/>
                <a:gdLst/>
                <a:ahLst/>
                <a:cxnLst>
                  <a:cxn ang="0">
                    <a:pos x="104" y="120"/>
                  </a:cxn>
                  <a:cxn ang="0">
                    <a:pos x="104" y="120"/>
                  </a:cxn>
                  <a:cxn ang="0">
                    <a:pos x="120" y="110"/>
                  </a:cxn>
                  <a:cxn ang="0">
                    <a:pos x="138" y="106"/>
                  </a:cxn>
                  <a:cxn ang="0">
                    <a:pos x="138" y="106"/>
                  </a:cxn>
                  <a:cxn ang="0">
                    <a:pos x="168" y="118"/>
                  </a:cxn>
                  <a:cxn ang="0">
                    <a:pos x="168" y="118"/>
                  </a:cxn>
                  <a:cxn ang="0">
                    <a:pos x="170" y="104"/>
                  </a:cxn>
                  <a:cxn ang="0">
                    <a:pos x="178" y="90"/>
                  </a:cxn>
                  <a:cxn ang="0">
                    <a:pos x="188" y="90"/>
                  </a:cxn>
                  <a:cxn ang="0">
                    <a:pos x="192" y="80"/>
                  </a:cxn>
                  <a:cxn ang="0">
                    <a:pos x="184" y="74"/>
                  </a:cxn>
                  <a:cxn ang="0">
                    <a:pos x="172" y="80"/>
                  </a:cxn>
                  <a:cxn ang="0">
                    <a:pos x="160" y="74"/>
                  </a:cxn>
                  <a:cxn ang="0">
                    <a:pos x="160" y="72"/>
                  </a:cxn>
                  <a:cxn ang="0">
                    <a:pos x="160" y="60"/>
                  </a:cxn>
                  <a:cxn ang="0">
                    <a:pos x="160" y="58"/>
                  </a:cxn>
                  <a:cxn ang="0">
                    <a:pos x="162" y="44"/>
                  </a:cxn>
                  <a:cxn ang="0">
                    <a:pos x="156" y="32"/>
                  </a:cxn>
                  <a:cxn ang="0">
                    <a:pos x="144" y="16"/>
                  </a:cxn>
                  <a:cxn ang="0">
                    <a:pos x="136" y="2"/>
                  </a:cxn>
                  <a:cxn ang="0">
                    <a:pos x="128" y="0"/>
                  </a:cxn>
                  <a:cxn ang="0">
                    <a:pos x="120" y="6"/>
                  </a:cxn>
                  <a:cxn ang="0">
                    <a:pos x="100" y="10"/>
                  </a:cxn>
                  <a:cxn ang="0">
                    <a:pos x="56" y="8"/>
                  </a:cxn>
                  <a:cxn ang="0">
                    <a:pos x="52" y="8"/>
                  </a:cxn>
                  <a:cxn ang="0">
                    <a:pos x="34" y="20"/>
                  </a:cxn>
                  <a:cxn ang="0">
                    <a:pos x="18" y="52"/>
                  </a:cxn>
                  <a:cxn ang="0">
                    <a:pos x="18" y="52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10" y="70"/>
                  </a:cxn>
                  <a:cxn ang="0">
                    <a:pos x="26" y="82"/>
                  </a:cxn>
                  <a:cxn ang="0">
                    <a:pos x="24" y="90"/>
                  </a:cxn>
                  <a:cxn ang="0">
                    <a:pos x="36" y="98"/>
                  </a:cxn>
                  <a:cxn ang="0">
                    <a:pos x="38" y="98"/>
                  </a:cxn>
                  <a:cxn ang="0">
                    <a:pos x="42" y="92"/>
                  </a:cxn>
                  <a:cxn ang="0">
                    <a:pos x="44" y="96"/>
                  </a:cxn>
                  <a:cxn ang="0">
                    <a:pos x="48" y="104"/>
                  </a:cxn>
                  <a:cxn ang="0">
                    <a:pos x="50" y="106"/>
                  </a:cxn>
                  <a:cxn ang="0">
                    <a:pos x="52" y="106"/>
                  </a:cxn>
                  <a:cxn ang="0">
                    <a:pos x="64" y="114"/>
                  </a:cxn>
                  <a:cxn ang="0">
                    <a:pos x="104" y="120"/>
                  </a:cxn>
                </a:cxnLst>
                <a:rect l="0" t="0" r="r" b="b"/>
                <a:pathLst>
                  <a:path w="192" h="120">
                    <a:moveTo>
                      <a:pt x="104" y="120"/>
                    </a:moveTo>
                    <a:lnTo>
                      <a:pt x="104" y="120"/>
                    </a:lnTo>
                    <a:lnTo>
                      <a:pt x="120" y="110"/>
                    </a:lnTo>
                    <a:lnTo>
                      <a:pt x="138" y="106"/>
                    </a:lnTo>
                    <a:lnTo>
                      <a:pt x="138" y="106"/>
                    </a:lnTo>
                    <a:lnTo>
                      <a:pt x="168" y="118"/>
                    </a:lnTo>
                    <a:lnTo>
                      <a:pt x="168" y="118"/>
                    </a:lnTo>
                    <a:lnTo>
                      <a:pt x="170" y="104"/>
                    </a:lnTo>
                    <a:lnTo>
                      <a:pt x="178" y="90"/>
                    </a:lnTo>
                    <a:lnTo>
                      <a:pt x="188" y="90"/>
                    </a:lnTo>
                    <a:lnTo>
                      <a:pt x="192" y="80"/>
                    </a:lnTo>
                    <a:lnTo>
                      <a:pt x="184" y="74"/>
                    </a:lnTo>
                    <a:lnTo>
                      <a:pt x="172" y="80"/>
                    </a:lnTo>
                    <a:lnTo>
                      <a:pt x="160" y="74"/>
                    </a:lnTo>
                    <a:lnTo>
                      <a:pt x="160" y="72"/>
                    </a:lnTo>
                    <a:lnTo>
                      <a:pt x="160" y="60"/>
                    </a:lnTo>
                    <a:lnTo>
                      <a:pt x="160" y="58"/>
                    </a:lnTo>
                    <a:lnTo>
                      <a:pt x="162" y="44"/>
                    </a:lnTo>
                    <a:lnTo>
                      <a:pt x="156" y="32"/>
                    </a:lnTo>
                    <a:lnTo>
                      <a:pt x="144" y="16"/>
                    </a:lnTo>
                    <a:lnTo>
                      <a:pt x="136" y="2"/>
                    </a:lnTo>
                    <a:lnTo>
                      <a:pt x="128" y="0"/>
                    </a:lnTo>
                    <a:lnTo>
                      <a:pt x="120" y="6"/>
                    </a:lnTo>
                    <a:lnTo>
                      <a:pt x="100" y="10"/>
                    </a:lnTo>
                    <a:lnTo>
                      <a:pt x="56" y="8"/>
                    </a:lnTo>
                    <a:lnTo>
                      <a:pt x="52" y="8"/>
                    </a:lnTo>
                    <a:lnTo>
                      <a:pt x="34" y="20"/>
                    </a:lnTo>
                    <a:lnTo>
                      <a:pt x="18" y="52"/>
                    </a:lnTo>
                    <a:lnTo>
                      <a:pt x="18" y="52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10" y="70"/>
                    </a:lnTo>
                    <a:lnTo>
                      <a:pt x="26" y="82"/>
                    </a:lnTo>
                    <a:lnTo>
                      <a:pt x="24" y="90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2" y="92"/>
                    </a:lnTo>
                    <a:lnTo>
                      <a:pt x="44" y="96"/>
                    </a:lnTo>
                    <a:lnTo>
                      <a:pt x="48" y="104"/>
                    </a:lnTo>
                    <a:lnTo>
                      <a:pt x="50" y="106"/>
                    </a:lnTo>
                    <a:lnTo>
                      <a:pt x="52" y="106"/>
                    </a:lnTo>
                    <a:lnTo>
                      <a:pt x="64" y="114"/>
                    </a:lnTo>
                    <a:lnTo>
                      <a:pt x="104" y="12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6" name="Freeform 267"/>
              <p:cNvSpPr>
                <a:spLocks/>
              </p:cNvSpPr>
              <p:nvPr/>
            </p:nvSpPr>
            <p:spPr bwMode="auto">
              <a:xfrm>
                <a:off x="2800350" y="3108325"/>
                <a:ext cx="22225" cy="25400"/>
              </a:xfrm>
              <a:custGeom>
                <a:avLst/>
                <a:gdLst/>
                <a:ahLst/>
                <a:cxnLst>
                  <a:cxn ang="0">
                    <a:pos x="10" y="16"/>
                  </a:cxn>
                  <a:cxn ang="0">
                    <a:pos x="12" y="14"/>
                  </a:cxn>
                  <a:cxn ang="0">
                    <a:pos x="14" y="8"/>
                  </a:cxn>
                  <a:cxn ang="0">
                    <a:pos x="14" y="8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2" y="16"/>
                  </a:cxn>
                  <a:cxn ang="0">
                    <a:pos x="2" y="16"/>
                  </a:cxn>
                  <a:cxn ang="0">
                    <a:pos x="10" y="16"/>
                  </a:cxn>
                </a:cxnLst>
                <a:rect l="0" t="0" r="r" b="b"/>
                <a:pathLst>
                  <a:path w="14" h="16">
                    <a:moveTo>
                      <a:pt x="10" y="16"/>
                    </a:moveTo>
                    <a:lnTo>
                      <a:pt x="12" y="14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7" name="Freeform 268"/>
              <p:cNvSpPr>
                <a:spLocks/>
              </p:cNvSpPr>
              <p:nvPr/>
            </p:nvSpPr>
            <p:spPr bwMode="auto">
              <a:xfrm>
                <a:off x="2339975" y="4532313"/>
                <a:ext cx="203200" cy="209550"/>
              </a:xfrm>
              <a:custGeom>
                <a:avLst/>
                <a:gdLst/>
                <a:ahLst/>
                <a:cxnLst>
                  <a:cxn ang="0">
                    <a:pos x="116" y="102"/>
                  </a:cxn>
                  <a:cxn ang="0">
                    <a:pos x="112" y="78"/>
                  </a:cxn>
                  <a:cxn ang="0">
                    <a:pos x="122" y="60"/>
                  </a:cxn>
                  <a:cxn ang="0">
                    <a:pos x="128" y="48"/>
                  </a:cxn>
                  <a:cxn ang="0">
                    <a:pos x="124" y="24"/>
                  </a:cxn>
                  <a:cxn ang="0">
                    <a:pos x="124" y="22"/>
                  </a:cxn>
                  <a:cxn ang="0">
                    <a:pos x="120" y="20"/>
                  </a:cxn>
                  <a:cxn ang="0">
                    <a:pos x="122" y="28"/>
                  </a:cxn>
                  <a:cxn ang="0">
                    <a:pos x="112" y="20"/>
                  </a:cxn>
                  <a:cxn ang="0">
                    <a:pos x="80" y="22"/>
                  </a:cxn>
                  <a:cxn ang="0">
                    <a:pos x="72" y="10"/>
                  </a:cxn>
                  <a:cxn ang="0">
                    <a:pos x="64" y="8"/>
                  </a:cxn>
                  <a:cxn ang="0">
                    <a:pos x="64" y="6"/>
                  </a:cxn>
                  <a:cxn ang="0">
                    <a:pos x="50" y="8"/>
                  </a:cxn>
                  <a:cxn ang="0">
                    <a:pos x="50" y="6"/>
                  </a:cxn>
                  <a:cxn ang="0">
                    <a:pos x="48" y="6"/>
                  </a:cxn>
                  <a:cxn ang="0">
                    <a:pos x="48" y="0"/>
                  </a:cxn>
                  <a:cxn ang="0">
                    <a:pos x="36" y="12"/>
                  </a:cxn>
                  <a:cxn ang="0">
                    <a:pos x="24" y="6"/>
                  </a:cxn>
                  <a:cxn ang="0">
                    <a:pos x="16" y="12"/>
                  </a:cxn>
                  <a:cxn ang="0">
                    <a:pos x="14" y="8"/>
                  </a:cxn>
                  <a:cxn ang="0">
                    <a:pos x="14" y="10"/>
                  </a:cxn>
                  <a:cxn ang="0">
                    <a:pos x="10" y="20"/>
                  </a:cxn>
                  <a:cxn ang="0">
                    <a:pos x="16" y="26"/>
                  </a:cxn>
                  <a:cxn ang="0">
                    <a:pos x="16" y="26"/>
                  </a:cxn>
                  <a:cxn ang="0">
                    <a:pos x="16" y="26"/>
                  </a:cxn>
                  <a:cxn ang="0">
                    <a:pos x="10" y="42"/>
                  </a:cxn>
                  <a:cxn ang="0">
                    <a:pos x="8" y="64"/>
                  </a:cxn>
                  <a:cxn ang="0">
                    <a:pos x="2" y="64"/>
                  </a:cxn>
                  <a:cxn ang="0">
                    <a:pos x="2" y="66"/>
                  </a:cxn>
                  <a:cxn ang="0">
                    <a:pos x="2" y="66"/>
                  </a:cxn>
                  <a:cxn ang="0">
                    <a:pos x="8" y="74"/>
                  </a:cxn>
                  <a:cxn ang="0">
                    <a:pos x="0" y="88"/>
                  </a:cxn>
                  <a:cxn ang="0">
                    <a:pos x="16" y="92"/>
                  </a:cxn>
                  <a:cxn ang="0">
                    <a:pos x="24" y="100"/>
                  </a:cxn>
                  <a:cxn ang="0">
                    <a:pos x="22" y="132"/>
                  </a:cxn>
                  <a:cxn ang="0">
                    <a:pos x="56" y="118"/>
                  </a:cxn>
                  <a:cxn ang="0">
                    <a:pos x="98" y="112"/>
                  </a:cxn>
                  <a:cxn ang="0">
                    <a:pos x="120" y="114"/>
                  </a:cxn>
                  <a:cxn ang="0">
                    <a:pos x="120" y="114"/>
                  </a:cxn>
                  <a:cxn ang="0">
                    <a:pos x="116" y="102"/>
                  </a:cxn>
                </a:cxnLst>
                <a:rect l="0" t="0" r="r" b="b"/>
                <a:pathLst>
                  <a:path w="128" h="132">
                    <a:moveTo>
                      <a:pt x="116" y="102"/>
                    </a:moveTo>
                    <a:lnTo>
                      <a:pt x="112" y="78"/>
                    </a:lnTo>
                    <a:lnTo>
                      <a:pt x="122" y="60"/>
                    </a:lnTo>
                    <a:lnTo>
                      <a:pt x="128" y="48"/>
                    </a:lnTo>
                    <a:lnTo>
                      <a:pt x="124" y="24"/>
                    </a:lnTo>
                    <a:lnTo>
                      <a:pt x="124" y="22"/>
                    </a:lnTo>
                    <a:lnTo>
                      <a:pt x="120" y="20"/>
                    </a:lnTo>
                    <a:lnTo>
                      <a:pt x="122" y="28"/>
                    </a:lnTo>
                    <a:lnTo>
                      <a:pt x="112" y="20"/>
                    </a:lnTo>
                    <a:lnTo>
                      <a:pt x="80" y="22"/>
                    </a:lnTo>
                    <a:lnTo>
                      <a:pt x="72" y="10"/>
                    </a:lnTo>
                    <a:lnTo>
                      <a:pt x="64" y="8"/>
                    </a:lnTo>
                    <a:lnTo>
                      <a:pt x="64" y="6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6"/>
                    </a:lnTo>
                    <a:lnTo>
                      <a:pt x="48" y="0"/>
                    </a:lnTo>
                    <a:lnTo>
                      <a:pt x="36" y="12"/>
                    </a:lnTo>
                    <a:lnTo>
                      <a:pt x="24" y="6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4" y="10"/>
                    </a:lnTo>
                    <a:lnTo>
                      <a:pt x="10" y="20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0" y="42"/>
                    </a:lnTo>
                    <a:lnTo>
                      <a:pt x="8" y="64"/>
                    </a:lnTo>
                    <a:lnTo>
                      <a:pt x="2" y="64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8" y="74"/>
                    </a:lnTo>
                    <a:lnTo>
                      <a:pt x="0" y="88"/>
                    </a:lnTo>
                    <a:lnTo>
                      <a:pt x="16" y="92"/>
                    </a:lnTo>
                    <a:lnTo>
                      <a:pt x="24" y="100"/>
                    </a:lnTo>
                    <a:lnTo>
                      <a:pt x="22" y="132"/>
                    </a:lnTo>
                    <a:lnTo>
                      <a:pt x="56" y="118"/>
                    </a:lnTo>
                    <a:lnTo>
                      <a:pt x="98" y="112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16" y="10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8" name="Freeform 269"/>
              <p:cNvSpPr>
                <a:spLocks/>
              </p:cNvSpPr>
              <p:nvPr/>
            </p:nvSpPr>
            <p:spPr bwMode="auto">
              <a:xfrm>
                <a:off x="2249488" y="4602163"/>
                <a:ext cx="128588" cy="139700"/>
              </a:xfrm>
              <a:custGeom>
                <a:avLst/>
                <a:gdLst/>
                <a:ahLst/>
                <a:cxnLst>
                  <a:cxn ang="0">
                    <a:pos x="59" y="22"/>
                  </a:cxn>
                  <a:cxn ang="0">
                    <a:pos x="59" y="22"/>
                  </a:cxn>
                  <a:cxn ang="0">
                    <a:pos x="47" y="26"/>
                  </a:cxn>
                  <a:cxn ang="0">
                    <a:pos x="47" y="24"/>
                  </a:cxn>
                  <a:cxn ang="0">
                    <a:pos x="45" y="24"/>
                  </a:cxn>
                  <a:cxn ang="0">
                    <a:pos x="40" y="4"/>
                  </a:cxn>
                  <a:cxn ang="0">
                    <a:pos x="26" y="0"/>
                  </a:cxn>
                  <a:cxn ang="0">
                    <a:pos x="18" y="16"/>
                  </a:cxn>
                  <a:cxn ang="0">
                    <a:pos x="0" y="32"/>
                  </a:cxn>
                  <a:cxn ang="0">
                    <a:pos x="22" y="48"/>
                  </a:cxn>
                  <a:cxn ang="0">
                    <a:pos x="45" y="70"/>
                  </a:cxn>
                  <a:cxn ang="0">
                    <a:pos x="77" y="88"/>
                  </a:cxn>
                  <a:cxn ang="0">
                    <a:pos x="81" y="58"/>
                  </a:cxn>
                  <a:cxn ang="0">
                    <a:pos x="73" y="48"/>
                  </a:cxn>
                  <a:cxn ang="0">
                    <a:pos x="57" y="44"/>
                  </a:cxn>
                  <a:cxn ang="0">
                    <a:pos x="57" y="44"/>
                  </a:cxn>
                  <a:cxn ang="0">
                    <a:pos x="65" y="30"/>
                  </a:cxn>
                  <a:cxn ang="0">
                    <a:pos x="59" y="22"/>
                  </a:cxn>
                </a:cxnLst>
                <a:rect l="0" t="0" r="r" b="b"/>
                <a:pathLst>
                  <a:path w="81" h="88">
                    <a:moveTo>
                      <a:pt x="59" y="22"/>
                    </a:moveTo>
                    <a:lnTo>
                      <a:pt x="59" y="22"/>
                    </a:lnTo>
                    <a:lnTo>
                      <a:pt x="47" y="26"/>
                    </a:lnTo>
                    <a:lnTo>
                      <a:pt x="47" y="24"/>
                    </a:lnTo>
                    <a:lnTo>
                      <a:pt x="45" y="24"/>
                    </a:lnTo>
                    <a:lnTo>
                      <a:pt x="40" y="4"/>
                    </a:lnTo>
                    <a:lnTo>
                      <a:pt x="26" y="0"/>
                    </a:lnTo>
                    <a:lnTo>
                      <a:pt x="18" y="16"/>
                    </a:lnTo>
                    <a:lnTo>
                      <a:pt x="0" y="32"/>
                    </a:lnTo>
                    <a:lnTo>
                      <a:pt x="22" y="48"/>
                    </a:lnTo>
                    <a:lnTo>
                      <a:pt x="45" y="70"/>
                    </a:lnTo>
                    <a:lnTo>
                      <a:pt x="77" y="88"/>
                    </a:lnTo>
                    <a:lnTo>
                      <a:pt x="81" y="58"/>
                    </a:lnTo>
                    <a:lnTo>
                      <a:pt x="73" y="48"/>
                    </a:lnTo>
                    <a:lnTo>
                      <a:pt x="57" y="44"/>
                    </a:lnTo>
                    <a:lnTo>
                      <a:pt x="57" y="44"/>
                    </a:lnTo>
                    <a:lnTo>
                      <a:pt x="65" y="30"/>
                    </a:lnTo>
                    <a:lnTo>
                      <a:pt x="59" y="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9" name="Freeform 270"/>
              <p:cNvSpPr>
                <a:spLocks/>
              </p:cNvSpPr>
              <p:nvPr/>
            </p:nvSpPr>
            <p:spPr bwMode="auto">
              <a:xfrm>
                <a:off x="2695575" y="3044825"/>
                <a:ext cx="127000" cy="88900"/>
              </a:xfrm>
              <a:custGeom>
                <a:avLst/>
                <a:gdLst/>
                <a:ahLst/>
                <a:cxnLst>
                  <a:cxn ang="0">
                    <a:pos x="36" y="42"/>
                  </a:cxn>
                  <a:cxn ang="0">
                    <a:pos x="46" y="42"/>
                  </a:cxn>
                  <a:cxn ang="0">
                    <a:pos x="64" y="56"/>
                  </a:cxn>
                  <a:cxn ang="0">
                    <a:pos x="66" y="56"/>
                  </a:cxn>
                  <a:cxn ang="0">
                    <a:pos x="68" y="56"/>
                  </a:cxn>
                  <a:cxn ang="0">
                    <a:pos x="66" y="44"/>
                  </a:cxn>
                  <a:cxn ang="0">
                    <a:pos x="72" y="40"/>
                  </a:cxn>
                  <a:cxn ang="0">
                    <a:pos x="72" y="40"/>
                  </a:cxn>
                  <a:cxn ang="0">
                    <a:pos x="74" y="40"/>
                  </a:cxn>
                  <a:cxn ang="0">
                    <a:pos x="80" y="34"/>
                  </a:cxn>
                  <a:cxn ang="0">
                    <a:pos x="74" y="20"/>
                  </a:cxn>
                  <a:cxn ang="0">
                    <a:pos x="72" y="16"/>
                  </a:cxn>
                  <a:cxn ang="0">
                    <a:pos x="72" y="16"/>
                  </a:cxn>
                  <a:cxn ang="0">
                    <a:pos x="68" y="8"/>
                  </a:cxn>
                  <a:cxn ang="0">
                    <a:pos x="52" y="0"/>
                  </a:cxn>
                  <a:cxn ang="0">
                    <a:pos x="50" y="0"/>
                  </a:cxn>
                  <a:cxn ang="0">
                    <a:pos x="36" y="2"/>
                  </a:cxn>
                  <a:cxn ang="0">
                    <a:pos x="28" y="8"/>
                  </a:cxn>
                  <a:cxn ang="0">
                    <a:pos x="16" y="2"/>
                  </a:cxn>
                  <a:cxn ang="0">
                    <a:pos x="14" y="6"/>
                  </a:cxn>
                  <a:cxn ang="0">
                    <a:pos x="0" y="12"/>
                  </a:cxn>
                  <a:cxn ang="0">
                    <a:pos x="24" y="34"/>
                  </a:cxn>
                  <a:cxn ang="0">
                    <a:pos x="36" y="34"/>
                  </a:cxn>
                  <a:cxn ang="0">
                    <a:pos x="34" y="38"/>
                  </a:cxn>
                  <a:cxn ang="0">
                    <a:pos x="32" y="42"/>
                  </a:cxn>
                  <a:cxn ang="0">
                    <a:pos x="36" y="42"/>
                  </a:cxn>
                </a:cxnLst>
                <a:rect l="0" t="0" r="r" b="b"/>
                <a:pathLst>
                  <a:path w="80" h="56">
                    <a:moveTo>
                      <a:pt x="36" y="42"/>
                    </a:moveTo>
                    <a:lnTo>
                      <a:pt x="46" y="42"/>
                    </a:lnTo>
                    <a:lnTo>
                      <a:pt x="64" y="56"/>
                    </a:lnTo>
                    <a:lnTo>
                      <a:pt x="66" y="56"/>
                    </a:lnTo>
                    <a:lnTo>
                      <a:pt x="68" y="56"/>
                    </a:lnTo>
                    <a:lnTo>
                      <a:pt x="66" y="44"/>
                    </a:lnTo>
                    <a:lnTo>
                      <a:pt x="72" y="40"/>
                    </a:lnTo>
                    <a:lnTo>
                      <a:pt x="72" y="40"/>
                    </a:lnTo>
                    <a:lnTo>
                      <a:pt x="74" y="40"/>
                    </a:lnTo>
                    <a:lnTo>
                      <a:pt x="80" y="34"/>
                    </a:lnTo>
                    <a:lnTo>
                      <a:pt x="74" y="20"/>
                    </a:lnTo>
                    <a:lnTo>
                      <a:pt x="72" y="16"/>
                    </a:lnTo>
                    <a:lnTo>
                      <a:pt x="72" y="16"/>
                    </a:lnTo>
                    <a:lnTo>
                      <a:pt x="68" y="8"/>
                    </a:lnTo>
                    <a:lnTo>
                      <a:pt x="52" y="0"/>
                    </a:lnTo>
                    <a:lnTo>
                      <a:pt x="50" y="0"/>
                    </a:lnTo>
                    <a:lnTo>
                      <a:pt x="36" y="2"/>
                    </a:lnTo>
                    <a:lnTo>
                      <a:pt x="28" y="8"/>
                    </a:lnTo>
                    <a:lnTo>
                      <a:pt x="16" y="2"/>
                    </a:lnTo>
                    <a:lnTo>
                      <a:pt x="14" y="6"/>
                    </a:lnTo>
                    <a:lnTo>
                      <a:pt x="0" y="12"/>
                    </a:lnTo>
                    <a:lnTo>
                      <a:pt x="24" y="34"/>
                    </a:lnTo>
                    <a:lnTo>
                      <a:pt x="36" y="34"/>
                    </a:lnTo>
                    <a:lnTo>
                      <a:pt x="34" y="38"/>
                    </a:lnTo>
                    <a:lnTo>
                      <a:pt x="32" y="42"/>
                    </a:lnTo>
                    <a:lnTo>
                      <a:pt x="36" y="4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0" name="Freeform 271"/>
              <p:cNvSpPr>
                <a:spLocks/>
              </p:cNvSpPr>
              <p:nvPr/>
            </p:nvSpPr>
            <p:spPr bwMode="auto">
              <a:xfrm>
                <a:off x="3865563" y="3605213"/>
                <a:ext cx="317500" cy="306388"/>
              </a:xfrm>
              <a:custGeom>
                <a:avLst/>
                <a:gdLst/>
                <a:ahLst/>
                <a:cxnLst>
                  <a:cxn ang="0">
                    <a:pos x="186" y="152"/>
                  </a:cxn>
                  <a:cxn ang="0">
                    <a:pos x="184" y="152"/>
                  </a:cxn>
                  <a:cxn ang="0">
                    <a:pos x="186" y="132"/>
                  </a:cxn>
                  <a:cxn ang="0">
                    <a:pos x="178" y="120"/>
                  </a:cxn>
                  <a:cxn ang="0">
                    <a:pos x="178" y="118"/>
                  </a:cxn>
                  <a:cxn ang="0">
                    <a:pos x="156" y="106"/>
                  </a:cxn>
                  <a:cxn ang="0">
                    <a:pos x="154" y="104"/>
                  </a:cxn>
                  <a:cxn ang="0">
                    <a:pos x="146" y="90"/>
                  </a:cxn>
                  <a:cxn ang="0">
                    <a:pos x="146" y="88"/>
                  </a:cxn>
                  <a:cxn ang="0">
                    <a:pos x="138" y="84"/>
                  </a:cxn>
                  <a:cxn ang="0">
                    <a:pos x="134" y="82"/>
                  </a:cxn>
                  <a:cxn ang="0">
                    <a:pos x="138" y="72"/>
                  </a:cxn>
                  <a:cxn ang="0">
                    <a:pos x="152" y="42"/>
                  </a:cxn>
                  <a:cxn ang="0">
                    <a:pos x="154" y="38"/>
                  </a:cxn>
                  <a:cxn ang="0">
                    <a:pos x="136" y="34"/>
                  </a:cxn>
                  <a:cxn ang="0">
                    <a:pos x="134" y="34"/>
                  </a:cxn>
                  <a:cxn ang="0">
                    <a:pos x="122" y="8"/>
                  </a:cxn>
                  <a:cxn ang="0">
                    <a:pos x="122" y="6"/>
                  </a:cxn>
                  <a:cxn ang="0">
                    <a:pos x="80" y="0"/>
                  </a:cxn>
                  <a:cxn ang="0">
                    <a:pos x="74" y="4"/>
                  </a:cxn>
                  <a:cxn ang="0">
                    <a:pos x="72" y="6"/>
                  </a:cxn>
                  <a:cxn ang="0">
                    <a:pos x="62" y="20"/>
                  </a:cxn>
                  <a:cxn ang="0">
                    <a:pos x="54" y="22"/>
                  </a:cxn>
                  <a:cxn ang="0">
                    <a:pos x="54" y="22"/>
                  </a:cxn>
                  <a:cxn ang="0">
                    <a:pos x="50" y="60"/>
                  </a:cxn>
                  <a:cxn ang="0">
                    <a:pos x="50" y="60"/>
                  </a:cxn>
                  <a:cxn ang="0">
                    <a:pos x="48" y="64"/>
                  </a:cxn>
                  <a:cxn ang="0">
                    <a:pos x="40" y="72"/>
                  </a:cxn>
                  <a:cxn ang="0">
                    <a:pos x="0" y="96"/>
                  </a:cxn>
                  <a:cxn ang="0">
                    <a:pos x="0" y="98"/>
                  </a:cxn>
                  <a:cxn ang="0">
                    <a:pos x="4" y="116"/>
                  </a:cxn>
                  <a:cxn ang="0">
                    <a:pos x="6" y="120"/>
                  </a:cxn>
                  <a:cxn ang="0">
                    <a:pos x="8" y="122"/>
                  </a:cxn>
                  <a:cxn ang="0">
                    <a:pos x="8" y="124"/>
                  </a:cxn>
                  <a:cxn ang="0">
                    <a:pos x="34" y="130"/>
                  </a:cxn>
                  <a:cxn ang="0">
                    <a:pos x="68" y="148"/>
                  </a:cxn>
                  <a:cxn ang="0">
                    <a:pos x="122" y="193"/>
                  </a:cxn>
                  <a:cxn ang="0">
                    <a:pos x="160" y="193"/>
                  </a:cxn>
                  <a:cxn ang="0">
                    <a:pos x="162" y="189"/>
                  </a:cxn>
                  <a:cxn ang="0">
                    <a:pos x="162" y="189"/>
                  </a:cxn>
                  <a:cxn ang="0">
                    <a:pos x="170" y="175"/>
                  </a:cxn>
                  <a:cxn ang="0">
                    <a:pos x="188" y="175"/>
                  </a:cxn>
                  <a:cxn ang="0">
                    <a:pos x="192" y="171"/>
                  </a:cxn>
                  <a:cxn ang="0">
                    <a:pos x="198" y="173"/>
                  </a:cxn>
                  <a:cxn ang="0">
                    <a:pos x="200" y="175"/>
                  </a:cxn>
                  <a:cxn ang="0">
                    <a:pos x="188" y="162"/>
                  </a:cxn>
                  <a:cxn ang="0">
                    <a:pos x="188" y="154"/>
                  </a:cxn>
                  <a:cxn ang="0">
                    <a:pos x="188" y="152"/>
                  </a:cxn>
                  <a:cxn ang="0">
                    <a:pos x="186" y="152"/>
                  </a:cxn>
                </a:cxnLst>
                <a:rect l="0" t="0" r="r" b="b"/>
                <a:pathLst>
                  <a:path w="200" h="193">
                    <a:moveTo>
                      <a:pt x="186" y="152"/>
                    </a:moveTo>
                    <a:lnTo>
                      <a:pt x="184" y="152"/>
                    </a:lnTo>
                    <a:lnTo>
                      <a:pt x="186" y="132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56" y="106"/>
                    </a:lnTo>
                    <a:lnTo>
                      <a:pt x="154" y="104"/>
                    </a:lnTo>
                    <a:lnTo>
                      <a:pt x="146" y="90"/>
                    </a:lnTo>
                    <a:lnTo>
                      <a:pt x="146" y="88"/>
                    </a:lnTo>
                    <a:lnTo>
                      <a:pt x="138" y="84"/>
                    </a:lnTo>
                    <a:lnTo>
                      <a:pt x="134" y="82"/>
                    </a:lnTo>
                    <a:lnTo>
                      <a:pt x="138" y="72"/>
                    </a:lnTo>
                    <a:lnTo>
                      <a:pt x="152" y="42"/>
                    </a:lnTo>
                    <a:lnTo>
                      <a:pt x="154" y="38"/>
                    </a:lnTo>
                    <a:lnTo>
                      <a:pt x="136" y="34"/>
                    </a:lnTo>
                    <a:lnTo>
                      <a:pt x="134" y="34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80" y="0"/>
                    </a:lnTo>
                    <a:lnTo>
                      <a:pt x="74" y="4"/>
                    </a:lnTo>
                    <a:lnTo>
                      <a:pt x="72" y="6"/>
                    </a:lnTo>
                    <a:lnTo>
                      <a:pt x="62" y="20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0" y="60"/>
                    </a:lnTo>
                    <a:lnTo>
                      <a:pt x="50" y="60"/>
                    </a:lnTo>
                    <a:lnTo>
                      <a:pt x="48" y="64"/>
                    </a:lnTo>
                    <a:lnTo>
                      <a:pt x="40" y="72"/>
                    </a:lnTo>
                    <a:lnTo>
                      <a:pt x="0" y="96"/>
                    </a:lnTo>
                    <a:lnTo>
                      <a:pt x="0" y="98"/>
                    </a:lnTo>
                    <a:lnTo>
                      <a:pt x="4" y="116"/>
                    </a:lnTo>
                    <a:lnTo>
                      <a:pt x="6" y="120"/>
                    </a:lnTo>
                    <a:lnTo>
                      <a:pt x="8" y="122"/>
                    </a:lnTo>
                    <a:lnTo>
                      <a:pt x="8" y="124"/>
                    </a:lnTo>
                    <a:lnTo>
                      <a:pt x="34" y="130"/>
                    </a:lnTo>
                    <a:lnTo>
                      <a:pt x="68" y="148"/>
                    </a:lnTo>
                    <a:lnTo>
                      <a:pt x="122" y="193"/>
                    </a:lnTo>
                    <a:lnTo>
                      <a:pt x="160" y="193"/>
                    </a:lnTo>
                    <a:lnTo>
                      <a:pt x="162" y="189"/>
                    </a:lnTo>
                    <a:lnTo>
                      <a:pt x="162" y="189"/>
                    </a:lnTo>
                    <a:lnTo>
                      <a:pt x="170" y="175"/>
                    </a:lnTo>
                    <a:lnTo>
                      <a:pt x="188" y="175"/>
                    </a:lnTo>
                    <a:lnTo>
                      <a:pt x="192" y="171"/>
                    </a:lnTo>
                    <a:lnTo>
                      <a:pt x="198" y="173"/>
                    </a:lnTo>
                    <a:lnTo>
                      <a:pt x="200" y="175"/>
                    </a:lnTo>
                    <a:lnTo>
                      <a:pt x="188" y="162"/>
                    </a:lnTo>
                    <a:lnTo>
                      <a:pt x="188" y="154"/>
                    </a:lnTo>
                    <a:lnTo>
                      <a:pt x="188" y="152"/>
                    </a:lnTo>
                    <a:lnTo>
                      <a:pt x="186" y="15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1" name="Freeform 272"/>
              <p:cNvSpPr>
                <a:spLocks/>
              </p:cNvSpPr>
              <p:nvPr/>
            </p:nvSpPr>
            <p:spPr bwMode="auto">
              <a:xfrm>
                <a:off x="3903663" y="3375025"/>
                <a:ext cx="215900" cy="103188"/>
              </a:xfrm>
              <a:custGeom>
                <a:avLst/>
                <a:gdLst/>
                <a:ahLst/>
                <a:cxnLst>
                  <a:cxn ang="0">
                    <a:pos x="20" y="14"/>
                  </a:cxn>
                  <a:cxn ang="0">
                    <a:pos x="32" y="23"/>
                  </a:cxn>
                  <a:cxn ang="0">
                    <a:pos x="36" y="43"/>
                  </a:cxn>
                  <a:cxn ang="0">
                    <a:pos x="34" y="49"/>
                  </a:cxn>
                  <a:cxn ang="0">
                    <a:pos x="32" y="51"/>
                  </a:cxn>
                  <a:cxn ang="0">
                    <a:pos x="50" y="55"/>
                  </a:cxn>
                  <a:cxn ang="0">
                    <a:pos x="58" y="51"/>
                  </a:cxn>
                  <a:cxn ang="0">
                    <a:pos x="68" y="63"/>
                  </a:cxn>
                  <a:cxn ang="0">
                    <a:pos x="76" y="61"/>
                  </a:cxn>
                  <a:cxn ang="0">
                    <a:pos x="84" y="59"/>
                  </a:cxn>
                  <a:cxn ang="0">
                    <a:pos x="100" y="57"/>
                  </a:cxn>
                  <a:cxn ang="0">
                    <a:pos x="106" y="55"/>
                  </a:cxn>
                  <a:cxn ang="0">
                    <a:pos x="106" y="55"/>
                  </a:cxn>
                  <a:cxn ang="0">
                    <a:pos x="132" y="65"/>
                  </a:cxn>
                  <a:cxn ang="0">
                    <a:pos x="134" y="61"/>
                  </a:cxn>
                  <a:cxn ang="0">
                    <a:pos x="136" y="57"/>
                  </a:cxn>
                  <a:cxn ang="0">
                    <a:pos x="124" y="49"/>
                  </a:cxn>
                  <a:cxn ang="0">
                    <a:pos x="130" y="43"/>
                  </a:cxn>
                  <a:cxn ang="0">
                    <a:pos x="114" y="35"/>
                  </a:cxn>
                  <a:cxn ang="0">
                    <a:pos x="116" y="27"/>
                  </a:cxn>
                  <a:cxn ang="0">
                    <a:pos x="100" y="20"/>
                  </a:cxn>
                  <a:cxn ang="0">
                    <a:pos x="98" y="20"/>
                  </a:cxn>
                  <a:cxn ang="0">
                    <a:pos x="84" y="25"/>
                  </a:cxn>
                  <a:cxn ang="0">
                    <a:pos x="80" y="27"/>
                  </a:cxn>
                  <a:cxn ang="0">
                    <a:pos x="58" y="8"/>
                  </a:cxn>
                  <a:cxn ang="0">
                    <a:pos x="32" y="8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4" y="2"/>
                  </a:cxn>
                  <a:cxn ang="0">
                    <a:pos x="0" y="2"/>
                  </a:cxn>
                  <a:cxn ang="0">
                    <a:pos x="20" y="14"/>
                  </a:cxn>
                </a:cxnLst>
                <a:rect l="0" t="0" r="r" b="b"/>
                <a:pathLst>
                  <a:path w="136" h="65">
                    <a:moveTo>
                      <a:pt x="20" y="14"/>
                    </a:moveTo>
                    <a:lnTo>
                      <a:pt x="32" y="23"/>
                    </a:lnTo>
                    <a:lnTo>
                      <a:pt x="36" y="43"/>
                    </a:lnTo>
                    <a:lnTo>
                      <a:pt x="34" y="49"/>
                    </a:lnTo>
                    <a:lnTo>
                      <a:pt x="32" y="51"/>
                    </a:lnTo>
                    <a:lnTo>
                      <a:pt x="50" y="55"/>
                    </a:lnTo>
                    <a:lnTo>
                      <a:pt x="58" y="51"/>
                    </a:lnTo>
                    <a:lnTo>
                      <a:pt x="68" y="63"/>
                    </a:lnTo>
                    <a:lnTo>
                      <a:pt x="76" y="61"/>
                    </a:lnTo>
                    <a:lnTo>
                      <a:pt x="84" y="59"/>
                    </a:lnTo>
                    <a:lnTo>
                      <a:pt x="100" y="57"/>
                    </a:lnTo>
                    <a:lnTo>
                      <a:pt x="106" y="55"/>
                    </a:lnTo>
                    <a:lnTo>
                      <a:pt x="106" y="55"/>
                    </a:lnTo>
                    <a:lnTo>
                      <a:pt x="132" y="65"/>
                    </a:lnTo>
                    <a:lnTo>
                      <a:pt x="134" y="61"/>
                    </a:lnTo>
                    <a:lnTo>
                      <a:pt x="136" y="57"/>
                    </a:lnTo>
                    <a:lnTo>
                      <a:pt x="124" y="49"/>
                    </a:lnTo>
                    <a:lnTo>
                      <a:pt x="130" y="43"/>
                    </a:lnTo>
                    <a:lnTo>
                      <a:pt x="114" y="35"/>
                    </a:lnTo>
                    <a:lnTo>
                      <a:pt x="116" y="27"/>
                    </a:lnTo>
                    <a:lnTo>
                      <a:pt x="100" y="20"/>
                    </a:lnTo>
                    <a:lnTo>
                      <a:pt x="98" y="20"/>
                    </a:lnTo>
                    <a:lnTo>
                      <a:pt x="84" y="25"/>
                    </a:lnTo>
                    <a:lnTo>
                      <a:pt x="80" y="27"/>
                    </a:lnTo>
                    <a:lnTo>
                      <a:pt x="58" y="8"/>
                    </a:lnTo>
                    <a:lnTo>
                      <a:pt x="32" y="8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2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2" name="Freeform 273"/>
              <p:cNvSpPr>
                <a:spLocks/>
              </p:cNvSpPr>
              <p:nvPr/>
            </p:nvSpPr>
            <p:spPr bwMode="auto">
              <a:xfrm>
                <a:off x="2071688" y="4424363"/>
                <a:ext cx="92075" cy="25400"/>
              </a:xfrm>
              <a:custGeom>
                <a:avLst/>
                <a:gdLst/>
                <a:ahLst/>
                <a:cxnLst>
                  <a:cxn ang="0">
                    <a:pos x="28" y="6"/>
                  </a:cxn>
                  <a:cxn ang="0">
                    <a:pos x="6" y="6"/>
                  </a:cxn>
                  <a:cxn ang="0">
                    <a:pos x="4" y="4"/>
                  </a:cxn>
                  <a:cxn ang="0">
                    <a:pos x="0" y="8"/>
                  </a:cxn>
                  <a:cxn ang="0">
                    <a:pos x="0" y="16"/>
                  </a:cxn>
                  <a:cxn ang="0">
                    <a:pos x="22" y="12"/>
                  </a:cxn>
                  <a:cxn ang="0">
                    <a:pos x="38" y="4"/>
                  </a:cxn>
                  <a:cxn ang="0">
                    <a:pos x="52" y="10"/>
                  </a:cxn>
                  <a:cxn ang="0">
                    <a:pos x="58" y="8"/>
                  </a:cxn>
                  <a:cxn ang="0">
                    <a:pos x="40" y="0"/>
                  </a:cxn>
                  <a:cxn ang="0">
                    <a:pos x="28" y="6"/>
                  </a:cxn>
                </a:cxnLst>
                <a:rect l="0" t="0" r="r" b="b"/>
                <a:pathLst>
                  <a:path w="58" h="16">
                    <a:moveTo>
                      <a:pt x="28" y="6"/>
                    </a:moveTo>
                    <a:lnTo>
                      <a:pt x="6" y="6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22" y="12"/>
                    </a:lnTo>
                    <a:lnTo>
                      <a:pt x="38" y="4"/>
                    </a:lnTo>
                    <a:lnTo>
                      <a:pt x="52" y="10"/>
                    </a:lnTo>
                    <a:lnTo>
                      <a:pt x="58" y="8"/>
                    </a:lnTo>
                    <a:lnTo>
                      <a:pt x="40" y="0"/>
                    </a:lnTo>
                    <a:lnTo>
                      <a:pt x="28" y="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3" name="Freeform 274"/>
              <p:cNvSpPr>
                <a:spLocks/>
              </p:cNvSpPr>
              <p:nvPr/>
            </p:nvSpPr>
            <p:spPr bwMode="auto">
              <a:xfrm>
                <a:off x="2809875" y="3209925"/>
                <a:ext cx="152400" cy="63500"/>
              </a:xfrm>
              <a:custGeom>
                <a:avLst/>
                <a:gdLst/>
                <a:ahLst/>
                <a:cxnLst>
                  <a:cxn ang="0">
                    <a:pos x="88" y="20"/>
                  </a:cxn>
                  <a:cxn ang="0">
                    <a:pos x="76" y="14"/>
                  </a:cxn>
                  <a:cxn ang="0">
                    <a:pos x="74" y="14"/>
                  </a:cxn>
                  <a:cxn ang="0">
                    <a:pos x="72" y="14"/>
                  </a:cxn>
                  <a:cxn ang="0">
                    <a:pos x="72" y="12"/>
                  </a:cxn>
                  <a:cxn ang="0">
                    <a:pos x="72" y="10"/>
                  </a:cxn>
                  <a:cxn ang="0">
                    <a:pos x="76" y="4"/>
                  </a:cxn>
                  <a:cxn ang="0">
                    <a:pos x="76" y="4"/>
                  </a:cxn>
                  <a:cxn ang="0">
                    <a:pos x="76" y="2"/>
                  </a:cxn>
                  <a:cxn ang="0">
                    <a:pos x="74" y="4"/>
                  </a:cxn>
                  <a:cxn ang="0">
                    <a:pos x="74" y="4"/>
                  </a:cxn>
                  <a:cxn ang="0">
                    <a:pos x="72" y="4"/>
                  </a:cxn>
                  <a:cxn ang="0">
                    <a:pos x="68" y="0"/>
                  </a:cxn>
                  <a:cxn ang="0">
                    <a:pos x="50" y="0"/>
                  </a:cxn>
                  <a:cxn ang="0">
                    <a:pos x="36" y="0"/>
                  </a:cxn>
                  <a:cxn ang="0">
                    <a:pos x="34" y="0"/>
                  </a:cxn>
                  <a:cxn ang="0">
                    <a:pos x="22" y="8"/>
                  </a:cxn>
                  <a:cxn ang="0">
                    <a:pos x="0" y="24"/>
                  </a:cxn>
                  <a:cxn ang="0">
                    <a:pos x="2" y="32"/>
                  </a:cxn>
                  <a:cxn ang="0">
                    <a:pos x="4" y="32"/>
                  </a:cxn>
                  <a:cxn ang="0">
                    <a:pos x="6" y="30"/>
                  </a:cxn>
                  <a:cxn ang="0">
                    <a:pos x="10" y="28"/>
                  </a:cxn>
                  <a:cxn ang="0">
                    <a:pos x="16" y="30"/>
                  </a:cxn>
                  <a:cxn ang="0">
                    <a:pos x="16" y="34"/>
                  </a:cxn>
                  <a:cxn ang="0">
                    <a:pos x="16" y="36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40" y="40"/>
                  </a:cxn>
                  <a:cxn ang="0">
                    <a:pos x="42" y="32"/>
                  </a:cxn>
                  <a:cxn ang="0">
                    <a:pos x="58" y="38"/>
                  </a:cxn>
                  <a:cxn ang="0">
                    <a:pos x="68" y="28"/>
                  </a:cxn>
                  <a:cxn ang="0">
                    <a:pos x="84" y="30"/>
                  </a:cxn>
                  <a:cxn ang="0">
                    <a:pos x="92" y="24"/>
                  </a:cxn>
                  <a:cxn ang="0">
                    <a:pos x="94" y="22"/>
                  </a:cxn>
                  <a:cxn ang="0">
                    <a:pos x="96" y="20"/>
                  </a:cxn>
                  <a:cxn ang="0">
                    <a:pos x="88" y="20"/>
                  </a:cxn>
                </a:cxnLst>
                <a:rect l="0" t="0" r="r" b="b"/>
                <a:pathLst>
                  <a:path w="96" h="40">
                    <a:moveTo>
                      <a:pt x="88" y="20"/>
                    </a:moveTo>
                    <a:lnTo>
                      <a:pt x="76" y="14"/>
                    </a:lnTo>
                    <a:lnTo>
                      <a:pt x="74" y="14"/>
                    </a:lnTo>
                    <a:lnTo>
                      <a:pt x="72" y="14"/>
                    </a:lnTo>
                    <a:lnTo>
                      <a:pt x="72" y="12"/>
                    </a:lnTo>
                    <a:lnTo>
                      <a:pt x="72" y="10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2" y="4"/>
                    </a:lnTo>
                    <a:lnTo>
                      <a:pt x="68" y="0"/>
                    </a:lnTo>
                    <a:lnTo>
                      <a:pt x="50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22" y="8"/>
                    </a:lnTo>
                    <a:lnTo>
                      <a:pt x="0" y="24"/>
                    </a:lnTo>
                    <a:lnTo>
                      <a:pt x="2" y="32"/>
                    </a:lnTo>
                    <a:lnTo>
                      <a:pt x="4" y="32"/>
                    </a:lnTo>
                    <a:lnTo>
                      <a:pt x="6" y="30"/>
                    </a:lnTo>
                    <a:lnTo>
                      <a:pt x="10" y="28"/>
                    </a:lnTo>
                    <a:lnTo>
                      <a:pt x="16" y="30"/>
                    </a:lnTo>
                    <a:lnTo>
                      <a:pt x="16" y="34"/>
                    </a:lnTo>
                    <a:lnTo>
                      <a:pt x="16" y="36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40" y="40"/>
                    </a:lnTo>
                    <a:lnTo>
                      <a:pt x="42" y="32"/>
                    </a:lnTo>
                    <a:lnTo>
                      <a:pt x="58" y="38"/>
                    </a:lnTo>
                    <a:lnTo>
                      <a:pt x="68" y="28"/>
                    </a:lnTo>
                    <a:lnTo>
                      <a:pt x="84" y="30"/>
                    </a:lnTo>
                    <a:lnTo>
                      <a:pt x="92" y="24"/>
                    </a:lnTo>
                    <a:lnTo>
                      <a:pt x="94" y="22"/>
                    </a:lnTo>
                    <a:lnTo>
                      <a:pt x="96" y="20"/>
                    </a:lnTo>
                    <a:lnTo>
                      <a:pt x="88" y="2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4" name="Freeform 275"/>
              <p:cNvSpPr>
                <a:spLocks/>
              </p:cNvSpPr>
              <p:nvPr/>
            </p:nvSpPr>
            <p:spPr bwMode="auto">
              <a:xfrm>
                <a:off x="3054350" y="4105275"/>
                <a:ext cx="339725" cy="531813"/>
              </a:xfrm>
              <a:custGeom>
                <a:avLst/>
                <a:gdLst/>
                <a:ahLst/>
                <a:cxnLst>
                  <a:cxn ang="0">
                    <a:pos x="60" y="327"/>
                  </a:cxn>
                  <a:cxn ang="0">
                    <a:pos x="60" y="329"/>
                  </a:cxn>
                  <a:cxn ang="0">
                    <a:pos x="62" y="329"/>
                  </a:cxn>
                  <a:cxn ang="0">
                    <a:pos x="66" y="335"/>
                  </a:cxn>
                  <a:cxn ang="0">
                    <a:pos x="82" y="325"/>
                  </a:cxn>
                  <a:cxn ang="0">
                    <a:pos x="100" y="325"/>
                  </a:cxn>
                  <a:cxn ang="0">
                    <a:pos x="114" y="311"/>
                  </a:cxn>
                  <a:cxn ang="0">
                    <a:pos x="112" y="303"/>
                  </a:cxn>
                  <a:cxn ang="0">
                    <a:pos x="142" y="303"/>
                  </a:cxn>
                  <a:cxn ang="0">
                    <a:pos x="182" y="265"/>
                  </a:cxn>
                  <a:cxn ang="0">
                    <a:pos x="182" y="265"/>
                  </a:cxn>
                  <a:cxn ang="0">
                    <a:pos x="184" y="263"/>
                  </a:cxn>
                  <a:cxn ang="0">
                    <a:pos x="188" y="265"/>
                  </a:cxn>
                  <a:cxn ang="0">
                    <a:pos x="192" y="267"/>
                  </a:cxn>
                  <a:cxn ang="0">
                    <a:pos x="192" y="255"/>
                  </a:cxn>
                  <a:cxn ang="0">
                    <a:pos x="178" y="227"/>
                  </a:cxn>
                  <a:cxn ang="0">
                    <a:pos x="170" y="227"/>
                  </a:cxn>
                  <a:cxn ang="0">
                    <a:pos x="178" y="213"/>
                  </a:cxn>
                  <a:cxn ang="0">
                    <a:pos x="176" y="205"/>
                  </a:cxn>
                  <a:cxn ang="0">
                    <a:pos x="186" y="197"/>
                  </a:cxn>
                  <a:cxn ang="0">
                    <a:pos x="198" y="165"/>
                  </a:cxn>
                  <a:cxn ang="0">
                    <a:pos x="214" y="165"/>
                  </a:cxn>
                  <a:cxn ang="0">
                    <a:pos x="214" y="86"/>
                  </a:cxn>
                  <a:cxn ang="0">
                    <a:pos x="214" y="86"/>
                  </a:cxn>
                  <a:cxn ang="0">
                    <a:pos x="214" y="86"/>
                  </a:cxn>
                  <a:cxn ang="0">
                    <a:pos x="50" y="0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2" y="10"/>
                  </a:cxn>
                  <a:cxn ang="0">
                    <a:pos x="38" y="42"/>
                  </a:cxn>
                  <a:cxn ang="0">
                    <a:pos x="54" y="66"/>
                  </a:cxn>
                  <a:cxn ang="0">
                    <a:pos x="48" y="74"/>
                  </a:cxn>
                  <a:cxn ang="0">
                    <a:pos x="42" y="138"/>
                  </a:cxn>
                  <a:cxn ang="0">
                    <a:pos x="18" y="163"/>
                  </a:cxn>
                  <a:cxn ang="0">
                    <a:pos x="0" y="191"/>
                  </a:cxn>
                  <a:cxn ang="0">
                    <a:pos x="4" y="203"/>
                  </a:cxn>
                  <a:cxn ang="0">
                    <a:pos x="2" y="205"/>
                  </a:cxn>
                  <a:cxn ang="0">
                    <a:pos x="2" y="205"/>
                  </a:cxn>
                  <a:cxn ang="0">
                    <a:pos x="12" y="219"/>
                  </a:cxn>
                  <a:cxn ang="0">
                    <a:pos x="12" y="219"/>
                  </a:cxn>
                  <a:cxn ang="0">
                    <a:pos x="14" y="219"/>
                  </a:cxn>
                  <a:cxn ang="0">
                    <a:pos x="16" y="219"/>
                  </a:cxn>
                  <a:cxn ang="0">
                    <a:pos x="16" y="219"/>
                  </a:cxn>
                  <a:cxn ang="0">
                    <a:pos x="18" y="219"/>
                  </a:cxn>
                  <a:cxn ang="0">
                    <a:pos x="20" y="221"/>
                  </a:cxn>
                  <a:cxn ang="0">
                    <a:pos x="24" y="221"/>
                  </a:cxn>
                  <a:cxn ang="0">
                    <a:pos x="22" y="221"/>
                  </a:cxn>
                  <a:cxn ang="0">
                    <a:pos x="20" y="221"/>
                  </a:cxn>
                  <a:cxn ang="0">
                    <a:pos x="28" y="231"/>
                  </a:cxn>
                  <a:cxn ang="0">
                    <a:pos x="32" y="251"/>
                  </a:cxn>
                  <a:cxn ang="0">
                    <a:pos x="32" y="253"/>
                  </a:cxn>
                  <a:cxn ang="0">
                    <a:pos x="30" y="265"/>
                  </a:cxn>
                  <a:cxn ang="0">
                    <a:pos x="30" y="269"/>
                  </a:cxn>
                  <a:cxn ang="0">
                    <a:pos x="40" y="281"/>
                  </a:cxn>
                  <a:cxn ang="0">
                    <a:pos x="44" y="285"/>
                  </a:cxn>
                  <a:cxn ang="0">
                    <a:pos x="14" y="285"/>
                  </a:cxn>
                  <a:cxn ang="0">
                    <a:pos x="10" y="291"/>
                  </a:cxn>
                  <a:cxn ang="0">
                    <a:pos x="8" y="293"/>
                  </a:cxn>
                  <a:cxn ang="0">
                    <a:pos x="36" y="315"/>
                  </a:cxn>
                  <a:cxn ang="0">
                    <a:pos x="40" y="333"/>
                  </a:cxn>
                  <a:cxn ang="0">
                    <a:pos x="40" y="335"/>
                  </a:cxn>
                  <a:cxn ang="0">
                    <a:pos x="60" y="327"/>
                  </a:cxn>
                </a:cxnLst>
                <a:rect l="0" t="0" r="r" b="b"/>
                <a:pathLst>
                  <a:path w="214" h="335">
                    <a:moveTo>
                      <a:pt x="60" y="327"/>
                    </a:moveTo>
                    <a:lnTo>
                      <a:pt x="60" y="329"/>
                    </a:lnTo>
                    <a:lnTo>
                      <a:pt x="62" y="329"/>
                    </a:lnTo>
                    <a:lnTo>
                      <a:pt x="66" y="335"/>
                    </a:lnTo>
                    <a:lnTo>
                      <a:pt x="82" y="325"/>
                    </a:lnTo>
                    <a:lnTo>
                      <a:pt x="100" y="325"/>
                    </a:lnTo>
                    <a:lnTo>
                      <a:pt x="114" y="311"/>
                    </a:lnTo>
                    <a:lnTo>
                      <a:pt x="112" y="303"/>
                    </a:lnTo>
                    <a:lnTo>
                      <a:pt x="142" y="303"/>
                    </a:lnTo>
                    <a:lnTo>
                      <a:pt x="182" y="265"/>
                    </a:lnTo>
                    <a:lnTo>
                      <a:pt x="182" y="265"/>
                    </a:lnTo>
                    <a:lnTo>
                      <a:pt x="184" y="263"/>
                    </a:lnTo>
                    <a:lnTo>
                      <a:pt x="188" y="265"/>
                    </a:lnTo>
                    <a:lnTo>
                      <a:pt x="192" y="267"/>
                    </a:lnTo>
                    <a:lnTo>
                      <a:pt x="192" y="255"/>
                    </a:lnTo>
                    <a:lnTo>
                      <a:pt x="178" y="227"/>
                    </a:lnTo>
                    <a:lnTo>
                      <a:pt x="170" y="227"/>
                    </a:lnTo>
                    <a:lnTo>
                      <a:pt x="178" y="213"/>
                    </a:lnTo>
                    <a:lnTo>
                      <a:pt x="176" y="205"/>
                    </a:lnTo>
                    <a:lnTo>
                      <a:pt x="186" y="197"/>
                    </a:lnTo>
                    <a:lnTo>
                      <a:pt x="198" y="165"/>
                    </a:lnTo>
                    <a:lnTo>
                      <a:pt x="214" y="165"/>
                    </a:lnTo>
                    <a:lnTo>
                      <a:pt x="214" y="86"/>
                    </a:lnTo>
                    <a:lnTo>
                      <a:pt x="214" y="86"/>
                    </a:lnTo>
                    <a:lnTo>
                      <a:pt x="214" y="86"/>
                    </a:lnTo>
                    <a:lnTo>
                      <a:pt x="50" y="0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2" y="10"/>
                    </a:lnTo>
                    <a:lnTo>
                      <a:pt x="38" y="42"/>
                    </a:lnTo>
                    <a:lnTo>
                      <a:pt x="54" y="66"/>
                    </a:lnTo>
                    <a:lnTo>
                      <a:pt x="48" y="74"/>
                    </a:lnTo>
                    <a:lnTo>
                      <a:pt x="42" y="138"/>
                    </a:lnTo>
                    <a:lnTo>
                      <a:pt x="18" y="163"/>
                    </a:lnTo>
                    <a:lnTo>
                      <a:pt x="0" y="191"/>
                    </a:lnTo>
                    <a:lnTo>
                      <a:pt x="4" y="203"/>
                    </a:lnTo>
                    <a:lnTo>
                      <a:pt x="2" y="205"/>
                    </a:lnTo>
                    <a:lnTo>
                      <a:pt x="2" y="205"/>
                    </a:lnTo>
                    <a:lnTo>
                      <a:pt x="12" y="219"/>
                    </a:lnTo>
                    <a:lnTo>
                      <a:pt x="12" y="219"/>
                    </a:lnTo>
                    <a:lnTo>
                      <a:pt x="14" y="219"/>
                    </a:lnTo>
                    <a:lnTo>
                      <a:pt x="16" y="219"/>
                    </a:lnTo>
                    <a:lnTo>
                      <a:pt x="16" y="219"/>
                    </a:lnTo>
                    <a:lnTo>
                      <a:pt x="18" y="219"/>
                    </a:lnTo>
                    <a:lnTo>
                      <a:pt x="20" y="221"/>
                    </a:lnTo>
                    <a:lnTo>
                      <a:pt x="24" y="221"/>
                    </a:lnTo>
                    <a:lnTo>
                      <a:pt x="22" y="221"/>
                    </a:lnTo>
                    <a:lnTo>
                      <a:pt x="20" y="221"/>
                    </a:lnTo>
                    <a:lnTo>
                      <a:pt x="28" y="231"/>
                    </a:lnTo>
                    <a:lnTo>
                      <a:pt x="32" y="251"/>
                    </a:lnTo>
                    <a:lnTo>
                      <a:pt x="32" y="253"/>
                    </a:lnTo>
                    <a:lnTo>
                      <a:pt x="30" y="265"/>
                    </a:lnTo>
                    <a:lnTo>
                      <a:pt x="30" y="269"/>
                    </a:lnTo>
                    <a:lnTo>
                      <a:pt x="40" y="281"/>
                    </a:lnTo>
                    <a:lnTo>
                      <a:pt x="44" y="285"/>
                    </a:lnTo>
                    <a:lnTo>
                      <a:pt x="14" y="285"/>
                    </a:lnTo>
                    <a:lnTo>
                      <a:pt x="10" y="291"/>
                    </a:lnTo>
                    <a:lnTo>
                      <a:pt x="8" y="293"/>
                    </a:lnTo>
                    <a:lnTo>
                      <a:pt x="36" y="315"/>
                    </a:lnTo>
                    <a:lnTo>
                      <a:pt x="40" y="333"/>
                    </a:lnTo>
                    <a:lnTo>
                      <a:pt x="40" y="335"/>
                    </a:lnTo>
                    <a:lnTo>
                      <a:pt x="60" y="32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5" name="Freeform 276"/>
              <p:cNvSpPr>
                <a:spLocks/>
              </p:cNvSpPr>
              <p:nvPr/>
            </p:nvSpPr>
            <p:spPr bwMode="auto">
              <a:xfrm>
                <a:off x="3267075" y="3387725"/>
                <a:ext cx="50800" cy="5238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4" y="10"/>
                  </a:cxn>
                  <a:cxn ang="0">
                    <a:pos x="0" y="12"/>
                  </a:cxn>
                  <a:cxn ang="0">
                    <a:pos x="0" y="17"/>
                  </a:cxn>
                  <a:cxn ang="0">
                    <a:pos x="0" y="19"/>
                  </a:cxn>
                  <a:cxn ang="0">
                    <a:pos x="8" y="25"/>
                  </a:cxn>
                  <a:cxn ang="0">
                    <a:pos x="8" y="33"/>
                  </a:cxn>
                  <a:cxn ang="0">
                    <a:pos x="18" y="25"/>
                  </a:cxn>
                  <a:cxn ang="0">
                    <a:pos x="26" y="23"/>
                  </a:cxn>
                  <a:cxn ang="0">
                    <a:pos x="32" y="15"/>
                  </a:cxn>
                  <a:cxn ang="0">
                    <a:pos x="18" y="4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32" h="33">
                    <a:moveTo>
                      <a:pt x="14" y="0"/>
                    </a:moveTo>
                    <a:lnTo>
                      <a:pt x="6" y="10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8" y="25"/>
                    </a:lnTo>
                    <a:lnTo>
                      <a:pt x="8" y="33"/>
                    </a:lnTo>
                    <a:lnTo>
                      <a:pt x="18" y="25"/>
                    </a:lnTo>
                    <a:lnTo>
                      <a:pt x="26" y="23"/>
                    </a:lnTo>
                    <a:lnTo>
                      <a:pt x="32" y="15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6" name="Freeform 277"/>
              <p:cNvSpPr>
                <a:spLocks/>
              </p:cNvSpPr>
              <p:nvPr/>
            </p:nvSpPr>
            <p:spPr bwMode="auto">
              <a:xfrm>
                <a:off x="3749675" y="3706813"/>
                <a:ext cx="52388" cy="63500"/>
              </a:xfrm>
              <a:custGeom>
                <a:avLst/>
                <a:gdLst/>
                <a:ahLst/>
                <a:cxnLst>
                  <a:cxn ang="0">
                    <a:pos x="14" y="32"/>
                  </a:cxn>
                  <a:cxn ang="0">
                    <a:pos x="14" y="32"/>
                  </a:cxn>
                  <a:cxn ang="0">
                    <a:pos x="14" y="32"/>
                  </a:cxn>
                  <a:cxn ang="0">
                    <a:pos x="16" y="30"/>
                  </a:cxn>
                  <a:cxn ang="0">
                    <a:pos x="33" y="12"/>
                  </a:cxn>
                  <a:cxn ang="0">
                    <a:pos x="20" y="2"/>
                  </a:cxn>
                  <a:cxn ang="0">
                    <a:pos x="20" y="0"/>
                  </a:cxn>
                  <a:cxn ang="0">
                    <a:pos x="12" y="18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8" y="40"/>
                  </a:cxn>
                  <a:cxn ang="0">
                    <a:pos x="14" y="32"/>
                  </a:cxn>
                </a:cxnLst>
                <a:rect l="0" t="0" r="r" b="b"/>
                <a:pathLst>
                  <a:path w="33" h="40">
                    <a:moveTo>
                      <a:pt x="14" y="32"/>
                    </a:moveTo>
                    <a:lnTo>
                      <a:pt x="14" y="32"/>
                    </a:lnTo>
                    <a:lnTo>
                      <a:pt x="14" y="32"/>
                    </a:lnTo>
                    <a:lnTo>
                      <a:pt x="16" y="30"/>
                    </a:lnTo>
                    <a:lnTo>
                      <a:pt x="33" y="12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12" y="1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14" y="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7" name="Freeform 278"/>
              <p:cNvSpPr>
                <a:spLocks/>
              </p:cNvSpPr>
              <p:nvPr/>
            </p:nvSpPr>
            <p:spPr bwMode="auto">
              <a:xfrm>
                <a:off x="3967163" y="4462463"/>
                <a:ext cx="50800" cy="6350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0" y="32"/>
                  </a:cxn>
                  <a:cxn ang="0">
                    <a:pos x="2" y="34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2" y="40"/>
                  </a:cxn>
                  <a:cxn ang="0">
                    <a:pos x="2" y="40"/>
                  </a:cxn>
                  <a:cxn ang="0">
                    <a:pos x="20" y="36"/>
                  </a:cxn>
                  <a:cxn ang="0">
                    <a:pos x="28" y="28"/>
                  </a:cxn>
                  <a:cxn ang="0">
                    <a:pos x="18" y="26"/>
                  </a:cxn>
                  <a:cxn ang="0">
                    <a:pos x="32" y="18"/>
                  </a:cxn>
                  <a:cxn ang="0">
                    <a:pos x="26" y="0"/>
                  </a:cxn>
                  <a:cxn ang="0">
                    <a:pos x="18" y="8"/>
                  </a:cxn>
                  <a:cxn ang="0">
                    <a:pos x="10" y="6"/>
                  </a:cxn>
                  <a:cxn ang="0">
                    <a:pos x="10" y="6"/>
                  </a:cxn>
                  <a:cxn ang="0">
                    <a:pos x="0" y="26"/>
                  </a:cxn>
                  <a:cxn ang="0">
                    <a:pos x="0" y="30"/>
                  </a:cxn>
                </a:cxnLst>
                <a:rect l="0" t="0" r="r" b="b"/>
                <a:pathLst>
                  <a:path w="32" h="40">
                    <a:moveTo>
                      <a:pt x="0" y="30"/>
                    </a:moveTo>
                    <a:lnTo>
                      <a:pt x="0" y="32"/>
                    </a:lnTo>
                    <a:lnTo>
                      <a:pt x="2" y="34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2" y="40"/>
                    </a:lnTo>
                    <a:lnTo>
                      <a:pt x="20" y="36"/>
                    </a:lnTo>
                    <a:lnTo>
                      <a:pt x="28" y="28"/>
                    </a:lnTo>
                    <a:lnTo>
                      <a:pt x="18" y="26"/>
                    </a:lnTo>
                    <a:lnTo>
                      <a:pt x="32" y="18"/>
                    </a:lnTo>
                    <a:lnTo>
                      <a:pt x="26" y="0"/>
                    </a:lnTo>
                    <a:lnTo>
                      <a:pt x="18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0" y="26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8" name="Freeform 279"/>
              <p:cNvSpPr>
                <a:spLocks/>
              </p:cNvSpPr>
              <p:nvPr/>
            </p:nvSpPr>
            <p:spPr bwMode="auto">
              <a:xfrm>
                <a:off x="3559175" y="4946650"/>
                <a:ext cx="50800" cy="76200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8"/>
                  </a:cxn>
                  <a:cxn ang="0">
                    <a:pos x="0" y="8"/>
                  </a:cxn>
                  <a:cxn ang="0">
                    <a:pos x="2" y="18"/>
                  </a:cxn>
                  <a:cxn ang="0">
                    <a:pos x="2" y="24"/>
                  </a:cxn>
                  <a:cxn ang="0">
                    <a:pos x="6" y="36"/>
                  </a:cxn>
                  <a:cxn ang="0">
                    <a:pos x="10" y="44"/>
                  </a:cxn>
                  <a:cxn ang="0">
                    <a:pos x="12" y="48"/>
                  </a:cxn>
                  <a:cxn ang="0">
                    <a:pos x="16" y="44"/>
                  </a:cxn>
                  <a:cxn ang="0">
                    <a:pos x="32" y="20"/>
                  </a:cxn>
                  <a:cxn ang="0">
                    <a:pos x="24" y="12"/>
                  </a:cxn>
                  <a:cxn ang="0">
                    <a:pos x="26" y="4"/>
                  </a:cxn>
                  <a:cxn ang="0">
                    <a:pos x="26" y="2"/>
                  </a:cxn>
                  <a:cxn ang="0">
                    <a:pos x="24" y="2"/>
                  </a:cxn>
                </a:cxnLst>
                <a:rect l="0" t="0" r="r" b="b"/>
                <a:pathLst>
                  <a:path w="32" h="48">
                    <a:moveTo>
                      <a:pt x="24" y="2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2" y="18"/>
                    </a:lnTo>
                    <a:lnTo>
                      <a:pt x="2" y="24"/>
                    </a:lnTo>
                    <a:lnTo>
                      <a:pt x="6" y="36"/>
                    </a:lnTo>
                    <a:lnTo>
                      <a:pt x="10" y="44"/>
                    </a:lnTo>
                    <a:lnTo>
                      <a:pt x="12" y="48"/>
                    </a:lnTo>
                    <a:lnTo>
                      <a:pt x="16" y="44"/>
                    </a:lnTo>
                    <a:lnTo>
                      <a:pt x="32" y="20"/>
                    </a:lnTo>
                    <a:lnTo>
                      <a:pt x="24" y="12"/>
                    </a:lnTo>
                    <a:lnTo>
                      <a:pt x="26" y="4"/>
                    </a:lnTo>
                    <a:lnTo>
                      <a:pt x="26" y="2"/>
                    </a:lnTo>
                    <a:lnTo>
                      <a:pt x="2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9" name="Freeform 280"/>
              <p:cNvSpPr>
                <a:spLocks/>
              </p:cNvSpPr>
              <p:nvPr/>
            </p:nvSpPr>
            <p:spPr bwMode="auto">
              <a:xfrm>
                <a:off x="3724275" y="3757613"/>
                <a:ext cx="50800" cy="141288"/>
              </a:xfrm>
              <a:custGeom>
                <a:avLst/>
                <a:gdLst/>
                <a:ahLst/>
                <a:cxnLst>
                  <a:cxn ang="0">
                    <a:pos x="24" y="48"/>
                  </a:cxn>
                  <a:cxn ang="0">
                    <a:pos x="22" y="44"/>
                  </a:cxn>
                  <a:cxn ang="0">
                    <a:pos x="24" y="38"/>
                  </a:cxn>
                  <a:cxn ang="0">
                    <a:pos x="24" y="20"/>
                  </a:cxn>
                  <a:cxn ang="0">
                    <a:pos x="26" y="18"/>
                  </a:cxn>
                  <a:cxn ang="0">
                    <a:pos x="30" y="16"/>
                  </a:cxn>
                  <a:cxn ang="0">
                    <a:pos x="30" y="14"/>
                  </a:cxn>
                  <a:cxn ang="0">
                    <a:pos x="32" y="12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24" y="8"/>
                  </a:cxn>
                  <a:cxn ang="0">
                    <a:pos x="16" y="8"/>
                  </a:cxn>
                  <a:cxn ang="0">
                    <a:pos x="12" y="28"/>
                  </a:cxn>
                  <a:cxn ang="0">
                    <a:pos x="0" y="48"/>
                  </a:cxn>
                  <a:cxn ang="0">
                    <a:pos x="12" y="85"/>
                  </a:cxn>
                  <a:cxn ang="0">
                    <a:pos x="12" y="89"/>
                  </a:cxn>
                  <a:cxn ang="0">
                    <a:pos x="14" y="89"/>
                  </a:cxn>
                  <a:cxn ang="0">
                    <a:pos x="14" y="87"/>
                  </a:cxn>
                  <a:cxn ang="0">
                    <a:pos x="16" y="68"/>
                  </a:cxn>
                  <a:cxn ang="0">
                    <a:pos x="24" y="54"/>
                  </a:cxn>
                  <a:cxn ang="0">
                    <a:pos x="22" y="52"/>
                  </a:cxn>
                  <a:cxn ang="0">
                    <a:pos x="22" y="48"/>
                  </a:cxn>
                  <a:cxn ang="0">
                    <a:pos x="24" y="48"/>
                  </a:cxn>
                  <a:cxn ang="0">
                    <a:pos x="24" y="48"/>
                  </a:cxn>
                  <a:cxn ang="0">
                    <a:pos x="24" y="48"/>
                  </a:cxn>
                </a:cxnLst>
                <a:rect l="0" t="0" r="r" b="b"/>
                <a:pathLst>
                  <a:path w="32" h="89">
                    <a:moveTo>
                      <a:pt x="24" y="48"/>
                    </a:moveTo>
                    <a:lnTo>
                      <a:pt x="22" y="44"/>
                    </a:lnTo>
                    <a:lnTo>
                      <a:pt x="24" y="38"/>
                    </a:lnTo>
                    <a:lnTo>
                      <a:pt x="24" y="20"/>
                    </a:lnTo>
                    <a:lnTo>
                      <a:pt x="26" y="18"/>
                    </a:lnTo>
                    <a:lnTo>
                      <a:pt x="30" y="16"/>
                    </a:lnTo>
                    <a:lnTo>
                      <a:pt x="30" y="14"/>
                    </a:lnTo>
                    <a:lnTo>
                      <a:pt x="32" y="1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2" y="28"/>
                    </a:lnTo>
                    <a:lnTo>
                      <a:pt x="0" y="48"/>
                    </a:lnTo>
                    <a:lnTo>
                      <a:pt x="12" y="85"/>
                    </a:lnTo>
                    <a:lnTo>
                      <a:pt x="12" y="89"/>
                    </a:lnTo>
                    <a:lnTo>
                      <a:pt x="14" y="89"/>
                    </a:lnTo>
                    <a:lnTo>
                      <a:pt x="14" y="87"/>
                    </a:lnTo>
                    <a:lnTo>
                      <a:pt x="16" y="68"/>
                    </a:lnTo>
                    <a:lnTo>
                      <a:pt x="24" y="54"/>
                    </a:lnTo>
                    <a:lnTo>
                      <a:pt x="22" y="52"/>
                    </a:lnTo>
                    <a:lnTo>
                      <a:pt x="22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0" name="Freeform 281"/>
              <p:cNvSpPr>
                <a:spLocks/>
              </p:cNvSpPr>
              <p:nvPr/>
            </p:nvSpPr>
            <p:spPr bwMode="auto">
              <a:xfrm>
                <a:off x="2224088" y="4051300"/>
                <a:ext cx="528638" cy="500063"/>
              </a:xfrm>
              <a:custGeom>
                <a:avLst/>
                <a:gdLst/>
                <a:ahLst/>
                <a:cxnLst>
                  <a:cxn ang="0">
                    <a:pos x="42" y="271"/>
                  </a:cxn>
                  <a:cxn ang="0">
                    <a:pos x="50" y="275"/>
                  </a:cxn>
                  <a:cxn ang="0">
                    <a:pos x="63" y="267"/>
                  </a:cxn>
                  <a:cxn ang="0">
                    <a:pos x="69" y="281"/>
                  </a:cxn>
                  <a:cxn ang="0">
                    <a:pos x="77" y="287"/>
                  </a:cxn>
                  <a:cxn ang="0">
                    <a:pos x="87" y="311"/>
                  </a:cxn>
                  <a:cxn ang="0">
                    <a:pos x="97" y="309"/>
                  </a:cxn>
                  <a:cxn ang="0">
                    <a:pos x="121" y="303"/>
                  </a:cxn>
                  <a:cxn ang="0">
                    <a:pos x="123" y="309"/>
                  </a:cxn>
                  <a:cxn ang="0">
                    <a:pos x="137" y="309"/>
                  </a:cxn>
                  <a:cxn ang="0">
                    <a:pos x="155" y="273"/>
                  </a:cxn>
                  <a:cxn ang="0">
                    <a:pos x="169" y="247"/>
                  </a:cxn>
                  <a:cxn ang="0">
                    <a:pos x="177" y="251"/>
                  </a:cxn>
                  <a:cxn ang="0">
                    <a:pos x="205" y="229"/>
                  </a:cxn>
                  <a:cxn ang="0">
                    <a:pos x="253" y="213"/>
                  </a:cxn>
                  <a:cxn ang="0">
                    <a:pos x="257" y="213"/>
                  </a:cxn>
                  <a:cxn ang="0">
                    <a:pos x="273" y="205"/>
                  </a:cxn>
                  <a:cxn ang="0">
                    <a:pos x="277" y="205"/>
                  </a:cxn>
                  <a:cxn ang="0">
                    <a:pos x="333" y="185"/>
                  </a:cxn>
                  <a:cxn ang="0">
                    <a:pos x="315" y="124"/>
                  </a:cxn>
                  <a:cxn ang="0">
                    <a:pos x="315" y="110"/>
                  </a:cxn>
                  <a:cxn ang="0">
                    <a:pos x="289" y="102"/>
                  </a:cxn>
                  <a:cxn ang="0">
                    <a:pos x="275" y="92"/>
                  </a:cxn>
                  <a:cxn ang="0">
                    <a:pos x="271" y="82"/>
                  </a:cxn>
                  <a:cxn ang="0">
                    <a:pos x="149" y="0"/>
                  </a:cxn>
                  <a:cxn ang="0">
                    <a:pos x="119" y="4"/>
                  </a:cxn>
                  <a:cxn ang="0">
                    <a:pos x="141" y="185"/>
                  </a:cxn>
                  <a:cxn ang="0">
                    <a:pos x="139" y="203"/>
                  </a:cxn>
                  <a:cxn ang="0">
                    <a:pos x="32" y="203"/>
                  </a:cxn>
                  <a:cxn ang="0">
                    <a:pos x="18" y="201"/>
                  </a:cxn>
                  <a:cxn ang="0">
                    <a:pos x="10" y="213"/>
                  </a:cxn>
                  <a:cxn ang="0">
                    <a:pos x="0" y="219"/>
                  </a:cxn>
                  <a:cxn ang="0">
                    <a:pos x="18" y="253"/>
                  </a:cxn>
                  <a:cxn ang="0">
                    <a:pos x="30" y="275"/>
                  </a:cxn>
                  <a:cxn ang="0">
                    <a:pos x="42" y="271"/>
                  </a:cxn>
                </a:cxnLst>
                <a:rect l="0" t="0" r="r" b="b"/>
                <a:pathLst>
                  <a:path w="333" h="315">
                    <a:moveTo>
                      <a:pt x="42" y="271"/>
                    </a:moveTo>
                    <a:lnTo>
                      <a:pt x="42" y="271"/>
                    </a:lnTo>
                    <a:lnTo>
                      <a:pt x="46" y="273"/>
                    </a:lnTo>
                    <a:lnTo>
                      <a:pt x="50" y="275"/>
                    </a:lnTo>
                    <a:lnTo>
                      <a:pt x="61" y="265"/>
                    </a:lnTo>
                    <a:lnTo>
                      <a:pt x="63" y="267"/>
                    </a:lnTo>
                    <a:lnTo>
                      <a:pt x="65" y="265"/>
                    </a:lnTo>
                    <a:lnTo>
                      <a:pt x="69" y="281"/>
                    </a:lnTo>
                    <a:lnTo>
                      <a:pt x="77" y="285"/>
                    </a:lnTo>
                    <a:lnTo>
                      <a:pt x="77" y="287"/>
                    </a:lnTo>
                    <a:lnTo>
                      <a:pt x="81" y="287"/>
                    </a:lnTo>
                    <a:lnTo>
                      <a:pt x="87" y="311"/>
                    </a:lnTo>
                    <a:lnTo>
                      <a:pt x="89" y="315"/>
                    </a:lnTo>
                    <a:lnTo>
                      <a:pt x="97" y="309"/>
                    </a:lnTo>
                    <a:lnTo>
                      <a:pt x="109" y="315"/>
                    </a:lnTo>
                    <a:lnTo>
                      <a:pt x="121" y="303"/>
                    </a:lnTo>
                    <a:lnTo>
                      <a:pt x="123" y="301"/>
                    </a:lnTo>
                    <a:lnTo>
                      <a:pt x="123" y="309"/>
                    </a:lnTo>
                    <a:lnTo>
                      <a:pt x="123" y="311"/>
                    </a:lnTo>
                    <a:lnTo>
                      <a:pt x="137" y="309"/>
                    </a:lnTo>
                    <a:lnTo>
                      <a:pt x="141" y="277"/>
                    </a:lnTo>
                    <a:lnTo>
                      <a:pt x="155" y="273"/>
                    </a:lnTo>
                    <a:lnTo>
                      <a:pt x="165" y="247"/>
                    </a:lnTo>
                    <a:lnTo>
                      <a:pt x="169" y="247"/>
                    </a:lnTo>
                    <a:lnTo>
                      <a:pt x="169" y="245"/>
                    </a:lnTo>
                    <a:lnTo>
                      <a:pt x="177" y="251"/>
                    </a:lnTo>
                    <a:lnTo>
                      <a:pt x="189" y="233"/>
                    </a:lnTo>
                    <a:lnTo>
                      <a:pt x="205" y="229"/>
                    </a:lnTo>
                    <a:lnTo>
                      <a:pt x="233" y="211"/>
                    </a:lnTo>
                    <a:lnTo>
                      <a:pt x="253" y="213"/>
                    </a:lnTo>
                    <a:lnTo>
                      <a:pt x="253" y="213"/>
                    </a:lnTo>
                    <a:lnTo>
                      <a:pt x="257" y="213"/>
                    </a:lnTo>
                    <a:lnTo>
                      <a:pt x="265" y="213"/>
                    </a:lnTo>
                    <a:lnTo>
                      <a:pt x="273" y="205"/>
                    </a:lnTo>
                    <a:lnTo>
                      <a:pt x="277" y="205"/>
                    </a:lnTo>
                    <a:lnTo>
                      <a:pt x="277" y="205"/>
                    </a:lnTo>
                    <a:lnTo>
                      <a:pt x="317" y="205"/>
                    </a:lnTo>
                    <a:lnTo>
                      <a:pt x="333" y="185"/>
                    </a:lnTo>
                    <a:lnTo>
                      <a:pt x="333" y="124"/>
                    </a:lnTo>
                    <a:lnTo>
                      <a:pt x="315" y="124"/>
                    </a:lnTo>
                    <a:lnTo>
                      <a:pt x="315" y="120"/>
                    </a:lnTo>
                    <a:lnTo>
                      <a:pt x="315" y="110"/>
                    </a:lnTo>
                    <a:lnTo>
                      <a:pt x="311" y="110"/>
                    </a:lnTo>
                    <a:lnTo>
                      <a:pt x="289" y="102"/>
                    </a:lnTo>
                    <a:lnTo>
                      <a:pt x="285" y="100"/>
                    </a:lnTo>
                    <a:lnTo>
                      <a:pt x="275" y="92"/>
                    </a:lnTo>
                    <a:lnTo>
                      <a:pt x="275" y="84"/>
                    </a:lnTo>
                    <a:lnTo>
                      <a:pt x="271" y="82"/>
                    </a:lnTo>
                    <a:lnTo>
                      <a:pt x="153" y="0"/>
                    </a:lnTo>
                    <a:lnTo>
                      <a:pt x="149" y="0"/>
                    </a:lnTo>
                    <a:lnTo>
                      <a:pt x="117" y="0"/>
                    </a:lnTo>
                    <a:lnTo>
                      <a:pt x="119" y="4"/>
                    </a:lnTo>
                    <a:lnTo>
                      <a:pt x="137" y="181"/>
                    </a:lnTo>
                    <a:lnTo>
                      <a:pt x="141" y="185"/>
                    </a:lnTo>
                    <a:lnTo>
                      <a:pt x="141" y="185"/>
                    </a:lnTo>
                    <a:lnTo>
                      <a:pt x="139" y="203"/>
                    </a:lnTo>
                    <a:lnTo>
                      <a:pt x="61" y="203"/>
                    </a:lnTo>
                    <a:lnTo>
                      <a:pt x="32" y="203"/>
                    </a:lnTo>
                    <a:lnTo>
                      <a:pt x="28" y="211"/>
                    </a:lnTo>
                    <a:lnTo>
                      <a:pt x="18" y="201"/>
                    </a:lnTo>
                    <a:lnTo>
                      <a:pt x="12" y="201"/>
                    </a:lnTo>
                    <a:lnTo>
                      <a:pt x="10" y="213"/>
                    </a:lnTo>
                    <a:lnTo>
                      <a:pt x="0" y="217"/>
                    </a:lnTo>
                    <a:lnTo>
                      <a:pt x="0" y="219"/>
                    </a:lnTo>
                    <a:lnTo>
                      <a:pt x="4" y="237"/>
                    </a:lnTo>
                    <a:lnTo>
                      <a:pt x="18" y="253"/>
                    </a:lnTo>
                    <a:lnTo>
                      <a:pt x="18" y="265"/>
                    </a:lnTo>
                    <a:lnTo>
                      <a:pt x="30" y="275"/>
                    </a:lnTo>
                    <a:lnTo>
                      <a:pt x="40" y="271"/>
                    </a:lnTo>
                    <a:lnTo>
                      <a:pt x="42" y="27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1" name="Freeform 282"/>
              <p:cNvSpPr>
                <a:spLocks/>
              </p:cNvSpPr>
              <p:nvPr/>
            </p:nvSpPr>
            <p:spPr bwMode="auto">
              <a:xfrm>
                <a:off x="2046288" y="4333875"/>
                <a:ext cx="203200" cy="141288"/>
              </a:xfrm>
              <a:custGeom>
                <a:avLst/>
                <a:gdLst/>
                <a:ahLst/>
                <a:cxnLst>
                  <a:cxn ang="0">
                    <a:pos x="92" y="23"/>
                  </a:cxn>
                  <a:cxn ang="0">
                    <a:pos x="90" y="21"/>
                  </a:cxn>
                  <a:cxn ang="0">
                    <a:pos x="86" y="13"/>
                  </a:cxn>
                  <a:cxn ang="0">
                    <a:pos x="84" y="11"/>
                  </a:cxn>
                  <a:cxn ang="0">
                    <a:pos x="80" y="11"/>
                  </a:cxn>
                  <a:cxn ang="0">
                    <a:pos x="78" y="11"/>
                  </a:cxn>
                  <a:cxn ang="0">
                    <a:pos x="70" y="3"/>
                  </a:cxn>
                  <a:cxn ang="0">
                    <a:pos x="68" y="0"/>
                  </a:cxn>
                  <a:cxn ang="0">
                    <a:pos x="28" y="3"/>
                  </a:cxn>
                  <a:cxn ang="0">
                    <a:pos x="26" y="3"/>
                  </a:cxn>
                  <a:cxn ang="0">
                    <a:pos x="22" y="15"/>
                  </a:cxn>
                  <a:cxn ang="0">
                    <a:pos x="10" y="35"/>
                  </a:cxn>
                  <a:cxn ang="0">
                    <a:pos x="0" y="37"/>
                  </a:cxn>
                  <a:cxn ang="0">
                    <a:pos x="14" y="45"/>
                  </a:cxn>
                  <a:cxn ang="0">
                    <a:pos x="20" y="61"/>
                  </a:cxn>
                  <a:cxn ang="0">
                    <a:pos x="22" y="63"/>
                  </a:cxn>
                  <a:cxn ang="0">
                    <a:pos x="44" y="63"/>
                  </a:cxn>
                  <a:cxn ang="0">
                    <a:pos x="56" y="57"/>
                  </a:cxn>
                  <a:cxn ang="0">
                    <a:pos x="74" y="65"/>
                  </a:cxn>
                  <a:cxn ang="0">
                    <a:pos x="76" y="65"/>
                  </a:cxn>
                  <a:cxn ang="0">
                    <a:pos x="64" y="69"/>
                  </a:cxn>
                  <a:cxn ang="0">
                    <a:pos x="52" y="63"/>
                  </a:cxn>
                  <a:cxn ang="0">
                    <a:pos x="38" y="71"/>
                  </a:cxn>
                  <a:cxn ang="0">
                    <a:pos x="16" y="73"/>
                  </a:cxn>
                  <a:cxn ang="0">
                    <a:pos x="16" y="77"/>
                  </a:cxn>
                  <a:cxn ang="0">
                    <a:pos x="16" y="89"/>
                  </a:cxn>
                  <a:cxn ang="0">
                    <a:pos x="38" y="85"/>
                  </a:cxn>
                  <a:cxn ang="0">
                    <a:pos x="48" y="79"/>
                  </a:cxn>
                  <a:cxn ang="0">
                    <a:pos x="82" y="79"/>
                  </a:cxn>
                  <a:cxn ang="0">
                    <a:pos x="108" y="89"/>
                  </a:cxn>
                  <a:cxn ang="0">
                    <a:pos x="128" y="85"/>
                  </a:cxn>
                  <a:cxn ang="0">
                    <a:pos x="128" y="73"/>
                  </a:cxn>
                  <a:cxn ang="0">
                    <a:pos x="114" y="57"/>
                  </a:cxn>
                  <a:cxn ang="0">
                    <a:pos x="108" y="37"/>
                  </a:cxn>
                  <a:cxn ang="0">
                    <a:pos x="108" y="37"/>
                  </a:cxn>
                  <a:cxn ang="0">
                    <a:pos x="92" y="23"/>
                  </a:cxn>
                </a:cxnLst>
                <a:rect l="0" t="0" r="r" b="b"/>
                <a:pathLst>
                  <a:path w="128" h="89">
                    <a:moveTo>
                      <a:pt x="92" y="23"/>
                    </a:moveTo>
                    <a:lnTo>
                      <a:pt x="90" y="21"/>
                    </a:lnTo>
                    <a:lnTo>
                      <a:pt x="86" y="13"/>
                    </a:lnTo>
                    <a:lnTo>
                      <a:pt x="84" y="11"/>
                    </a:lnTo>
                    <a:lnTo>
                      <a:pt x="80" y="11"/>
                    </a:lnTo>
                    <a:lnTo>
                      <a:pt x="78" y="11"/>
                    </a:lnTo>
                    <a:lnTo>
                      <a:pt x="70" y="3"/>
                    </a:lnTo>
                    <a:lnTo>
                      <a:pt x="68" y="0"/>
                    </a:lnTo>
                    <a:lnTo>
                      <a:pt x="28" y="3"/>
                    </a:lnTo>
                    <a:lnTo>
                      <a:pt x="26" y="3"/>
                    </a:lnTo>
                    <a:lnTo>
                      <a:pt x="22" y="15"/>
                    </a:lnTo>
                    <a:lnTo>
                      <a:pt x="10" y="35"/>
                    </a:lnTo>
                    <a:lnTo>
                      <a:pt x="0" y="37"/>
                    </a:lnTo>
                    <a:lnTo>
                      <a:pt x="14" y="45"/>
                    </a:lnTo>
                    <a:lnTo>
                      <a:pt x="20" y="61"/>
                    </a:lnTo>
                    <a:lnTo>
                      <a:pt x="22" y="63"/>
                    </a:lnTo>
                    <a:lnTo>
                      <a:pt x="44" y="63"/>
                    </a:lnTo>
                    <a:lnTo>
                      <a:pt x="56" y="57"/>
                    </a:lnTo>
                    <a:lnTo>
                      <a:pt x="74" y="65"/>
                    </a:lnTo>
                    <a:lnTo>
                      <a:pt x="76" y="65"/>
                    </a:lnTo>
                    <a:lnTo>
                      <a:pt x="64" y="69"/>
                    </a:lnTo>
                    <a:lnTo>
                      <a:pt x="52" y="63"/>
                    </a:lnTo>
                    <a:lnTo>
                      <a:pt x="38" y="71"/>
                    </a:lnTo>
                    <a:lnTo>
                      <a:pt x="16" y="73"/>
                    </a:lnTo>
                    <a:lnTo>
                      <a:pt x="16" y="77"/>
                    </a:lnTo>
                    <a:lnTo>
                      <a:pt x="16" y="89"/>
                    </a:lnTo>
                    <a:lnTo>
                      <a:pt x="38" y="85"/>
                    </a:lnTo>
                    <a:lnTo>
                      <a:pt x="48" y="79"/>
                    </a:lnTo>
                    <a:lnTo>
                      <a:pt x="82" y="79"/>
                    </a:lnTo>
                    <a:lnTo>
                      <a:pt x="108" y="89"/>
                    </a:lnTo>
                    <a:lnTo>
                      <a:pt x="128" y="85"/>
                    </a:lnTo>
                    <a:lnTo>
                      <a:pt x="128" y="73"/>
                    </a:lnTo>
                    <a:lnTo>
                      <a:pt x="114" y="57"/>
                    </a:lnTo>
                    <a:lnTo>
                      <a:pt x="108" y="37"/>
                    </a:lnTo>
                    <a:lnTo>
                      <a:pt x="108" y="37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2" name="Freeform 283"/>
              <p:cNvSpPr>
                <a:spLocks/>
              </p:cNvSpPr>
              <p:nvPr/>
            </p:nvSpPr>
            <p:spPr bwMode="auto">
              <a:xfrm>
                <a:off x="2135188" y="4462463"/>
                <a:ext cx="230188" cy="177800"/>
              </a:xfrm>
              <a:custGeom>
                <a:avLst/>
                <a:gdLst/>
                <a:ahLst/>
                <a:cxnLst>
                  <a:cxn ang="0">
                    <a:pos x="119" y="112"/>
                  </a:cxn>
                  <a:cxn ang="0">
                    <a:pos x="131" y="106"/>
                  </a:cxn>
                  <a:cxn ang="0">
                    <a:pos x="137" y="106"/>
                  </a:cxn>
                  <a:cxn ang="0">
                    <a:pos x="139" y="84"/>
                  </a:cxn>
                  <a:cxn ang="0">
                    <a:pos x="145" y="70"/>
                  </a:cxn>
                  <a:cxn ang="0">
                    <a:pos x="145" y="70"/>
                  </a:cxn>
                  <a:cxn ang="0">
                    <a:pos x="139" y="64"/>
                  </a:cxn>
                  <a:cxn ang="0">
                    <a:pos x="139" y="64"/>
                  </a:cxn>
                  <a:cxn ang="0">
                    <a:pos x="141" y="54"/>
                  </a:cxn>
                  <a:cxn ang="0">
                    <a:pos x="133" y="28"/>
                  </a:cxn>
                  <a:cxn ang="0">
                    <a:pos x="133" y="26"/>
                  </a:cxn>
                  <a:cxn ang="0">
                    <a:pos x="125" y="22"/>
                  </a:cxn>
                  <a:cxn ang="0">
                    <a:pos x="123" y="22"/>
                  </a:cxn>
                  <a:cxn ang="0">
                    <a:pos x="119" y="8"/>
                  </a:cxn>
                  <a:cxn ang="0">
                    <a:pos x="117" y="6"/>
                  </a:cxn>
                  <a:cxn ang="0">
                    <a:pos x="106" y="16"/>
                  </a:cxn>
                  <a:cxn ang="0">
                    <a:pos x="102" y="14"/>
                  </a:cxn>
                  <a:cxn ang="0">
                    <a:pos x="98" y="12"/>
                  </a:cxn>
                  <a:cxn ang="0">
                    <a:pos x="96" y="12"/>
                  </a:cxn>
                  <a:cxn ang="0">
                    <a:pos x="86" y="16"/>
                  </a:cxn>
                  <a:cxn ang="0">
                    <a:pos x="84" y="16"/>
                  </a:cxn>
                  <a:cxn ang="0">
                    <a:pos x="72" y="6"/>
                  </a:cxn>
                  <a:cxn ang="0">
                    <a:pos x="52" y="8"/>
                  </a:cxn>
                  <a:cxn ang="0">
                    <a:pos x="26" y="0"/>
                  </a:cxn>
                  <a:cxn ang="0">
                    <a:pos x="20" y="12"/>
                  </a:cxn>
                  <a:cxn ang="0">
                    <a:pos x="26" y="22"/>
                  </a:cxn>
                  <a:cxn ang="0">
                    <a:pos x="24" y="22"/>
                  </a:cxn>
                  <a:cxn ang="0">
                    <a:pos x="4" y="26"/>
                  </a:cxn>
                  <a:cxn ang="0">
                    <a:pos x="4" y="28"/>
                  </a:cxn>
                  <a:cxn ang="0">
                    <a:pos x="0" y="38"/>
                  </a:cxn>
                  <a:cxn ang="0">
                    <a:pos x="20" y="58"/>
                  </a:cxn>
                  <a:cxn ang="0">
                    <a:pos x="34" y="74"/>
                  </a:cxn>
                  <a:cxn ang="0">
                    <a:pos x="34" y="74"/>
                  </a:cxn>
                  <a:cxn ang="0">
                    <a:pos x="50" y="58"/>
                  </a:cxn>
                  <a:cxn ang="0">
                    <a:pos x="74" y="56"/>
                  </a:cxn>
                  <a:cxn ang="0">
                    <a:pos x="74" y="56"/>
                  </a:cxn>
                  <a:cxn ang="0">
                    <a:pos x="88" y="70"/>
                  </a:cxn>
                  <a:cxn ang="0">
                    <a:pos x="96" y="84"/>
                  </a:cxn>
                  <a:cxn ang="0">
                    <a:pos x="112" y="90"/>
                  </a:cxn>
                  <a:cxn ang="0">
                    <a:pos x="112" y="92"/>
                  </a:cxn>
                  <a:cxn ang="0">
                    <a:pos x="117" y="112"/>
                  </a:cxn>
                  <a:cxn ang="0">
                    <a:pos x="119" y="112"/>
                  </a:cxn>
                </a:cxnLst>
                <a:rect l="0" t="0" r="r" b="b"/>
                <a:pathLst>
                  <a:path w="145" h="112">
                    <a:moveTo>
                      <a:pt x="119" y="112"/>
                    </a:moveTo>
                    <a:lnTo>
                      <a:pt x="131" y="106"/>
                    </a:lnTo>
                    <a:lnTo>
                      <a:pt x="137" y="106"/>
                    </a:lnTo>
                    <a:lnTo>
                      <a:pt x="139" y="84"/>
                    </a:lnTo>
                    <a:lnTo>
                      <a:pt x="145" y="70"/>
                    </a:lnTo>
                    <a:lnTo>
                      <a:pt x="145" y="70"/>
                    </a:lnTo>
                    <a:lnTo>
                      <a:pt x="139" y="64"/>
                    </a:lnTo>
                    <a:lnTo>
                      <a:pt x="139" y="64"/>
                    </a:lnTo>
                    <a:lnTo>
                      <a:pt x="141" y="54"/>
                    </a:lnTo>
                    <a:lnTo>
                      <a:pt x="133" y="28"/>
                    </a:lnTo>
                    <a:lnTo>
                      <a:pt x="133" y="26"/>
                    </a:lnTo>
                    <a:lnTo>
                      <a:pt x="125" y="22"/>
                    </a:lnTo>
                    <a:lnTo>
                      <a:pt x="123" y="22"/>
                    </a:lnTo>
                    <a:lnTo>
                      <a:pt x="119" y="8"/>
                    </a:lnTo>
                    <a:lnTo>
                      <a:pt x="117" y="6"/>
                    </a:lnTo>
                    <a:lnTo>
                      <a:pt x="106" y="16"/>
                    </a:lnTo>
                    <a:lnTo>
                      <a:pt x="102" y="14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6" y="16"/>
                    </a:lnTo>
                    <a:lnTo>
                      <a:pt x="84" y="16"/>
                    </a:lnTo>
                    <a:lnTo>
                      <a:pt x="72" y="6"/>
                    </a:lnTo>
                    <a:lnTo>
                      <a:pt x="52" y="8"/>
                    </a:lnTo>
                    <a:lnTo>
                      <a:pt x="26" y="0"/>
                    </a:lnTo>
                    <a:lnTo>
                      <a:pt x="20" y="12"/>
                    </a:lnTo>
                    <a:lnTo>
                      <a:pt x="26" y="22"/>
                    </a:lnTo>
                    <a:lnTo>
                      <a:pt x="24" y="22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8"/>
                    </a:lnTo>
                    <a:lnTo>
                      <a:pt x="20" y="58"/>
                    </a:lnTo>
                    <a:lnTo>
                      <a:pt x="34" y="74"/>
                    </a:lnTo>
                    <a:lnTo>
                      <a:pt x="34" y="74"/>
                    </a:lnTo>
                    <a:lnTo>
                      <a:pt x="50" y="58"/>
                    </a:lnTo>
                    <a:lnTo>
                      <a:pt x="74" y="56"/>
                    </a:lnTo>
                    <a:lnTo>
                      <a:pt x="74" y="56"/>
                    </a:lnTo>
                    <a:lnTo>
                      <a:pt x="88" y="70"/>
                    </a:lnTo>
                    <a:lnTo>
                      <a:pt x="96" y="84"/>
                    </a:lnTo>
                    <a:lnTo>
                      <a:pt x="112" y="90"/>
                    </a:lnTo>
                    <a:lnTo>
                      <a:pt x="112" y="92"/>
                    </a:lnTo>
                    <a:lnTo>
                      <a:pt x="117" y="112"/>
                    </a:lnTo>
                    <a:lnTo>
                      <a:pt x="119" y="1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3" name="Freeform 284"/>
              <p:cNvSpPr>
                <a:spLocks/>
              </p:cNvSpPr>
              <p:nvPr/>
            </p:nvSpPr>
            <p:spPr bwMode="auto">
              <a:xfrm>
                <a:off x="3432175" y="5380038"/>
                <a:ext cx="254000" cy="228600"/>
              </a:xfrm>
              <a:custGeom>
                <a:avLst/>
                <a:gdLst/>
                <a:ahLst/>
                <a:cxnLst>
                  <a:cxn ang="0">
                    <a:pos x="106" y="0"/>
                  </a:cxn>
                  <a:cxn ang="0">
                    <a:pos x="102" y="0"/>
                  </a:cxn>
                  <a:cxn ang="0">
                    <a:pos x="94" y="0"/>
                  </a:cxn>
                  <a:cxn ang="0">
                    <a:pos x="76" y="10"/>
                  </a:cxn>
                  <a:cxn ang="0">
                    <a:pos x="74" y="12"/>
                  </a:cxn>
                  <a:cxn ang="0">
                    <a:pos x="72" y="20"/>
                  </a:cxn>
                  <a:cxn ang="0">
                    <a:pos x="72" y="20"/>
                  </a:cxn>
                  <a:cxn ang="0">
                    <a:pos x="60" y="26"/>
                  </a:cxn>
                  <a:cxn ang="0">
                    <a:pos x="60" y="28"/>
                  </a:cxn>
                  <a:cxn ang="0">
                    <a:pos x="54" y="34"/>
                  </a:cxn>
                  <a:cxn ang="0">
                    <a:pos x="42" y="44"/>
                  </a:cxn>
                  <a:cxn ang="0">
                    <a:pos x="38" y="50"/>
                  </a:cxn>
                  <a:cxn ang="0">
                    <a:pos x="30" y="52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18" y="82"/>
                  </a:cxn>
                  <a:cxn ang="0">
                    <a:pos x="52" y="104"/>
                  </a:cxn>
                  <a:cxn ang="0">
                    <a:pos x="48" y="114"/>
                  </a:cxn>
                  <a:cxn ang="0">
                    <a:pos x="56" y="126"/>
                  </a:cxn>
                  <a:cxn ang="0">
                    <a:pos x="78" y="130"/>
                  </a:cxn>
                  <a:cxn ang="0">
                    <a:pos x="82" y="136"/>
                  </a:cxn>
                  <a:cxn ang="0">
                    <a:pos x="84" y="138"/>
                  </a:cxn>
                  <a:cxn ang="0">
                    <a:pos x="106" y="142"/>
                  </a:cxn>
                  <a:cxn ang="0">
                    <a:pos x="120" y="144"/>
                  </a:cxn>
                  <a:cxn ang="0">
                    <a:pos x="124" y="144"/>
                  </a:cxn>
                  <a:cxn ang="0">
                    <a:pos x="146" y="120"/>
                  </a:cxn>
                  <a:cxn ang="0">
                    <a:pos x="148" y="104"/>
                  </a:cxn>
                  <a:cxn ang="0">
                    <a:pos x="160" y="94"/>
                  </a:cxn>
                  <a:cxn ang="0">
                    <a:pos x="160" y="94"/>
                  </a:cxn>
                  <a:cxn ang="0">
                    <a:pos x="154" y="82"/>
                  </a:cxn>
                  <a:cxn ang="0">
                    <a:pos x="154" y="82"/>
                  </a:cxn>
                  <a:cxn ang="0">
                    <a:pos x="160" y="58"/>
                  </a:cxn>
                  <a:cxn ang="0">
                    <a:pos x="160" y="24"/>
                  </a:cxn>
                  <a:cxn ang="0">
                    <a:pos x="160" y="24"/>
                  </a:cxn>
                  <a:cxn ang="0">
                    <a:pos x="138" y="18"/>
                  </a:cxn>
                  <a:cxn ang="0">
                    <a:pos x="124" y="10"/>
                  </a:cxn>
                  <a:cxn ang="0">
                    <a:pos x="106" y="10"/>
                  </a:cxn>
                  <a:cxn ang="0">
                    <a:pos x="106" y="10"/>
                  </a:cxn>
                  <a:cxn ang="0">
                    <a:pos x="106" y="0"/>
                  </a:cxn>
                </a:cxnLst>
                <a:rect l="0" t="0" r="r" b="b"/>
                <a:pathLst>
                  <a:path w="160" h="144">
                    <a:moveTo>
                      <a:pt x="106" y="0"/>
                    </a:moveTo>
                    <a:lnTo>
                      <a:pt x="102" y="0"/>
                    </a:lnTo>
                    <a:lnTo>
                      <a:pt x="94" y="0"/>
                    </a:lnTo>
                    <a:lnTo>
                      <a:pt x="76" y="10"/>
                    </a:lnTo>
                    <a:lnTo>
                      <a:pt x="74" y="12"/>
                    </a:lnTo>
                    <a:lnTo>
                      <a:pt x="72" y="20"/>
                    </a:lnTo>
                    <a:lnTo>
                      <a:pt x="72" y="20"/>
                    </a:lnTo>
                    <a:lnTo>
                      <a:pt x="60" y="26"/>
                    </a:lnTo>
                    <a:lnTo>
                      <a:pt x="60" y="28"/>
                    </a:lnTo>
                    <a:lnTo>
                      <a:pt x="54" y="34"/>
                    </a:lnTo>
                    <a:lnTo>
                      <a:pt x="42" y="44"/>
                    </a:lnTo>
                    <a:lnTo>
                      <a:pt x="38" y="50"/>
                    </a:lnTo>
                    <a:lnTo>
                      <a:pt x="3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18" y="82"/>
                    </a:lnTo>
                    <a:lnTo>
                      <a:pt x="52" y="104"/>
                    </a:lnTo>
                    <a:lnTo>
                      <a:pt x="48" y="114"/>
                    </a:lnTo>
                    <a:lnTo>
                      <a:pt x="56" y="126"/>
                    </a:lnTo>
                    <a:lnTo>
                      <a:pt x="78" y="130"/>
                    </a:lnTo>
                    <a:lnTo>
                      <a:pt x="82" y="136"/>
                    </a:lnTo>
                    <a:lnTo>
                      <a:pt x="84" y="138"/>
                    </a:lnTo>
                    <a:lnTo>
                      <a:pt x="106" y="142"/>
                    </a:lnTo>
                    <a:lnTo>
                      <a:pt x="120" y="144"/>
                    </a:lnTo>
                    <a:lnTo>
                      <a:pt x="124" y="144"/>
                    </a:lnTo>
                    <a:lnTo>
                      <a:pt x="146" y="120"/>
                    </a:lnTo>
                    <a:lnTo>
                      <a:pt x="148" y="104"/>
                    </a:lnTo>
                    <a:lnTo>
                      <a:pt x="160" y="94"/>
                    </a:lnTo>
                    <a:lnTo>
                      <a:pt x="160" y="94"/>
                    </a:lnTo>
                    <a:lnTo>
                      <a:pt x="154" y="82"/>
                    </a:lnTo>
                    <a:lnTo>
                      <a:pt x="154" y="82"/>
                    </a:lnTo>
                    <a:lnTo>
                      <a:pt x="160" y="58"/>
                    </a:lnTo>
                    <a:lnTo>
                      <a:pt x="160" y="24"/>
                    </a:lnTo>
                    <a:lnTo>
                      <a:pt x="160" y="24"/>
                    </a:lnTo>
                    <a:lnTo>
                      <a:pt x="138" y="18"/>
                    </a:lnTo>
                    <a:lnTo>
                      <a:pt x="124" y="10"/>
                    </a:lnTo>
                    <a:lnTo>
                      <a:pt x="106" y="10"/>
                    </a:lnTo>
                    <a:lnTo>
                      <a:pt x="106" y="1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4" name="Freeform 285"/>
              <p:cNvSpPr>
                <a:spLocks/>
              </p:cNvSpPr>
              <p:nvPr/>
            </p:nvSpPr>
            <p:spPr bwMode="auto">
              <a:xfrm>
                <a:off x="3076575" y="2903538"/>
                <a:ext cx="317500" cy="255588"/>
              </a:xfrm>
              <a:custGeom>
                <a:avLst/>
                <a:gdLst/>
                <a:ahLst/>
                <a:cxnLst>
                  <a:cxn ang="0">
                    <a:pos x="42" y="117"/>
                  </a:cxn>
                  <a:cxn ang="0">
                    <a:pos x="46" y="119"/>
                  </a:cxn>
                  <a:cxn ang="0">
                    <a:pos x="44" y="121"/>
                  </a:cxn>
                  <a:cxn ang="0">
                    <a:pos x="52" y="127"/>
                  </a:cxn>
                  <a:cxn ang="0">
                    <a:pos x="62" y="119"/>
                  </a:cxn>
                  <a:cxn ang="0">
                    <a:pos x="76" y="129"/>
                  </a:cxn>
                  <a:cxn ang="0">
                    <a:pos x="90" y="133"/>
                  </a:cxn>
                  <a:cxn ang="0">
                    <a:pos x="96" y="143"/>
                  </a:cxn>
                  <a:cxn ang="0">
                    <a:pos x="92" y="147"/>
                  </a:cxn>
                  <a:cxn ang="0">
                    <a:pos x="94" y="147"/>
                  </a:cxn>
                  <a:cxn ang="0">
                    <a:pos x="106" y="145"/>
                  </a:cxn>
                  <a:cxn ang="0">
                    <a:pos x="106" y="145"/>
                  </a:cxn>
                  <a:cxn ang="0">
                    <a:pos x="116" y="155"/>
                  </a:cxn>
                  <a:cxn ang="0">
                    <a:pos x="116" y="155"/>
                  </a:cxn>
                  <a:cxn ang="0">
                    <a:pos x="122" y="151"/>
                  </a:cxn>
                  <a:cxn ang="0">
                    <a:pos x="122" y="151"/>
                  </a:cxn>
                  <a:cxn ang="0">
                    <a:pos x="152" y="151"/>
                  </a:cxn>
                  <a:cxn ang="0">
                    <a:pos x="152" y="151"/>
                  </a:cxn>
                  <a:cxn ang="0">
                    <a:pos x="168" y="157"/>
                  </a:cxn>
                  <a:cxn ang="0">
                    <a:pos x="168" y="159"/>
                  </a:cxn>
                  <a:cxn ang="0">
                    <a:pos x="174" y="161"/>
                  </a:cxn>
                  <a:cxn ang="0">
                    <a:pos x="170" y="153"/>
                  </a:cxn>
                  <a:cxn ang="0">
                    <a:pos x="168" y="147"/>
                  </a:cxn>
                  <a:cxn ang="0">
                    <a:pos x="172" y="145"/>
                  </a:cxn>
                  <a:cxn ang="0">
                    <a:pos x="178" y="135"/>
                  </a:cxn>
                  <a:cxn ang="0">
                    <a:pos x="196" y="121"/>
                  </a:cxn>
                  <a:cxn ang="0">
                    <a:pos x="198" y="117"/>
                  </a:cxn>
                  <a:cxn ang="0">
                    <a:pos x="200" y="111"/>
                  </a:cxn>
                  <a:cxn ang="0">
                    <a:pos x="190" y="95"/>
                  </a:cxn>
                  <a:cxn ang="0">
                    <a:pos x="190" y="79"/>
                  </a:cxn>
                  <a:cxn ang="0">
                    <a:pos x="178" y="73"/>
                  </a:cxn>
                  <a:cxn ang="0">
                    <a:pos x="194" y="63"/>
                  </a:cxn>
                  <a:cxn ang="0">
                    <a:pos x="194" y="49"/>
                  </a:cxn>
                  <a:cxn ang="0">
                    <a:pos x="186" y="27"/>
                  </a:cxn>
                  <a:cxn ang="0">
                    <a:pos x="184" y="18"/>
                  </a:cxn>
                  <a:cxn ang="0">
                    <a:pos x="170" y="14"/>
                  </a:cxn>
                  <a:cxn ang="0">
                    <a:pos x="112" y="14"/>
                  </a:cxn>
                  <a:cxn ang="0">
                    <a:pos x="106" y="16"/>
                  </a:cxn>
                  <a:cxn ang="0">
                    <a:pos x="108" y="14"/>
                  </a:cxn>
                  <a:cxn ang="0">
                    <a:pos x="108" y="10"/>
                  </a:cxn>
                  <a:cxn ang="0">
                    <a:pos x="88" y="14"/>
                  </a:cxn>
                  <a:cxn ang="0">
                    <a:pos x="82" y="0"/>
                  </a:cxn>
                  <a:cxn ang="0">
                    <a:pos x="48" y="8"/>
                  </a:cxn>
                  <a:cxn ang="0">
                    <a:pos x="42" y="16"/>
                  </a:cxn>
                  <a:cxn ang="0">
                    <a:pos x="2" y="27"/>
                  </a:cxn>
                  <a:cxn ang="0">
                    <a:pos x="2" y="31"/>
                  </a:cxn>
                  <a:cxn ang="0">
                    <a:pos x="10" y="31"/>
                  </a:cxn>
                  <a:cxn ang="0">
                    <a:pos x="2" y="33"/>
                  </a:cxn>
                  <a:cxn ang="0">
                    <a:pos x="8" y="47"/>
                  </a:cxn>
                  <a:cxn ang="0">
                    <a:pos x="0" y="57"/>
                  </a:cxn>
                  <a:cxn ang="0">
                    <a:pos x="10" y="65"/>
                  </a:cxn>
                  <a:cxn ang="0">
                    <a:pos x="10" y="87"/>
                  </a:cxn>
                  <a:cxn ang="0">
                    <a:pos x="18" y="99"/>
                  </a:cxn>
                  <a:cxn ang="0">
                    <a:pos x="16" y="105"/>
                  </a:cxn>
                  <a:cxn ang="0">
                    <a:pos x="46" y="113"/>
                  </a:cxn>
                  <a:cxn ang="0">
                    <a:pos x="42" y="117"/>
                  </a:cxn>
                </a:cxnLst>
                <a:rect l="0" t="0" r="r" b="b"/>
                <a:pathLst>
                  <a:path w="200" h="161">
                    <a:moveTo>
                      <a:pt x="42" y="117"/>
                    </a:moveTo>
                    <a:lnTo>
                      <a:pt x="46" y="119"/>
                    </a:lnTo>
                    <a:lnTo>
                      <a:pt x="44" y="121"/>
                    </a:lnTo>
                    <a:lnTo>
                      <a:pt x="52" y="127"/>
                    </a:lnTo>
                    <a:lnTo>
                      <a:pt x="62" y="119"/>
                    </a:lnTo>
                    <a:lnTo>
                      <a:pt x="76" y="129"/>
                    </a:lnTo>
                    <a:lnTo>
                      <a:pt x="90" y="133"/>
                    </a:lnTo>
                    <a:lnTo>
                      <a:pt x="96" y="143"/>
                    </a:lnTo>
                    <a:lnTo>
                      <a:pt x="92" y="147"/>
                    </a:lnTo>
                    <a:lnTo>
                      <a:pt x="94" y="147"/>
                    </a:lnTo>
                    <a:lnTo>
                      <a:pt x="106" y="145"/>
                    </a:lnTo>
                    <a:lnTo>
                      <a:pt x="106" y="145"/>
                    </a:lnTo>
                    <a:lnTo>
                      <a:pt x="116" y="155"/>
                    </a:lnTo>
                    <a:lnTo>
                      <a:pt x="116" y="155"/>
                    </a:lnTo>
                    <a:lnTo>
                      <a:pt x="122" y="151"/>
                    </a:lnTo>
                    <a:lnTo>
                      <a:pt x="122" y="151"/>
                    </a:lnTo>
                    <a:lnTo>
                      <a:pt x="152" y="151"/>
                    </a:lnTo>
                    <a:lnTo>
                      <a:pt x="152" y="151"/>
                    </a:lnTo>
                    <a:lnTo>
                      <a:pt x="168" y="157"/>
                    </a:lnTo>
                    <a:lnTo>
                      <a:pt x="168" y="159"/>
                    </a:lnTo>
                    <a:lnTo>
                      <a:pt x="174" y="161"/>
                    </a:lnTo>
                    <a:lnTo>
                      <a:pt x="170" y="153"/>
                    </a:lnTo>
                    <a:lnTo>
                      <a:pt x="168" y="147"/>
                    </a:lnTo>
                    <a:lnTo>
                      <a:pt x="172" y="145"/>
                    </a:lnTo>
                    <a:lnTo>
                      <a:pt x="178" y="135"/>
                    </a:lnTo>
                    <a:lnTo>
                      <a:pt x="196" y="121"/>
                    </a:lnTo>
                    <a:lnTo>
                      <a:pt x="198" y="117"/>
                    </a:lnTo>
                    <a:lnTo>
                      <a:pt x="200" y="111"/>
                    </a:lnTo>
                    <a:lnTo>
                      <a:pt x="190" y="95"/>
                    </a:lnTo>
                    <a:lnTo>
                      <a:pt x="190" y="79"/>
                    </a:lnTo>
                    <a:lnTo>
                      <a:pt x="178" y="73"/>
                    </a:lnTo>
                    <a:lnTo>
                      <a:pt x="194" y="63"/>
                    </a:lnTo>
                    <a:lnTo>
                      <a:pt x="194" y="49"/>
                    </a:lnTo>
                    <a:lnTo>
                      <a:pt x="186" y="27"/>
                    </a:lnTo>
                    <a:lnTo>
                      <a:pt x="184" y="18"/>
                    </a:lnTo>
                    <a:lnTo>
                      <a:pt x="170" y="14"/>
                    </a:lnTo>
                    <a:lnTo>
                      <a:pt x="112" y="14"/>
                    </a:lnTo>
                    <a:lnTo>
                      <a:pt x="106" y="16"/>
                    </a:lnTo>
                    <a:lnTo>
                      <a:pt x="108" y="14"/>
                    </a:lnTo>
                    <a:lnTo>
                      <a:pt x="108" y="10"/>
                    </a:lnTo>
                    <a:lnTo>
                      <a:pt x="88" y="14"/>
                    </a:lnTo>
                    <a:lnTo>
                      <a:pt x="82" y="0"/>
                    </a:lnTo>
                    <a:lnTo>
                      <a:pt x="48" y="8"/>
                    </a:lnTo>
                    <a:lnTo>
                      <a:pt x="42" y="16"/>
                    </a:lnTo>
                    <a:lnTo>
                      <a:pt x="2" y="27"/>
                    </a:lnTo>
                    <a:lnTo>
                      <a:pt x="2" y="31"/>
                    </a:lnTo>
                    <a:lnTo>
                      <a:pt x="10" y="31"/>
                    </a:lnTo>
                    <a:lnTo>
                      <a:pt x="2" y="33"/>
                    </a:lnTo>
                    <a:lnTo>
                      <a:pt x="8" y="47"/>
                    </a:lnTo>
                    <a:lnTo>
                      <a:pt x="0" y="57"/>
                    </a:lnTo>
                    <a:lnTo>
                      <a:pt x="10" y="65"/>
                    </a:lnTo>
                    <a:lnTo>
                      <a:pt x="10" y="87"/>
                    </a:lnTo>
                    <a:lnTo>
                      <a:pt x="18" y="99"/>
                    </a:lnTo>
                    <a:lnTo>
                      <a:pt x="16" y="105"/>
                    </a:lnTo>
                    <a:lnTo>
                      <a:pt x="46" y="113"/>
                    </a:lnTo>
                    <a:lnTo>
                      <a:pt x="42" y="11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5" name="Freeform 286"/>
              <p:cNvSpPr>
                <a:spLocks/>
              </p:cNvSpPr>
              <p:nvPr/>
            </p:nvSpPr>
            <p:spPr bwMode="auto">
              <a:xfrm>
                <a:off x="3279775" y="3427413"/>
                <a:ext cx="76200" cy="50800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10" y="2"/>
                  </a:cxn>
                  <a:cxn ang="0">
                    <a:pos x="0" y="10"/>
                  </a:cxn>
                  <a:cxn ang="0">
                    <a:pos x="0" y="18"/>
                  </a:cxn>
                  <a:cxn ang="0">
                    <a:pos x="2" y="28"/>
                  </a:cxn>
                  <a:cxn ang="0">
                    <a:pos x="4" y="28"/>
                  </a:cxn>
                  <a:cxn ang="0">
                    <a:pos x="4" y="30"/>
                  </a:cxn>
                  <a:cxn ang="0">
                    <a:pos x="8" y="32"/>
                  </a:cxn>
                  <a:cxn ang="0">
                    <a:pos x="10" y="30"/>
                  </a:cxn>
                  <a:cxn ang="0">
                    <a:pos x="12" y="32"/>
                  </a:cxn>
                  <a:cxn ang="0">
                    <a:pos x="28" y="28"/>
                  </a:cxn>
                  <a:cxn ang="0">
                    <a:pos x="46" y="22"/>
                  </a:cxn>
                  <a:cxn ang="0">
                    <a:pos x="48" y="12"/>
                  </a:cxn>
                  <a:cxn ang="0">
                    <a:pos x="34" y="0"/>
                  </a:cxn>
                  <a:cxn ang="0">
                    <a:pos x="28" y="0"/>
                  </a:cxn>
                  <a:cxn ang="0">
                    <a:pos x="28" y="0"/>
                  </a:cxn>
                </a:cxnLst>
                <a:rect l="0" t="0" r="r" b="b"/>
                <a:pathLst>
                  <a:path w="48" h="32">
                    <a:moveTo>
                      <a:pt x="28" y="0"/>
                    </a:moveTo>
                    <a:lnTo>
                      <a:pt x="20" y="0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2" y="28"/>
                    </a:lnTo>
                    <a:lnTo>
                      <a:pt x="4" y="28"/>
                    </a:lnTo>
                    <a:lnTo>
                      <a:pt x="4" y="30"/>
                    </a:lnTo>
                    <a:lnTo>
                      <a:pt x="8" y="32"/>
                    </a:lnTo>
                    <a:lnTo>
                      <a:pt x="10" y="30"/>
                    </a:lnTo>
                    <a:lnTo>
                      <a:pt x="12" y="32"/>
                    </a:lnTo>
                    <a:lnTo>
                      <a:pt x="28" y="28"/>
                    </a:lnTo>
                    <a:lnTo>
                      <a:pt x="46" y="22"/>
                    </a:lnTo>
                    <a:lnTo>
                      <a:pt x="48" y="12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6" name="Freeform 287"/>
              <p:cNvSpPr>
                <a:spLocks/>
              </p:cNvSpPr>
              <p:nvPr/>
            </p:nvSpPr>
            <p:spPr bwMode="auto">
              <a:xfrm>
                <a:off x="3368675" y="2840038"/>
                <a:ext cx="304800" cy="217488"/>
              </a:xfrm>
              <a:custGeom>
                <a:avLst/>
                <a:gdLst/>
                <a:ahLst/>
                <a:cxnLst>
                  <a:cxn ang="0">
                    <a:pos x="52" y="123"/>
                  </a:cxn>
                  <a:cxn ang="0">
                    <a:pos x="82" y="131"/>
                  </a:cxn>
                  <a:cxn ang="0">
                    <a:pos x="102" y="129"/>
                  </a:cxn>
                  <a:cxn ang="0">
                    <a:pos x="124" y="137"/>
                  </a:cxn>
                  <a:cxn ang="0">
                    <a:pos x="146" y="131"/>
                  </a:cxn>
                  <a:cxn ang="0">
                    <a:pos x="154" y="117"/>
                  </a:cxn>
                  <a:cxn ang="0">
                    <a:pos x="174" y="117"/>
                  </a:cxn>
                  <a:cxn ang="0">
                    <a:pos x="172" y="113"/>
                  </a:cxn>
                  <a:cxn ang="0">
                    <a:pos x="162" y="89"/>
                  </a:cxn>
                  <a:cxn ang="0">
                    <a:pos x="166" y="89"/>
                  </a:cxn>
                  <a:cxn ang="0">
                    <a:pos x="178" y="89"/>
                  </a:cxn>
                  <a:cxn ang="0">
                    <a:pos x="180" y="89"/>
                  </a:cxn>
                  <a:cxn ang="0">
                    <a:pos x="192" y="79"/>
                  </a:cxn>
                  <a:cxn ang="0">
                    <a:pos x="174" y="67"/>
                  </a:cxn>
                  <a:cxn ang="0">
                    <a:pos x="160" y="44"/>
                  </a:cxn>
                  <a:cxn ang="0">
                    <a:pos x="156" y="16"/>
                  </a:cxn>
                  <a:cxn ang="0">
                    <a:pos x="154" y="14"/>
                  </a:cxn>
                  <a:cxn ang="0">
                    <a:pos x="100" y="0"/>
                  </a:cxn>
                  <a:cxn ang="0">
                    <a:pos x="100" y="0"/>
                  </a:cxn>
                  <a:cxn ang="0">
                    <a:pos x="96" y="2"/>
                  </a:cxn>
                  <a:cxn ang="0">
                    <a:pos x="96" y="4"/>
                  </a:cxn>
                  <a:cxn ang="0">
                    <a:pos x="84" y="12"/>
                  </a:cxn>
                  <a:cxn ang="0">
                    <a:pos x="70" y="14"/>
                  </a:cxn>
                  <a:cxn ang="0">
                    <a:pos x="74" y="22"/>
                  </a:cxn>
                  <a:cxn ang="0">
                    <a:pos x="72" y="22"/>
                  </a:cxn>
                  <a:cxn ang="0">
                    <a:pos x="54" y="32"/>
                  </a:cxn>
                  <a:cxn ang="0">
                    <a:pos x="54" y="34"/>
                  </a:cxn>
                  <a:cxn ang="0">
                    <a:pos x="46" y="52"/>
                  </a:cxn>
                  <a:cxn ang="0">
                    <a:pos x="26" y="64"/>
                  </a:cxn>
                  <a:cxn ang="0">
                    <a:pos x="24" y="64"/>
                  </a:cxn>
                  <a:cxn ang="0">
                    <a:pos x="8" y="64"/>
                  </a:cxn>
                  <a:cxn ang="0">
                    <a:pos x="8" y="64"/>
                  </a:cxn>
                  <a:cxn ang="0">
                    <a:pos x="16" y="87"/>
                  </a:cxn>
                  <a:cxn ang="0">
                    <a:pos x="16" y="101"/>
                  </a:cxn>
                  <a:cxn ang="0">
                    <a:pos x="0" y="111"/>
                  </a:cxn>
                  <a:cxn ang="0">
                    <a:pos x="10" y="117"/>
                  </a:cxn>
                  <a:cxn ang="0">
                    <a:pos x="10" y="127"/>
                  </a:cxn>
                  <a:cxn ang="0">
                    <a:pos x="10" y="133"/>
                  </a:cxn>
                  <a:cxn ang="0">
                    <a:pos x="10" y="135"/>
                  </a:cxn>
                  <a:cxn ang="0">
                    <a:pos x="10" y="133"/>
                  </a:cxn>
                  <a:cxn ang="0">
                    <a:pos x="26" y="123"/>
                  </a:cxn>
                  <a:cxn ang="0">
                    <a:pos x="52" y="123"/>
                  </a:cxn>
                </a:cxnLst>
                <a:rect l="0" t="0" r="r" b="b"/>
                <a:pathLst>
                  <a:path w="192" h="137">
                    <a:moveTo>
                      <a:pt x="52" y="123"/>
                    </a:moveTo>
                    <a:lnTo>
                      <a:pt x="82" y="131"/>
                    </a:lnTo>
                    <a:lnTo>
                      <a:pt x="102" y="129"/>
                    </a:lnTo>
                    <a:lnTo>
                      <a:pt x="124" y="137"/>
                    </a:lnTo>
                    <a:lnTo>
                      <a:pt x="146" y="131"/>
                    </a:lnTo>
                    <a:lnTo>
                      <a:pt x="154" y="117"/>
                    </a:lnTo>
                    <a:lnTo>
                      <a:pt x="174" y="117"/>
                    </a:lnTo>
                    <a:lnTo>
                      <a:pt x="172" y="113"/>
                    </a:lnTo>
                    <a:lnTo>
                      <a:pt x="162" y="89"/>
                    </a:lnTo>
                    <a:lnTo>
                      <a:pt x="166" y="89"/>
                    </a:lnTo>
                    <a:lnTo>
                      <a:pt x="178" y="89"/>
                    </a:lnTo>
                    <a:lnTo>
                      <a:pt x="180" y="89"/>
                    </a:lnTo>
                    <a:lnTo>
                      <a:pt x="192" y="79"/>
                    </a:lnTo>
                    <a:lnTo>
                      <a:pt x="174" y="67"/>
                    </a:lnTo>
                    <a:lnTo>
                      <a:pt x="160" y="44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6" y="2"/>
                    </a:lnTo>
                    <a:lnTo>
                      <a:pt x="96" y="4"/>
                    </a:lnTo>
                    <a:lnTo>
                      <a:pt x="84" y="12"/>
                    </a:lnTo>
                    <a:lnTo>
                      <a:pt x="70" y="14"/>
                    </a:lnTo>
                    <a:lnTo>
                      <a:pt x="74" y="22"/>
                    </a:lnTo>
                    <a:lnTo>
                      <a:pt x="72" y="22"/>
                    </a:lnTo>
                    <a:lnTo>
                      <a:pt x="54" y="32"/>
                    </a:lnTo>
                    <a:lnTo>
                      <a:pt x="54" y="34"/>
                    </a:lnTo>
                    <a:lnTo>
                      <a:pt x="46" y="52"/>
                    </a:lnTo>
                    <a:lnTo>
                      <a:pt x="26" y="64"/>
                    </a:lnTo>
                    <a:lnTo>
                      <a:pt x="24" y="64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16" y="87"/>
                    </a:lnTo>
                    <a:lnTo>
                      <a:pt x="16" y="101"/>
                    </a:lnTo>
                    <a:lnTo>
                      <a:pt x="0" y="111"/>
                    </a:lnTo>
                    <a:lnTo>
                      <a:pt x="10" y="117"/>
                    </a:lnTo>
                    <a:lnTo>
                      <a:pt x="10" y="127"/>
                    </a:lnTo>
                    <a:lnTo>
                      <a:pt x="10" y="133"/>
                    </a:lnTo>
                    <a:lnTo>
                      <a:pt x="10" y="135"/>
                    </a:lnTo>
                    <a:lnTo>
                      <a:pt x="10" y="133"/>
                    </a:lnTo>
                    <a:lnTo>
                      <a:pt x="26" y="123"/>
                    </a:lnTo>
                    <a:lnTo>
                      <a:pt x="52" y="12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7" name="Freeform 288"/>
              <p:cNvSpPr>
                <a:spLocks/>
              </p:cNvSpPr>
              <p:nvPr/>
            </p:nvSpPr>
            <p:spPr bwMode="auto">
              <a:xfrm>
                <a:off x="3292475" y="2751138"/>
                <a:ext cx="228600" cy="114300"/>
              </a:xfrm>
              <a:custGeom>
                <a:avLst/>
                <a:gdLst/>
                <a:ahLst/>
                <a:cxnLst>
                  <a:cxn ang="0">
                    <a:pos x="68" y="54"/>
                  </a:cxn>
                  <a:cxn ang="0">
                    <a:pos x="76" y="50"/>
                  </a:cxn>
                  <a:cxn ang="0">
                    <a:pos x="82" y="58"/>
                  </a:cxn>
                  <a:cxn ang="0">
                    <a:pos x="92" y="60"/>
                  </a:cxn>
                  <a:cxn ang="0">
                    <a:pos x="112" y="72"/>
                  </a:cxn>
                  <a:cxn ang="0">
                    <a:pos x="116" y="72"/>
                  </a:cxn>
                  <a:cxn ang="0">
                    <a:pos x="118" y="70"/>
                  </a:cxn>
                  <a:cxn ang="0">
                    <a:pos x="132" y="68"/>
                  </a:cxn>
                  <a:cxn ang="0">
                    <a:pos x="144" y="60"/>
                  </a:cxn>
                  <a:cxn ang="0">
                    <a:pos x="144" y="58"/>
                  </a:cxn>
                  <a:cxn ang="0">
                    <a:pos x="144" y="46"/>
                  </a:cxn>
                  <a:cxn ang="0">
                    <a:pos x="132" y="38"/>
                  </a:cxn>
                  <a:cxn ang="0">
                    <a:pos x="138" y="24"/>
                  </a:cxn>
                  <a:cxn ang="0">
                    <a:pos x="128" y="16"/>
                  </a:cxn>
                  <a:cxn ang="0">
                    <a:pos x="112" y="16"/>
                  </a:cxn>
                  <a:cxn ang="0">
                    <a:pos x="84" y="0"/>
                  </a:cxn>
                  <a:cxn ang="0">
                    <a:pos x="66" y="8"/>
                  </a:cxn>
                  <a:cxn ang="0">
                    <a:pos x="68" y="28"/>
                  </a:cxn>
                  <a:cxn ang="0">
                    <a:pos x="52" y="32"/>
                  </a:cxn>
                  <a:cxn ang="0">
                    <a:pos x="44" y="30"/>
                  </a:cxn>
                  <a:cxn ang="0">
                    <a:pos x="32" y="10"/>
                  </a:cxn>
                  <a:cxn ang="0">
                    <a:pos x="12" y="16"/>
                  </a:cxn>
                  <a:cxn ang="0">
                    <a:pos x="0" y="38"/>
                  </a:cxn>
                  <a:cxn ang="0">
                    <a:pos x="0" y="60"/>
                  </a:cxn>
                  <a:cxn ang="0">
                    <a:pos x="2" y="60"/>
                  </a:cxn>
                  <a:cxn ang="0">
                    <a:pos x="20" y="50"/>
                  </a:cxn>
                  <a:cxn ang="0">
                    <a:pos x="68" y="54"/>
                  </a:cxn>
                </a:cxnLst>
                <a:rect l="0" t="0" r="r" b="b"/>
                <a:pathLst>
                  <a:path w="144" h="72">
                    <a:moveTo>
                      <a:pt x="68" y="54"/>
                    </a:moveTo>
                    <a:lnTo>
                      <a:pt x="76" y="50"/>
                    </a:lnTo>
                    <a:lnTo>
                      <a:pt x="82" y="58"/>
                    </a:lnTo>
                    <a:lnTo>
                      <a:pt x="92" y="60"/>
                    </a:lnTo>
                    <a:lnTo>
                      <a:pt x="112" y="72"/>
                    </a:lnTo>
                    <a:lnTo>
                      <a:pt x="116" y="72"/>
                    </a:lnTo>
                    <a:lnTo>
                      <a:pt x="118" y="70"/>
                    </a:lnTo>
                    <a:lnTo>
                      <a:pt x="132" y="68"/>
                    </a:lnTo>
                    <a:lnTo>
                      <a:pt x="144" y="60"/>
                    </a:lnTo>
                    <a:lnTo>
                      <a:pt x="144" y="58"/>
                    </a:lnTo>
                    <a:lnTo>
                      <a:pt x="144" y="46"/>
                    </a:lnTo>
                    <a:lnTo>
                      <a:pt x="132" y="38"/>
                    </a:lnTo>
                    <a:lnTo>
                      <a:pt x="138" y="24"/>
                    </a:lnTo>
                    <a:lnTo>
                      <a:pt x="128" y="16"/>
                    </a:lnTo>
                    <a:lnTo>
                      <a:pt x="112" y="16"/>
                    </a:lnTo>
                    <a:lnTo>
                      <a:pt x="84" y="0"/>
                    </a:lnTo>
                    <a:lnTo>
                      <a:pt x="66" y="8"/>
                    </a:lnTo>
                    <a:lnTo>
                      <a:pt x="68" y="28"/>
                    </a:lnTo>
                    <a:lnTo>
                      <a:pt x="52" y="32"/>
                    </a:lnTo>
                    <a:lnTo>
                      <a:pt x="44" y="30"/>
                    </a:lnTo>
                    <a:lnTo>
                      <a:pt x="32" y="10"/>
                    </a:lnTo>
                    <a:lnTo>
                      <a:pt x="12" y="16"/>
                    </a:lnTo>
                    <a:lnTo>
                      <a:pt x="0" y="38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0" y="50"/>
                    </a:lnTo>
                    <a:lnTo>
                      <a:pt x="68" y="5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8" name="Freeform 289"/>
              <p:cNvSpPr>
                <a:spLocks/>
              </p:cNvSpPr>
              <p:nvPr/>
            </p:nvSpPr>
            <p:spPr bwMode="auto">
              <a:xfrm>
                <a:off x="3013075" y="3070225"/>
                <a:ext cx="215900" cy="101600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2" y="14"/>
                  </a:cxn>
                  <a:cxn ang="0">
                    <a:pos x="0" y="34"/>
                  </a:cxn>
                  <a:cxn ang="0">
                    <a:pos x="30" y="58"/>
                  </a:cxn>
                  <a:cxn ang="0">
                    <a:pos x="30" y="58"/>
                  </a:cxn>
                  <a:cxn ang="0">
                    <a:pos x="50" y="64"/>
                  </a:cxn>
                  <a:cxn ang="0">
                    <a:pos x="56" y="52"/>
                  </a:cxn>
                  <a:cxn ang="0">
                    <a:pos x="96" y="62"/>
                  </a:cxn>
                  <a:cxn ang="0">
                    <a:pos x="122" y="50"/>
                  </a:cxn>
                  <a:cxn ang="0">
                    <a:pos x="132" y="42"/>
                  </a:cxn>
                  <a:cxn ang="0">
                    <a:pos x="136" y="38"/>
                  </a:cxn>
                  <a:cxn ang="0">
                    <a:pos x="130" y="28"/>
                  </a:cxn>
                  <a:cxn ang="0">
                    <a:pos x="116" y="24"/>
                  </a:cxn>
                  <a:cxn ang="0">
                    <a:pos x="102" y="14"/>
                  </a:cxn>
                  <a:cxn ang="0">
                    <a:pos x="92" y="22"/>
                  </a:cxn>
                  <a:cxn ang="0">
                    <a:pos x="84" y="16"/>
                  </a:cxn>
                  <a:cxn ang="0">
                    <a:pos x="80" y="14"/>
                  </a:cxn>
                  <a:cxn ang="0">
                    <a:pos x="82" y="12"/>
                  </a:cxn>
                  <a:cxn ang="0">
                    <a:pos x="86" y="8"/>
                  </a:cxn>
                  <a:cxn ang="0">
                    <a:pos x="56" y="0"/>
                  </a:cxn>
                  <a:cxn ang="0">
                    <a:pos x="54" y="0"/>
                  </a:cxn>
                  <a:cxn ang="0">
                    <a:pos x="52" y="0"/>
                  </a:cxn>
                  <a:cxn ang="0">
                    <a:pos x="42" y="0"/>
                  </a:cxn>
                </a:cxnLst>
                <a:rect l="0" t="0" r="r" b="b"/>
                <a:pathLst>
                  <a:path w="136" h="64">
                    <a:moveTo>
                      <a:pt x="42" y="0"/>
                    </a:moveTo>
                    <a:lnTo>
                      <a:pt x="2" y="14"/>
                    </a:lnTo>
                    <a:lnTo>
                      <a:pt x="0" y="34"/>
                    </a:lnTo>
                    <a:lnTo>
                      <a:pt x="30" y="58"/>
                    </a:lnTo>
                    <a:lnTo>
                      <a:pt x="30" y="58"/>
                    </a:lnTo>
                    <a:lnTo>
                      <a:pt x="50" y="64"/>
                    </a:lnTo>
                    <a:lnTo>
                      <a:pt x="56" y="52"/>
                    </a:lnTo>
                    <a:lnTo>
                      <a:pt x="96" y="62"/>
                    </a:lnTo>
                    <a:lnTo>
                      <a:pt x="122" y="50"/>
                    </a:lnTo>
                    <a:lnTo>
                      <a:pt x="132" y="42"/>
                    </a:lnTo>
                    <a:lnTo>
                      <a:pt x="136" y="38"/>
                    </a:lnTo>
                    <a:lnTo>
                      <a:pt x="130" y="28"/>
                    </a:lnTo>
                    <a:lnTo>
                      <a:pt x="116" y="24"/>
                    </a:lnTo>
                    <a:lnTo>
                      <a:pt x="102" y="14"/>
                    </a:lnTo>
                    <a:lnTo>
                      <a:pt x="92" y="22"/>
                    </a:lnTo>
                    <a:lnTo>
                      <a:pt x="84" y="16"/>
                    </a:lnTo>
                    <a:lnTo>
                      <a:pt x="80" y="14"/>
                    </a:lnTo>
                    <a:lnTo>
                      <a:pt x="82" y="12"/>
                    </a:lnTo>
                    <a:lnTo>
                      <a:pt x="86" y="8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2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9" name="Freeform 290"/>
              <p:cNvSpPr>
                <a:spLocks/>
              </p:cNvSpPr>
              <p:nvPr/>
            </p:nvSpPr>
            <p:spPr bwMode="auto">
              <a:xfrm>
                <a:off x="2441575" y="4386263"/>
                <a:ext cx="254000" cy="190500"/>
              </a:xfrm>
              <a:custGeom>
                <a:avLst/>
                <a:gdLst/>
                <a:ahLst/>
                <a:cxnLst>
                  <a:cxn ang="0">
                    <a:pos x="130" y="86"/>
                  </a:cxn>
                  <a:cxn ang="0">
                    <a:pos x="130" y="86"/>
                  </a:cxn>
                  <a:cxn ang="0">
                    <a:pos x="140" y="78"/>
                  </a:cxn>
                  <a:cxn ang="0">
                    <a:pos x="152" y="78"/>
                  </a:cxn>
                  <a:cxn ang="0">
                    <a:pos x="152" y="76"/>
                  </a:cxn>
                  <a:cxn ang="0">
                    <a:pos x="160" y="66"/>
                  </a:cxn>
                  <a:cxn ang="0">
                    <a:pos x="160" y="64"/>
                  </a:cxn>
                  <a:cxn ang="0">
                    <a:pos x="158" y="66"/>
                  </a:cxn>
                  <a:cxn ang="0">
                    <a:pos x="156" y="52"/>
                  </a:cxn>
                  <a:cxn ang="0">
                    <a:pos x="144" y="52"/>
                  </a:cxn>
                  <a:cxn ang="0">
                    <a:pos x="142" y="52"/>
                  </a:cxn>
                  <a:cxn ang="0">
                    <a:pos x="142" y="52"/>
                  </a:cxn>
                  <a:cxn ang="0">
                    <a:pos x="128" y="44"/>
                  </a:cxn>
                  <a:cxn ang="0">
                    <a:pos x="112" y="10"/>
                  </a:cxn>
                  <a:cxn ang="0">
                    <a:pos x="114" y="2"/>
                  </a:cxn>
                  <a:cxn ang="0">
                    <a:pos x="116" y="2"/>
                  </a:cxn>
                  <a:cxn ang="0">
                    <a:pos x="116" y="2"/>
                  </a:cxn>
                  <a:cxn ang="0">
                    <a:pos x="116" y="2"/>
                  </a:cxn>
                  <a:cxn ang="0">
                    <a:pos x="96" y="0"/>
                  </a:cxn>
                  <a:cxn ang="0">
                    <a:pos x="68" y="18"/>
                  </a:cxn>
                  <a:cxn ang="0">
                    <a:pos x="52" y="22"/>
                  </a:cxn>
                  <a:cxn ang="0">
                    <a:pos x="40" y="40"/>
                  </a:cxn>
                  <a:cxn ang="0">
                    <a:pos x="40" y="40"/>
                  </a:cxn>
                  <a:cxn ang="0">
                    <a:pos x="32" y="36"/>
                  </a:cxn>
                  <a:cxn ang="0">
                    <a:pos x="28" y="36"/>
                  </a:cxn>
                  <a:cxn ang="0">
                    <a:pos x="18" y="62"/>
                  </a:cxn>
                  <a:cxn ang="0">
                    <a:pos x="4" y="66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8" y="102"/>
                  </a:cxn>
                  <a:cxn ang="0">
                    <a:pos x="16" y="114"/>
                  </a:cxn>
                  <a:cxn ang="0">
                    <a:pos x="48" y="112"/>
                  </a:cxn>
                  <a:cxn ang="0">
                    <a:pos x="58" y="120"/>
                  </a:cxn>
                  <a:cxn ang="0">
                    <a:pos x="56" y="112"/>
                  </a:cxn>
                  <a:cxn ang="0">
                    <a:pos x="52" y="94"/>
                  </a:cxn>
                  <a:cxn ang="0">
                    <a:pos x="56" y="88"/>
                  </a:cxn>
                  <a:cxn ang="0">
                    <a:pos x="56" y="88"/>
                  </a:cxn>
                  <a:cxn ang="0">
                    <a:pos x="96" y="86"/>
                  </a:cxn>
                  <a:cxn ang="0">
                    <a:pos x="108" y="84"/>
                  </a:cxn>
                  <a:cxn ang="0">
                    <a:pos x="110" y="84"/>
                  </a:cxn>
                  <a:cxn ang="0">
                    <a:pos x="112" y="84"/>
                  </a:cxn>
                  <a:cxn ang="0">
                    <a:pos x="122" y="86"/>
                  </a:cxn>
                  <a:cxn ang="0">
                    <a:pos x="130" y="86"/>
                  </a:cxn>
                </a:cxnLst>
                <a:rect l="0" t="0" r="r" b="b"/>
                <a:pathLst>
                  <a:path w="160" h="120">
                    <a:moveTo>
                      <a:pt x="130" y="86"/>
                    </a:moveTo>
                    <a:lnTo>
                      <a:pt x="130" y="86"/>
                    </a:lnTo>
                    <a:lnTo>
                      <a:pt x="140" y="78"/>
                    </a:lnTo>
                    <a:lnTo>
                      <a:pt x="152" y="78"/>
                    </a:lnTo>
                    <a:lnTo>
                      <a:pt x="152" y="76"/>
                    </a:lnTo>
                    <a:lnTo>
                      <a:pt x="160" y="66"/>
                    </a:lnTo>
                    <a:lnTo>
                      <a:pt x="160" y="64"/>
                    </a:lnTo>
                    <a:lnTo>
                      <a:pt x="158" y="66"/>
                    </a:lnTo>
                    <a:lnTo>
                      <a:pt x="156" y="52"/>
                    </a:lnTo>
                    <a:lnTo>
                      <a:pt x="144" y="52"/>
                    </a:lnTo>
                    <a:lnTo>
                      <a:pt x="142" y="52"/>
                    </a:lnTo>
                    <a:lnTo>
                      <a:pt x="142" y="52"/>
                    </a:lnTo>
                    <a:lnTo>
                      <a:pt x="128" y="44"/>
                    </a:lnTo>
                    <a:lnTo>
                      <a:pt x="112" y="10"/>
                    </a:lnTo>
                    <a:lnTo>
                      <a:pt x="114" y="2"/>
                    </a:lnTo>
                    <a:lnTo>
                      <a:pt x="116" y="2"/>
                    </a:lnTo>
                    <a:lnTo>
                      <a:pt x="116" y="2"/>
                    </a:lnTo>
                    <a:lnTo>
                      <a:pt x="116" y="2"/>
                    </a:lnTo>
                    <a:lnTo>
                      <a:pt x="96" y="0"/>
                    </a:lnTo>
                    <a:lnTo>
                      <a:pt x="68" y="18"/>
                    </a:lnTo>
                    <a:lnTo>
                      <a:pt x="52" y="22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32" y="36"/>
                    </a:lnTo>
                    <a:lnTo>
                      <a:pt x="28" y="36"/>
                    </a:lnTo>
                    <a:lnTo>
                      <a:pt x="18" y="62"/>
                    </a:lnTo>
                    <a:lnTo>
                      <a:pt x="4" y="66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8" y="102"/>
                    </a:lnTo>
                    <a:lnTo>
                      <a:pt x="16" y="114"/>
                    </a:lnTo>
                    <a:lnTo>
                      <a:pt x="48" y="112"/>
                    </a:lnTo>
                    <a:lnTo>
                      <a:pt x="58" y="120"/>
                    </a:lnTo>
                    <a:lnTo>
                      <a:pt x="56" y="112"/>
                    </a:lnTo>
                    <a:lnTo>
                      <a:pt x="52" y="94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96" y="86"/>
                    </a:lnTo>
                    <a:lnTo>
                      <a:pt x="108" y="84"/>
                    </a:lnTo>
                    <a:lnTo>
                      <a:pt x="110" y="84"/>
                    </a:lnTo>
                    <a:lnTo>
                      <a:pt x="112" y="84"/>
                    </a:lnTo>
                    <a:lnTo>
                      <a:pt x="122" y="86"/>
                    </a:lnTo>
                    <a:lnTo>
                      <a:pt x="130" y="8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0" name="Freeform 291"/>
              <p:cNvSpPr>
                <a:spLocks/>
              </p:cNvSpPr>
              <p:nvPr/>
            </p:nvSpPr>
            <p:spPr bwMode="auto">
              <a:xfrm>
                <a:off x="3000375" y="5430838"/>
                <a:ext cx="422275" cy="407988"/>
              </a:xfrm>
              <a:custGeom>
                <a:avLst/>
                <a:gdLst/>
                <a:ahLst/>
                <a:cxnLst>
                  <a:cxn ang="0">
                    <a:pos x="112" y="253"/>
                  </a:cxn>
                  <a:cxn ang="0">
                    <a:pos x="148" y="257"/>
                  </a:cxn>
                  <a:cxn ang="0">
                    <a:pos x="164" y="247"/>
                  </a:cxn>
                  <a:cxn ang="0">
                    <a:pos x="164" y="243"/>
                  </a:cxn>
                  <a:cxn ang="0">
                    <a:pos x="164" y="166"/>
                  </a:cxn>
                  <a:cxn ang="0">
                    <a:pos x="164" y="106"/>
                  </a:cxn>
                  <a:cxn ang="0">
                    <a:pos x="168" y="106"/>
                  </a:cxn>
                  <a:cxn ang="0">
                    <a:pos x="168" y="104"/>
                  </a:cxn>
                  <a:cxn ang="0">
                    <a:pos x="186" y="104"/>
                  </a:cxn>
                  <a:cxn ang="0">
                    <a:pos x="186" y="30"/>
                  </a:cxn>
                  <a:cxn ang="0">
                    <a:pos x="188" y="30"/>
                  </a:cxn>
                  <a:cxn ang="0">
                    <a:pos x="188" y="26"/>
                  </a:cxn>
                  <a:cxn ang="0">
                    <a:pos x="232" y="18"/>
                  </a:cxn>
                  <a:cxn ang="0">
                    <a:pos x="238" y="30"/>
                  </a:cxn>
                  <a:cxn ang="0">
                    <a:pos x="250" y="18"/>
                  </a:cxn>
                  <a:cxn ang="0">
                    <a:pos x="266" y="16"/>
                  </a:cxn>
                  <a:cxn ang="0">
                    <a:pos x="250" y="10"/>
                  </a:cxn>
                  <a:cxn ang="0">
                    <a:pos x="250" y="10"/>
                  </a:cxn>
                  <a:cxn ang="0">
                    <a:pos x="236" y="16"/>
                  </a:cxn>
                  <a:cxn ang="0">
                    <a:pos x="234" y="16"/>
                  </a:cxn>
                  <a:cxn ang="0">
                    <a:pos x="180" y="22"/>
                  </a:cxn>
                  <a:cxn ang="0">
                    <a:pos x="140" y="16"/>
                  </a:cxn>
                  <a:cxn ang="0">
                    <a:pos x="132" y="10"/>
                  </a:cxn>
                  <a:cxn ang="0">
                    <a:pos x="42" y="10"/>
                  </a:cxn>
                  <a:cxn ang="0">
                    <a:pos x="26" y="0"/>
                  </a:cxn>
                  <a:cxn ang="0">
                    <a:pos x="16" y="6"/>
                  </a:cxn>
                  <a:cxn ang="0">
                    <a:pos x="0" y="6"/>
                  </a:cxn>
                  <a:cxn ang="0">
                    <a:pos x="4" y="32"/>
                  </a:cxn>
                  <a:cxn ang="0">
                    <a:pos x="16" y="46"/>
                  </a:cxn>
                  <a:cxn ang="0">
                    <a:pos x="32" y="82"/>
                  </a:cxn>
                  <a:cxn ang="0">
                    <a:pos x="50" y="112"/>
                  </a:cxn>
                  <a:cxn ang="0">
                    <a:pos x="56" y="160"/>
                  </a:cxn>
                  <a:cxn ang="0">
                    <a:pos x="68" y="223"/>
                  </a:cxn>
                  <a:cxn ang="0">
                    <a:pos x="76" y="237"/>
                  </a:cxn>
                  <a:cxn ang="0">
                    <a:pos x="92" y="249"/>
                  </a:cxn>
                  <a:cxn ang="0">
                    <a:pos x="96" y="247"/>
                  </a:cxn>
                  <a:cxn ang="0">
                    <a:pos x="106" y="237"/>
                  </a:cxn>
                  <a:cxn ang="0">
                    <a:pos x="112" y="253"/>
                  </a:cxn>
                </a:cxnLst>
                <a:rect l="0" t="0" r="r" b="b"/>
                <a:pathLst>
                  <a:path w="266" h="257">
                    <a:moveTo>
                      <a:pt x="112" y="253"/>
                    </a:moveTo>
                    <a:lnTo>
                      <a:pt x="148" y="257"/>
                    </a:lnTo>
                    <a:lnTo>
                      <a:pt x="164" y="247"/>
                    </a:lnTo>
                    <a:lnTo>
                      <a:pt x="164" y="243"/>
                    </a:lnTo>
                    <a:lnTo>
                      <a:pt x="164" y="166"/>
                    </a:lnTo>
                    <a:lnTo>
                      <a:pt x="164" y="106"/>
                    </a:lnTo>
                    <a:lnTo>
                      <a:pt x="168" y="106"/>
                    </a:lnTo>
                    <a:lnTo>
                      <a:pt x="168" y="104"/>
                    </a:lnTo>
                    <a:lnTo>
                      <a:pt x="186" y="104"/>
                    </a:lnTo>
                    <a:lnTo>
                      <a:pt x="186" y="30"/>
                    </a:lnTo>
                    <a:lnTo>
                      <a:pt x="188" y="30"/>
                    </a:lnTo>
                    <a:lnTo>
                      <a:pt x="188" y="26"/>
                    </a:lnTo>
                    <a:lnTo>
                      <a:pt x="232" y="18"/>
                    </a:lnTo>
                    <a:lnTo>
                      <a:pt x="238" y="30"/>
                    </a:lnTo>
                    <a:lnTo>
                      <a:pt x="250" y="18"/>
                    </a:lnTo>
                    <a:lnTo>
                      <a:pt x="266" y="16"/>
                    </a:lnTo>
                    <a:lnTo>
                      <a:pt x="250" y="10"/>
                    </a:lnTo>
                    <a:lnTo>
                      <a:pt x="250" y="10"/>
                    </a:lnTo>
                    <a:lnTo>
                      <a:pt x="236" y="16"/>
                    </a:lnTo>
                    <a:lnTo>
                      <a:pt x="234" y="16"/>
                    </a:lnTo>
                    <a:lnTo>
                      <a:pt x="180" y="22"/>
                    </a:lnTo>
                    <a:lnTo>
                      <a:pt x="140" y="16"/>
                    </a:lnTo>
                    <a:lnTo>
                      <a:pt x="132" y="10"/>
                    </a:lnTo>
                    <a:lnTo>
                      <a:pt x="42" y="10"/>
                    </a:lnTo>
                    <a:lnTo>
                      <a:pt x="26" y="0"/>
                    </a:lnTo>
                    <a:lnTo>
                      <a:pt x="16" y="6"/>
                    </a:lnTo>
                    <a:lnTo>
                      <a:pt x="0" y="6"/>
                    </a:lnTo>
                    <a:lnTo>
                      <a:pt x="4" y="32"/>
                    </a:lnTo>
                    <a:lnTo>
                      <a:pt x="16" y="46"/>
                    </a:lnTo>
                    <a:lnTo>
                      <a:pt x="32" y="82"/>
                    </a:lnTo>
                    <a:lnTo>
                      <a:pt x="50" y="112"/>
                    </a:lnTo>
                    <a:lnTo>
                      <a:pt x="56" y="160"/>
                    </a:lnTo>
                    <a:lnTo>
                      <a:pt x="68" y="223"/>
                    </a:lnTo>
                    <a:lnTo>
                      <a:pt x="76" y="237"/>
                    </a:lnTo>
                    <a:lnTo>
                      <a:pt x="92" y="249"/>
                    </a:lnTo>
                    <a:lnTo>
                      <a:pt x="96" y="247"/>
                    </a:lnTo>
                    <a:lnTo>
                      <a:pt x="106" y="237"/>
                    </a:lnTo>
                    <a:lnTo>
                      <a:pt x="112" y="25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1" name="Freeform 292"/>
              <p:cNvSpPr>
                <a:spLocks/>
              </p:cNvSpPr>
              <p:nvPr/>
            </p:nvSpPr>
            <p:spPr bwMode="auto">
              <a:xfrm>
                <a:off x="2619375" y="4105275"/>
                <a:ext cx="520700" cy="395288"/>
              </a:xfrm>
              <a:custGeom>
                <a:avLst/>
                <a:gdLst/>
                <a:ahLst/>
                <a:cxnLst>
                  <a:cxn ang="0">
                    <a:pos x="278" y="203"/>
                  </a:cxn>
                  <a:cxn ang="0">
                    <a:pos x="274" y="191"/>
                  </a:cxn>
                  <a:cxn ang="0">
                    <a:pos x="292" y="163"/>
                  </a:cxn>
                  <a:cxn ang="0">
                    <a:pos x="316" y="138"/>
                  </a:cxn>
                  <a:cxn ang="0">
                    <a:pos x="322" y="74"/>
                  </a:cxn>
                  <a:cxn ang="0">
                    <a:pos x="328" y="66"/>
                  </a:cxn>
                  <a:cxn ang="0">
                    <a:pos x="312" y="42"/>
                  </a:cxn>
                  <a:cxn ang="0">
                    <a:pos x="306" y="10"/>
                  </a:cxn>
                  <a:cxn ang="0">
                    <a:pos x="304" y="10"/>
                  </a:cxn>
                  <a:cxn ang="0">
                    <a:pos x="290" y="18"/>
                  </a:cxn>
                  <a:cxn ang="0">
                    <a:pos x="290" y="18"/>
                  </a:cxn>
                  <a:cxn ang="0">
                    <a:pos x="286" y="20"/>
                  </a:cxn>
                  <a:cxn ang="0">
                    <a:pos x="270" y="6"/>
                  </a:cxn>
                  <a:cxn ang="0">
                    <a:pos x="242" y="0"/>
                  </a:cxn>
                  <a:cxn ang="0">
                    <a:pos x="152" y="56"/>
                  </a:cxn>
                  <a:cxn ang="0">
                    <a:pos x="116" y="84"/>
                  </a:cxn>
                  <a:cxn ang="0">
                    <a:pos x="84" y="90"/>
                  </a:cxn>
                  <a:cxn ang="0">
                    <a:pos x="84" y="90"/>
                  </a:cxn>
                  <a:cxn ang="0">
                    <a:pos x="84" y="151"/>
                  </a:cxn>
                  <a:cxn ang="0">
                    <a:pos x="68" y="171"/>
                  </a:cxn>
                  <a:cxn ang="0">
                    <a:pos x="68" y="171"/>
                  </a:cxn>
                  <a:cxn ang="0">
                    <a:pos x="28" y="171"/>
                  </a:cxn>
                  <a:cxn ang="0">
                    <a:pos x="24" y="171"/>
                  </a:cxn>
                  <a:cxn ang="0">
                    <a:pos x="16" y="179"/>
                  </a:cxn>
                  <a:cxn ang="0">
                    <a:pos x="16" y="179"/>
                  </a:cxn>
                  <a:cxn ang="0">
                    <a:pos x="4" y="179"/>
                  </a:cxn>
                  <a:cxn ang="0">
                    <a:pos x="2" y="179"/>
                  </a:cxn>
                  <a:cxn ang="0">
                    <a:pos x="0" y="187"/>
                  </a:cxn>
                  <a:cxn ang="0">
                    <a:pos x="16" y="221"/>
                  </a:cxn>
                  <a:cxn ang="0">
                    <a:pos x="30" y="229"/>
                  </a:cxn>
                  <a:cxn ang="0">
                    <a:pos x="30" y="229"/>
                  </a:cxn>
                  <a:cxn ang="0">
                    <a:pos x="42" y="229"/>
                  </a:cxn>
                  <a:cxn ang="0">
                    <a:pos x="44" y="229"/>
                  </a:cxn>
                  <a:cxn ang="0">
                    <a:pos x="46" y="243"/>
                  </a:cxn>
                  <a:cxn ang="0">
                    <a:pos x="48" y="241"/>
                  </a:cxn>
                  <a:cxn ang="0">
                    <a:pos x="56" y="233"/>
                  </a:cxn>
                  <a:cxn ang="0">
                    <a:pos x="58" y="235"/>
                  </a:cxn>
                  <a:cxn ang="0">
                    <a:pos x="70" y="249"/>
                  </a:cxn>
                  <a:cxn ang="0">
                    <a:pos x="70" y="245"/>
                  </a:cxn>
                  <a:cxn ang="0">
                    <a:pos x="72" y="233"/>
                  </a:cxn>
                  <a:cxn ang="0">
                    <a:pos x="80" y="221"/>
                  </a:cxn>
                  <a:cxn ang="0">
                    <a:pos x="80" y="209"/>
                  </a:cxn>
                  <a:cxn ang="0">
                    <a:pos x="84" y="209"/>
                  </a:cxn>
                  <a:cxn ang="0">
                    <a:pos x="110" y="201"/>
                  </a:cxn>
                  <a:cxn ang="0">
                    <a:pos x="126" y="207"/>
                  </a:cxn>
                  <a:cxn ang="0">
                    <a:pos x="140" y="221"/>
                  </a:cxn>
                  <a:cxn ang="0">
                    <a:pos x="160" y="211"/>
                  </a:cxn>
                  <a:cxn ang="0">
                    <a:pos x="176" y="221"/>
                  </a:cxn>
                  <a:cxn ang="0">
                    <a:pos x="194" y="223"/>
                  </a:cxn>
                  <a:cxn ang="0">
                    <a:pos x="206" y="215"/>
                  </a:cxn>
                  <a:cxn ang="0">
                    <a:pos x="232" y="211"/>
                  </a:cxn>
                  <a:cxn ang="0">
                    <a:pos x="234" y="213"/>
                  </a:cxn>
                  <a:cxn ang="0">
                    <a:pos x="252" y="219"/>
                  </a:cxn>
                  <a:cxn ang="0">
                    <a:pos x="254" y="221"/>
                  </a:cxn>
                  <a:cxn ang="0">
                    <a:pos x="262" y="209"/>
                  </a:cxn>
                  <a:cxn ang="0">
                    <a:pos x="276" y="205"/>
                  </a:cxn>
                  <a:cxn ang="0">
                    <a:pos x="276" y="205"/>
                  </a:cxn>
                  <a:cxn ang="0">
                    <a:pos x="278" y="203"/>
                  </a:cxn>
                </a:cxnLst>
                <a:rect l="0" t="0" r="r" b="b"/>
                <a:pathLst>
                  <a:path w="328" h="249">
                    <a:moveTo>
                      <a:pt x="278" y="203"/>
                    </a:moveTo>
                    <a:lnTo>
                      <a:pt x="274" y="191"/>
                    </a:lnTo>
                    <a:lnTo>
                      <a:pt x="292" y="163"/>
                    </a:lnTo>
                    <a:lnTo>
                      <a:pt x="316" y="138"/>
                    </a:lnTo>
                    <a:lnTo>
                      <a:pt x="322" y="74"/>
                    </a:lnTo>
                    <a:lnTo>
                      <a:pt x="328" y="66"/>
                    </a:lnTo>
                    <a:lnTo>
                      <a:pt x="312" y="42"/>
                    </a:lnTo>
                    <a:lnTo>
                      <a:pt x="306" y="10"/>
                    </a:lnTo>
                    <a:lnTo>
                      <a:pt x="304" y="10"/>
                    </a:lnTo>
                    <a:lnTo>
                      <a:pt x="290" y="18"/>
                    </a:lnTo>
                    <a:lnTo>
                      <a:pt x="290" y="18"/>
                    </a:lnTo>
                    <a:lnTo>
                      <a:pt x="286" y="20"/>
                    </a:lnTo>
                    <a:lnTo>
                      <a:pt x="270" y="6"/>
                    </a:lnTo>
                    <a:lnTo>
                      <a:pt x="242" y="0"/>
                    </a:lnTo>
                    <a:lnTo>
                      <a:pt x="152" y="56"/>
                    </a:lnTo>
                    <a:lnTo>
                      <a:pt x="116" y="84"/>
                    </a:lnTo>
                    <a:lnTo>
                      <a:pt x="84" y="90"/>
                    </a:lnTo>
                    <a:lnTo>
                      <a:pt x="84" y="90"/>
                    </a:lnTo>
                    <a:lnTo>
                      <a:pt x="84" y="151"/>
                    </a:lnTo>
                    <a:lnTo>
                      <a:pt x="68" y="171"/>
                    </a:lnTo>
                    <a:lnTo>
                      <a:pt x="68" y="171"/>
                    </a:lnTo>
                    <a:lnTo>
                      <a:pt x="28" y="171"/>
                    </a:lnTo>
                    <a:lnTo>
                      <a:pt x="24" y="171"/>
                    </a:lnTo>
                    <a:lnTo>
                      <a:pt x="16" y="179"/>
                    </a:lnTo>
                    <a:lnTo>
                      <a:pt x="16" y="179"/>
                    </a:lnTo>
                    <a:lnTo>
                      <a:pt x="4" y="179"/>
                    </a:lnTo>
                    <a:lnTo>
                      <a:pt x="2" y="179"/>
                    </a:lnTo>
                    <a:lnTo>
                      <a:pt x="0" y="187"/>
                    </a:lnTo>
                    <a:lnTo>
                      <a:pt x="16" y="221"/>
                    </a:lnTo>
                    <a:lnTo>
                      <a:pt x="30" y="229"/>
                    </a:lnTo>
                    <a:lnTo>
                      <a:pt x="30" y="229"/>
                    </a:lnTo>
                    <a:lnTo>
                      <a:pt x="42" y="229"/>
                    </a:lnTo>
                    <a:lnTo>
                      <a:pt x="44" y="229"/>
                    </a:lnTo>
                    <a:lnTo>
                      <a:pt x="46" y="243"/>
                    </a:lnTo>
                    <a:lnTo>
                      <a:pt x="48" y="241"/>
                    </a:lnTo>
                    <a:lnTo>
                      <a:pt x="56" y="233"/>
                    </a:lnTo>
                    <a:lnTo>
                      <a:pt x="58" y="235"/>
                    </a:lnTo>
                    <a:lnTo>
                      <a:pt x="70" y="249"/>
                    </a:lnTo>
                    <a:lnTo>
                      <a:pt x="70" y="245"/>
                    </a:lnTo>
                    <a:lnTo>
                      <a:pt x="72" y="233"/>
                    </a:lnTo>
                    <a:lnTo>
                      <a:pt x="80" y="221"/>
                    </a:lnTo>
                    <a:lnTo>
                      <a:pt x="80" y="209"/>
                    </a:lnTo>
                    <a:lnTo>
                      <a:pt x="84" y="209"/>
                    </a:lnTo>
                    <a:lnTo>
                      <a:pt x="110" y="201"/>
                    </a:lnTo>
                    <a:lnTo>
                      <a:pt x="126" y="207"/>
                    </a:lnTo>
                    <a:lnTo>
                      <a:pt x="140" y="221"/>
                    </a:lnTo>
                    <a:lnTo>
                      <a:pt x="160" y="211"/>
                    </a:lnTo>
                    <a:lnTo>
                      <a:pt x="176" y="221"/>
                    </a:lnTo>
                    <a:lnTo>
                      <a:pt x="194" y="223"/>
                    </a:lnTo>
                    <a:lnTo>
                      <a:pt x="206" y="215"/>
                    </a:lnTo>
                    <a:lnTo>
                      <a:pt x="232" y="211"/>
                    </a:lnTo>
                    <a:lnTo>
                      <a:pt x="234" y="213"/>
                    </a:lnTo>
                    <a:lnTo>
                      <a:pt x="252" y="219"/>
                    </a:lnTo>
                    <a:lnTo>
                      <a:pt x="254" y="221"/>
                    </a:lnTo>
                    <a:lnTo>
                      <a:pt x="262" y="209"/>
                    </a:lnTo>
                    <a:lnTo>
                      <a:pt x="276" y="205"/>
                    </a:lnTo>
                    <a:lnTo>
                      <a:pt x="276" y="205"/>
                    </a:lnTo>
                    <a:lnTo>
                      <a:pt x="278" y="20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2" name="Freeform 293"/>
              <p:cNvSpPr>
                <a:spLocks/>
              </p:cNvSpPr>
              <p:nvPr/>
            </p:nvSpPr>
            <p:spPr bwMode="auto">
              <a:xfrm>
                <a:off x="2911475" y="3757613"/>
                <a:ext cx="520700" cy="484188"/>
              </a:xfrm>
              <a:custGeom>
                <a:avLst/>
                <a:gdLst/>
                <a:ahLst/>
                <a:cxnLst>
                  <a:cxn ang="0">
                    <a:pos x="20" y="44"/>
                  </a:cxn>
                  <a:cxn ang="0">
                    <a:pos x="20" y="52"/>
                  </a:cxn>
                  <a:cxn ang="0">
                    <a:pos x="6" y="72"/>
                  </a:cxn>
                  <a:cxn ang="0">
                    <a:pos x="4" y="68"/>
                  </a:cxn>
                  <a:cxn ang="0">
                    <a:pos x="0" y="72"/>
                  </a:cxn>
                  <a:cxn ang="0">
                    <a:pos x="16" y="119"/>
                  </a:cxn>
                  <a:cxn ang="0">
                    <a:pos x="10" y="133"/>
                  </a:cxn>
                  <a:cxn ang="0">
                    <a:pos x="12" y="151"/>
                  </a:cxn>
                  <a:cxn ang="0">
                    <a:pos x="6" y="161"/>
                  </a:cxn>
                  <a:cxn ang="0">
                    <a:pos x="16" y="179"/>
                  </a:cxn>
                  <a:cxn ang="0">
                    <a:pos x="16" y="189"/>
                  </a:cxn>
                  <a:cxn ang="0">
                    <a:pos x="54" y="215"/>
                  </a:cxn>
                  <a:cxn ang="0">
                    <a:pos x="58" y="219"/>
                  </a:cxn>
                  <a:cxn ang="0">
                    <a:pos x="102" y="239"/>
                  </a:cxn>
                  <a:cxn ang="0">
                    <a:pos x="118" y="229"/>
                  </a:cxn>
                  <a:cxn ang="0">
                    <a:pos x="140" y="219"/>
                  </a:cxn>
                  <a:cxn ang="0">
                    <a:pos x="304" y="305"/>
                  </a:cxn>
                  <a:cxn ang="0">
                    <a:pos x="324" y="295"/>
                  </a:cxn>
                  <a:cxn ang="0">
                    <a:pos x="324" y="249"/>
                  </a:cxn>
                  <a:cxn ang="0">
                    <a:pos x="324" y="97"/>
                  </a:cxn>
                  <a:cxn ang="0">
                    <a:pos x="320" y="72"/>
                  </a:cxn>
                  <a:cxn ang="0">
                    <a:pos x="324" y="56"/>
                  </a:cxn>
                  <a:cxn ang="0">
                    <a:pos x="322" y="46"/>
                  </a:cxn>
                  <a:cxn ang="0">
                    <a:pos x="328" y="36"/>
                  </a:cxn>
                  <a:cxn ang="0">
                    <a:pos x="306" y="28"/>
                  </a:cxn>
                  <a:cxn ang="0">
                    <a:pos x="286" y="14"/>
                  </a:cxn>
                  <a:cxn ang="0">
                    <a:pos x="254" y="6"/>
                  </a:cxn>
                  <a:cxn ang="0">
                    <a:pos x="222" y="34"/>
                  </a:cxn>
                  <a:cxn ang="0">
                    <a:pos x="216" y="64"/>
                  </a:cxn>
                  <a:cxn ang="0">
                    <a:pos x="168" y="50"/>
                  </a:cxn>
                  <a:cxn ang="0">
                    <a:pos x="130" y="36"/>
                  </a:cxn>
                  <a:cxn ang="0">
                    <a:pos x="86" y="6"/>
                  </a:cxn>
                  <a:cxn ang="0">
                    <a:pos x="48" y="0"/>
                  </a:cxn>
                  <a:cxn ang="0">
                    <a:pos x="48" y="18"/>
                  </a:cxn>
                  <a:cxn ang="0">
                    <a:pos x="34" y="28"/>
                  </a:cxn>
                </a:cxnLst>
                <a:rect l="0" t="0" r="r" b="b"/>
                <a:pathLst>
                  <a:path w="328" h="305">
                    <a:moveTo>
                      <a:pt x="34" y="28"/>
                    </a:moveTo>
                    <a:lnTo>
                      <a:pt x="20" y="44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22" y="56"/>
                    </a:lnTo>
                    <a:lnTo>
                      <a:pt x="6" y="72"/>
                    </a:lnTo>
                    <a:lnTo>
                      <a:pt x="6" y="68"/>
                    </a:lnTo>
                    <a:lnTo>
                      <a:pt x="4" y="68"/>
                    </a:lnTo>
                    <a:lnTo>
                      <a:pt x="0" y="70"/>
                    </a:lnTo>
                    <a:lnTo>
                      <a:pt x="0" y="72"/>
                    </a:lnTo>
                    <a:lnTo>
                      <a:pt x="14" y="93"/>
                    </a:lnTo>
                    <a:lnTo>
                      <a:pt x="16" y="119"/>
                    </a:lnTo>
                    <a:lnTo>
                      <a:pt x="16" y="121"/>
                    </a:lnTo>
                    <a:lnTo>
                      <a:pt x="10" y="133"/>
                    </a:lnTo>
                    <a:lnTo>
                      <a:pt x="10" y="135"/>
                    </a:lnTo>
                    <a:lnTo>
                      <a:pt x="12" y="151"/>
                    </a:lnTo>
                    <a:lnTo>
                      <a:pt x="14" y="153"/>
                    </a:lnTo>
                    <a:lnTo>
                      <a:pt x="6" y="161"/>
                    </a:lnTo>
                    <a:lnTo>
                      <a:pt x="4" y="161"/>
                    </a:lnTo>
                    <a:lnTo>
                      <a:pt x="16" y="179"/>
                    </a:lnTo>
                    <a:lnTo>
                      <a:pt x="16" y="185"/>
                    </a:lnTo>
                    <a:lnTo>
                      <a:pt x="16" y="189"/>
                    </a:lnTo>
                    <a:lnTo>
                      <a:pt x="48" y="199"/>
                    </a:lnTo>
                    <a:lnTo>
                      <a:pt x="54" y="215"/>
                    </a:lnTo>
                    <a:lnTo>
                      <a:pt x="56" y="219"/>
                    </a:lnTo>
                    <a:lnTo>
                      <a:pt x="58" y="219"/>
                    </a:lnTo>
                    <a:lnTo>
                      <a:pt x="86" y="225"/>
                    </a:lnTo>
                    <a:lnTo>
                      <a:pt x="102" y="239"/>
                    </a:lnTo>
                    <a:lnTo>
                      <a:pt x="106" y="237"/>
                    </a:lnTo>
                    <a:lnTo>
                      <a:pt x="118" y="229"/>
                    </a:lnTo>
                    <a:lnTo>
                      <a:pt x="120" y="229"/>
                    </a:lnTo>
                    <a:lnTo>
                      <a:pt x="140" y="219"/>
                    </a:lnTo>
                    <a:lnTo>
                      <a:pt x="304" y="305"/>
                    </a:lnTo>
                    <a:lnTo>
                      <a:pt x="304" y="305"/>
                    </a:lnTo>
                    <a:lnTo>
                      <a:pt x="304" y="295"/>
                    </a:lnTo>
                    <a:lnTo>
                      <a:pt x="324" y="295"/>
                    </a:lnTo>
                    <a:lnTo>
                      <a:pt x="324" y="251"/>
                    </a:lnTo>
                    <a:lnTo>
                      <a:pt x="324" y="249"/>
                    </a:lnTo>
                    <a:lnTo>
                      <a:pt x="324" y="249"/>
                    </a:lnTo>
                    <a:lnTo>
                      <a:pt x="324" y="97"/>
                    </a:lnTo>
                    <a:lnTo>
                      <a:pt x="320" y="72"/>
                    </a:lnTo>
                    <a:lnTo>
                      <a:pt x="320" y="72"/>
                    </a:lnTo>
                    <a:lnTo>
                      <a:pt x="320" y="68"/>
                    </a:lnTo>
                    <a:lnTo>
                      <a:pt x="324" y="56"/>
                    </a:lnTo>
                    <a:lnTo>
                      <a:pt x="322" y="46"/>
                    </a:lnTo>
                    <a:lnTo>
                      <a:pt x="322" y="46"/>
                    </a:lnTo>
                    <a:lnTo>
                      <a:pt x="322" y="42"/>
                    </a:lnTo>
                    <a:lnTo>
                      <a:pt x="328" y="36"/>
                    </a:lnTo>
                    <a:lnTo>
                      <a:pt x="324" y="28"/>
                    </a:lnTo>
                    <a:lnTo>
                      <a:pt x="306" y="28"/>
                    </a:lnTo>
                    <a:lnTo>
                      <a:pt x="286" y="20"/>
                    </a:lnTo>
                    <a:lnTo>
                      <a:pt x="286" y="14"/>
                    </a:lnTo>
                    <a:lnTo>
                      <a:pt x="266" y="6"/>
                    </a:lnTo>
                    <a:lnTo>
                      <a:pt x="254" y="6"/>
                    </a:lnTo>
                    <a:lnTo>
                      <a:pt x="232" y="16"/>
                    </a:lnTo>
                    <a:lnTo>
                      <a:pt x="222" y="34"/>
                    </a:lnTo>
                    <a:lnTo>
                      <a:pt x="224" y="46"/>
                    </a:lnTo>
                    <a:lnTo>
                      <a:pt x="216" y="64"/>
                    </a:lnTo>
                    <a:lnTo>
                      <a:pt x="202" y="68"/>
                    </a:lnTo>
                    <a:lnTo>
                      <a:pt x="168" y="50"/>
                    </a:lnTo>
                    <a:lnTo>
                      <a:pt x="140" y="44"/>
                    </a:lnTo>
                    <a:lnTo>
                      <a:pt x="130" y="36"/>
                    </a:lnTo>
                    <a:lnTo>
                      <a:pt x="124" y="20"/>
                    </a:lnTo>
                    <a:lnTo>
                      <a:pt x="86" y="6"/>
                    </a:lnTo>
                    <a:lnTo>
                      <a:pt x="64" y="8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48" y="18"/>
                    </a:lnTo>
                    <a:lnTo>
                      <a:pt x="48" y="20"/>
                    </a:lnTo>
                    <a:lnTo>
                      <a:pt x="34" y="2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3" name="Freeform 294"/>
              <p:cNvSpPr>
                <a:spLocks/>
              </p:cNvSpPr>
              <p:nvPr/>
            </p:nvSpPr>
            <p:spPr bwMode="auto">
              <a:xfrm>
                <a:off x="2860675" y="3605213"/>
                <a:ext cx="127000" cy="266700"/>
              </a:xfrm>
              <a:custGeom>
                <a:avLst/>
                <a:gdLst/>
                <a:ahLst/>
                <a:cxnLst>
                  <a:cxn ang="0">
                    <a:pos x="16" y="116"/>
                  </a:cxn>
                  <a:cxn ang="0">
                    <a:pos x="30" y="126"/>
                  </a:cxn>
                  <a:cxn ang="0">
                    <a:pos x="30" y="128"/>
                  </a:cxn>
                  <a:cxn ang="0">
                    <a:pos x="38" y="164"/>
                  </a:cxn>
                  <a:cxn ang="0">
                    <a:pos x="38" y="168"/>
                  </a:cxn>
                  <a:cxn ang="0">
                    <a:pos x="54" y="152"/>
                  </a:cxn>
                  <a:cxn ang="0">
                    <a:pos x="52" y="148"/>
                  </a:cxn>
                  <a:cxn ang="0">
                    <a:pos x="52" y="142"/>
                  </a:cxn>
                  <a:cxn ang="0">
                    <a:pos x="52" y="140"/>
                  </a:cxn>
                  <a:cxn ang="0">
                    <a:pos x="66" y="124"/>
                  </a:cxn>
                  <a:cxn ang="0">
                    <a:pos x="80" y="116"/>
                  </a:cxn>
                  <a:cxn ang="0">
                    <a:pos x="80" y="114"/>
                  </a:cxn>
                  <a:cxn ang="0">
                    <a:pos x="80" y="100"/>
                  </a:cxn>
                  <a:cxn ang="0">
                    <a:pos x="72" y="100"/>
                  </a:cxn>
                  <a:cxn ang="0">
                    <a:pos x="70" y="86"/>
                  </a:cxn>
                  <a:cxn ang="0">
                    <a:pos x="54" y="88"/>
                  </a:cxn>
                  <a:cxn ang="0">
                    <a:pos x="52" y="72"/>
                  </a:cxn>
                  <a:cxn ang="0">
                    <a:pos x="58" y="70"/>
                  </a:cxn>
                  <a:cxn ang="0">
                    <a:pos x="72" y="52"/>
                  </a:cxn>
                  <a:cxn ang="0">
                    <a:pos x="62" y="38"/>
                  </a:cxn>
                  <a:cxn ang="0">
                    <a:pos x="58" y="26"/>
                  </a:cxn>
                  <a:cxn ang="0">
                    <a:pos x="72" y="14"/>
                  </a:cxn>
                  <a:cxn ang="0">
                    <a:pos x="70" y="8"/>
                  </a:cxn>
                  <a:cxn ang="0">
                    <a:pos x="54" y="16"/>
                  </a:cxn>
                  <a:cxn ang="0">
                    <a:pos x="54" y="6"/>
                  </a:cxn>
                  <a:cxn ang="0">
                    <a:pos x="44" y="0"/>
                  </a:cxn>
                  <a:cxn ang="0">
                    <a:pos x="20" y="12"/>
                  </a:cxn>
                  <a:cxn ang="0">
                    <a:pos x="18" y="22"/>
                  </a:cxn>
                  <a:cxn ang="0">
                    <a:pos x="12" y="66"/>
                  </a:cxn>
                  <a:cxn ang="0">
                    <a:pos x="0" y="84"/>
                  </a:cxn>
                  <a:cxn ang="0">
                    <a:pos x="4" y="100"/>
                  </a:cxn>
                  <a:cxn ang="0">
                    <a:pos x="4" y="100"/>
                  </a:cxn>
                  <a:cxn ang="0">
                    <a:pos x="16" y="116"/>
                  </a:cxn>
                </a:cxnLst>
                <a:rect l="0" t="0" r="r" b="b"/>
                <a:pathLst>
                  <a:path w="80" h="168">
                    <a:moveTo>
                      <a:pt x="16" y="116"/>
                    </a:moveTo>
                    <a:lnTo>
                      <a:pt x="30" y="126"/>
                    </a:lnTo>
                    <a:lnTo>
                      <a:pt x="30" y="128"/>
                    </a:lnTo>
                    <a:lnTo>
                      <a:pt x="38" y="164"/>
                    </a:lnTo>
                    <a:lnTo>
                      <a:pt x="38" y="168"/>
                    </a:lnTo>
                    <a:lnTo>
                      <a:pt x="54" y="152"/>
                    </a:lnTo>
                    <a:lnTo>
                      <a:pt x="52" y="148"/>
                    </a:lnTo>
                    <a:lnTo>
                      <a:pt x="52" y="142"/>
                    </a:lnTo>
                    <a:lnTo>
                      <a:pt x="52" y="140"/>
                    </a:lnTo>
                    <a:lnTo>
                      <a:pt x="66" y="124"/>
                    </a:lnTo>
                    <a:lnTo>
                      <a:pt x="80" y="116"/>
                    </a:lnTo>
                    <a:lnTo>
                      <a:pt x="80" y="114"/>
                    </a:lnTo>
                    <a:lnTo>
                      <a:pt x="80" y="100"/>
                    </a:lnTo>
                    <a:lnTo>
                      <a:pt x="72" y="100"/>
                    </a:lnTo>
                    <a:lnTo>
                      <a:pt x="70" y="86"/>
                    </a:lnTo>
                    <a:lnTo>
                      <a:pt x="54" y="88"/>
                    </a:lnTo>
                    <a:lnTo>
                      <a:pt x="52" y="72"/>
                    </a:lnTo>
                    <a:lnTo>
                      <a:pt x="58" y="70"/>
                    </a:lnTo>
                    <a:lnTo>
                      <a:pt x="72" y="52"/>
                    </a:lnTo>
                    <a:lnTo>
                      <a:pt x="62" y="38"/>
                    </a:lnTo>
                    <a:lnTo>
                      <a:pt x="58" y="26"/>
                    </a:lnTo>
                    <a:lnTo>
                      <a:pt x="72" y="14"/>
                    </a:lnTo>
                    <a:lnTo>
                      <a:pt x="70" y="8"/>
                    </a:lnTo>
                    <a:lnTo>
                      <a:pt x="54" y="16"/>
                    </a:lnTo>
                    <a:lnTo>
                      <a:pt x="54" y="6"/>
                    </a:lnTo>
                    <a:lnTo>
                      <a:pt x="44" y="0"/>
                    </a:lnTo>
                    <a:lnTo>
                      <a:pt x="20" y="12"/>
                    </a:lnTo>
                    <a:lnTo>
                      <a:pt x="18" y="22"/>
                    </a:lnTo>
                    <a:lnTo>
                      <a:pt x="12" y="66"/>
                    </a:lnTo>
                    <a:lnTo>
                      <a:pt x="0" y="84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16" y="1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4" name="Freeform 295"/>
              <p:cNvSpPr>
                <a:spLocks/>
              </p:cNvSpPr>
              <p:nvPr/>
            </p:nvSpPr>
            <p:spPr bwMode="auto">
              <a:xfrm>
                <a:off x="3470275" y="3171825"/>
                <a:ext cx="114300" cy="127000"/>
              </a:xfrm>
              <a:custGeom>
                <a:avLst/>
                <a:gdLst/>
                <a:ahLst/>
                <a:cxnLst>
                  <a:cxn ang="0">
                    <a:pos x="48" y="52"/>
                  </a:cxn>
                  <a:cxn ang="0">
                    <a:pos x="52" y="52"/>
                  </a:cxn>
                  <a:cxn ang="0">
                    <a:pos x="72" y="56"/>
                  </a:cxn>
                  <a:cxn ang="0">
                    <a:pos x="70" y="52"/>
                  </a:cxn>
                  <a:cxn ang="0">
                    <a:pos x="60" y="42"/>
                  </a:cxn>
                  <a:cxn ang="0">
                    <a:pos x="60" y="30"/>
                  </a:cxn>
                  <a:cxn ang="0">
                    <a:pos x="52" y="24"/>
                  </a:cxn>
                  <a:cxn ang="0">
                    <a:pos x="52" y="16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8" y="8"/>
                  </a:cxn>
                  <a:cxn ang="0">
                    <a:pos x="16" y="22"/>
                  </a:cxn>
                  <a:cxn ang="0">
                    <a:pos x="28" y="38"/>
                  </a:cxn>
                  <a:cxn ang="0">
                    <a:pos x="34" y="50"/>
                  </a:cxn>
                  <a:cxn ang="0">
                    <a:pos x="34" y="52"/>
                  </a:cxn>
                  <a:cxn ang="0">
                    <a:pos x="32" y="66"/>
                  </a:cxn>
                  <a:cxn ang="0">
                    <a:pos x="32" y="68"/>
                  </a:cxn>
                  <a:cxn ang="0">
                    <a:pos x="32" y="80"/>
                  </a:cxn>
                  <a:cxn ang="0">
                    <a:pos x="48" y="66"/>
                  </a:cxn>
                  <a:cxn ang="0">
                    <a:pos x="48" y="52"/>
                  </a:cxn>
                </a:cxnLst>
                <a:rect l="0" t="0" r="r" b="b"/>
                <a:pathLst>
                  <a:path w="72" h="80">
                    <a:moveTo>
                      <a:pt x="48" y="52"/>
                    </a:moveTo>
                    <a:lnTo>
                      <a:pt x="52" y="52"/>
                    </a:lnTo>
                    <a:lnTo>
                      <a:pt x="72" y="56"/>
                    </a:lnTo>
                    <a:lnTo>
                      <a:pt x="70" y="52"/>
                    </a:lnTo>
                    <a:lnTo>
                      <a:pt x="60" y="42"/>
                    </a:lnTo>
                    <a:lnTo>
                      <a:pt x="60" y="30"/>
                    </a:lnTo>
                    <a:lnTo>
                      <a:pt x="52" y="24"/>
                    </a:lnTo>
                    <a:lnTo>
                      <a:pt x="52" y="1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8" y="8"/>
                    </a:lnTo>
                    <a:lnTo>
                      <a:pt x="16" y="22"/>
                    </a:lnTo>
                    <a:lnTo>
                      <a:pt x="28" y="38"/>
                    </a:lnTo>
                    <a:lnTo>
                      <a:pt x="34" y="50"/>
                    </a:lnTo>
                    <a:lnTo>
                      <a:pt x="34" y="52"/>
                    </a:lnTo>
                    <a:lnTo>
                      <a:pt x="32" y="66"/>
                    </a:lnTo>
                    <a:lnTo>
                      <a:pt x="32" y="68"/>
                    </a:lnTo>
                    <a:lnTo>
                      <a:pt x="32" y="80"/>
                    </a:lnTo>
                    <a:lnTo>
                      <a:pt x="48" y="66"/>
                    </a:lnTo>
                    <a:lnTo>
                      <a:pt x="48" y="5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5" name="Freeform 296"/>
              <p:cNvSpPr>
                <a:spLocks/>
              </p:cNvSpPr>
              <p:nvPr/>
            </p:nvSpPr>
            <p:spPr bwMode="auto">
              <a:xfrm>
                <a:off x="3397250" y="4487863"/>
                <a:ext cx="377825" cy="279400"/>
              </a:xfrm>
              <a:custGeom>
                <a:avLst/>
                <a:gdLst/>
                <a:ahLst/>
                <a:cxnLst>
                  <a:cxn ang="0">
                    <a:pos x="200" y="54"/>
                  </a:cxn>
                  <a:cxn ang="0">
                    <a:pos x="198" y="42"/>
                  </a:cxn>
                  <a:cxn ang="0">
                    <a:pos x="196" y="42"/>
                  </a:cxn>
                  <a:cxn ang="0">
                    <a:pos x="180" y="26"/>
                  </a:cxn>
                  <a:cxn ang="0">
                    <a:pos x="180" y="26"/>
                  </a:cxn>
                  <a:cxn ang="0">
                    <a:pos x="184" y="0"/>
                  </a:cxn>
                  <a:cxn ang="0">
                    <a:pos x="184" y="0"/>
                  </a:cxn>
                  <a:cxn ang="0">
                    <a:pos x="160" y="4"/>
                  </a:cxn>
                  <a:cxn ang="0">
                    <a:pos x="160" y="4"/>
                  </a:cxn>
                  <a:cxn ang="0">
                    <a:pos x="164" y="22"/>
                  </a:cxn>
                  <a:cxn ang="0">
                    <a:pos x="164" y="24"/>
                  </a:cxn>
                  <a:cxn ang="0">
                    <a:pos x="144" y="48"/>
                  </a:cxn>
                  <a:cxn ang="0">
                    <a:pos x="132" y="50"/>
                  </a:cxn>
                  <a:cxn ang="0">
                    <a:pos x="116" y="40"/>
                  </a:cxn>
                  <a:cxn ang="0">
                    <a:pos x="94" y="58"/>
                  </a:cxn>
                  <a:cxn ang="0">
                    <a:pos x="76" y="58"/>
                  </a:cxn>
                  <a:cxn ang="0">
                    <a:pos x="74" y="52"/>
                  </a:cxn>
                  <a:cxn ang="0">
                    <a:pos x="46" y="56"/>
                  </a:cxn>
                  <a:cxn ang="0">
                    <a:pos x="30" y="36"/>
                  </a:cxn>
                  <a:cxn ang="0">
                    <a:pos x="16" y="40"/>
                  </a:cxn>
                  <a:cxn ang="0">
                    <a:pos x="16" y="40"/>
                  </a:cxn>
                  <a:cxn ang="0">
                    <a:pos x="6" y="68"/>
                  </a:cxn>
                  <a:cxn ang="0">
                    <a:pos x="0" y="70"/>
                  </a:cxn>
                  <a:cxn ang="0">
                    <a:pos x="2" y="70"/>
                  </a:cxn>
                  <a:cxn ang="0">
                    <a:pos x="2" y="78"/>
                  </a:cxn>
                  <a:cxn ang="0">
                    <a:pos x="16" y="82"/>
                  </a:cxn>
                  <a:cxn ang="0">
                    <a:pos x="26" y="96"/>
                  </a:cxn>
                  <a:cxn ang="0">
                    <a:pos x="48" y="110"/>
                  </a:cxn>
                  <a:cxn ang="0">
                    <a:pos x="48" y="124"/>
                  </a:cxn>
                  <a:cxn ang="0">
                    <a:pos x="62" y="128"/>
                  </a:cxn>
                  <a:cxn ang="0">
                    <a:pos x="70" y="142"/>
                  </a:cxn>
                  <a:cxn ang="0">
                    <a:pos x="64" y="142"/>
                  </a:cxn>
                  <a:cxn ang="0">
                    <a:pos x="64" y="144"/>
                  </a:cxn>
                  <a:cxn ang="0">
                    <a:pos x="84" y="160"/>
                  </a:cxn>
                  <a:cxn ang="0">
                    <a:pos x="92" y="154"/>
                  </a:cxn>
                  <a:cxn ang="0">
                    <a:pos x="100" y="160"/>
                  </a:cxn>
                  <a:cxn ang="0">
                    <a:pos x="114" y="154"/>
                  </a:cxn>
                  <a:cxn ang="0">
                    <a:pos x="122" y="168"/>
                  </a:cxn>
                  <a:cxn ang="0">
                    <a:pos x="130" y="174"/>
                  </a:cxn>
                  <a:cxn ang="0">
                    <a:pos x="132" y="176"/>
                  </a:cxn>
                  <a:cxn ang="0">
                    <a:pos x="134" y="176"/>
                  </a:cxn>
                  <a:cxn ang="0">
                    <a:pos x="154" y="170"/>
                  </a:cxn>
                  <a:cxn ang="0">
                    <a:pos x="162" y="176"/>
                  </a:cxn>
                  <a:cxn ang="0">
                    <a:pos x="178" y="168"/>
                  </a:cxn>
                  <a:cxn ang="0">
                    <a:pos x="190" y="170"/>
                  </a:cxn>
                  <a:cxn ang="0">
                    <a:pos x="198" y="162"/>
                  </a:cxn>
                  <a:cxn ang="0">
                    <a:pos x="200" y="160"/>
                  </a:cxn>
                  <a:cxn ang="0">
                    <a:pos x="208" y="154"/>
                  </a:cxn>
                  <a:cxn ang="0">
                    <a:pos x="226" y="146"/>
                  </a:cxn>
                  <a:cxn ang="0">
                    <a:pos x="238" y="154"/>
                  </a:cxn>
                  <a:cxn ang="0">
                    <a:pos x="238" y="152"/>
                  </a:cxn>
                  <a:cxn ang="0">
                    <a:pos x="234" y="138"/>
                  </a:cxn>
                  <a:cxn ang="0">
                    <a:pos x="226" y="138"/>
                  </a:cxn>
                  <a:cxn ang="0">
                    <a:pos x="214" y="112"/>
                  </a:cxn>
                  <a:cxn ang="0">
                    <a:pos x="192" y="92"/>
                  </a:cxn>
                  <a:cxn ang="0">
                    <a:pos x="180" y="90"/>
                  </a:cxn>
                  <a:cxn ang="0">
                    <a:pos x="184" y="76"/>
                  </a:cxn>
                  <a:cxn ang="0">
                    <a:pos x="184" y="76"/>
                  </a:cxn>
                  <a:cxn ang="0">
                    <a:pos x="198" y="76"/>
                  </a:cxn>
                  <a:cxn ang="0">
                    <a:pos x="198" y="74"/>
                  </a:cxn>
                  <a:cxn ang="0">
                    <a:pos x="200" y="56"/>
                  </a:cxn>
                  <a:cxn ang="0">
                    <a:pos x="200" y="54"/>
                  </a:cxn>
                </a:cxnLst>
                <a:rect l="0" t="0" r="r" b="b"/>
                <a:pathLst>
                  <a:path w="238" h="176">
                    <a:moveTo>
                      <a:pt x="200" y="54"/>
                    </a:moveTo>
                    <a:lnTo>
                      <a:pt x="198" y="42"/>
                    </a:lnTo>
                    <a:lnTo>
                      <a:pt x="196" y="42"/>
                    </a:lnTo>
                    <a:lnTo>
                      <a:pt x="180" y="26"/>
                    </a:lnTo>
                    <a:lnTo>
                      <a:pt x="180" y="26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4" y="22"/>
                    </a:lnTo>
                    <a:lnTo>
                      <a:pt x="164" y="24"/>
                    </a:lnTo>
                    <a:lnTo>
                      <a:pt x="144" y="48"/>
                    </a:lnTo>
                    <a:lnTo>
                      <a:pt x="132" y="50"/>
                    </a:lnTo>
                    <a:lnTo>
                      <a:pt x="116" y="40"/>
                    </a:lnTo>
                    <a:lnTo>
                      <a:pt x="94" y="58"/>
                    </a:lnTo>
                    <a:lnTo>
                      <a:pt x="76" y="58"/>
                    </a:lnTo>
                    <a:lnTo>
                      <a:pt x="74" y="52"/>
                    </a:lnTo>
                    <a:lnTo>
                      <a:pt x="46" y="56"/>
                    </a:lnTo>
                    <a:lnTo>
                      <a:pt x="30" y="36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6" y="68"/>
                    </a:lnTo>
                    <a:lnTo>
                      <a:pt x="0" y="70"/>
                    </a:lnTo>
                    <a:lnTo>
                      <a:pt x="2" y="70"/>
                    </a:lnTo>
                    <a:lnTo>
                      <a:pt x="2" y="78"/>
                    </a:lnTo>
                    <a:lnTo>
                      <a:pt x="16" y="82"/>
                    </a:lnTo>
                    <a:lnTo>
                      <a:pt x="26" y="96"/>
                    </a:lnTo>
                    <a:lnTo>
                      <a:pt x="48" y="110"/>
                    </a:lnTo>
                    <a:lnTo>
                      <a:pt x="48" y="124"/>
                    </a:lnTo>
                    <a:lnTo>
                      <a:pt x="62" y="128"/>
                    </a:lnTo>
                    <a:lnTo>
                      <a:pt x="70" y="142"/>
                    </a:lnTo>
                    <a:lnTo>
                      <a:pt x="64" y="142"/>
                    </a:lnTo>
                    <a:lnTo>
                      <a:pt x="64" y="144"/>
                    </a:lnTo>
                    <a:lnTo>
                      <a:pt x="84" y="160"/>
                    </a:lnTo>
                    <a:lnTo>
                      <a:pt x="92" y="154"/>
                    </a:lnTo>
                    <a:lnTo>
                      <a:pt x="100" y="160"/>
                    </a:lnTo>
                    <a:lnTo>
                      <a:pt x="114" y="154"/>
                    </a:lnTo>
                    <a:lnTo>
                      <a:pt x="122" y="168"/>
                    </a:lnTo>
                    <a:lnTo>
                      <a:pt x="130" y="174"/>
                    </a:lnTo>
                    <a:lnTo>
                      <a:pt x="132" y="176"/>
                    </a:lnTo>
                    <a:lnTo>
                      <a:pt x="134" y="176"/>
                    </a:lnTo>
                    <a:lnTo>
                      <a:pt x="154" y="170"/>
                    </a:lnTo>
                    <a:lnTo>
                      <a:pt x="162" y="176"/>
                    </a:lnTo>
                    <a:lnTo>
                      <a:pt x="178" y="168"/>
                    </a:lnTo>
                    <a:lnTo>
                      <a:pt x="190" y="170"/>
                    </a:lnTo>
                    <a:lnTo>
                      <a:pt x="198" y="162"/>
                    </a:lnTo>
                    <a:lnTo>
                      <a:pt x="200" y="160"/>
                    </a:lnTo>
                    <a:lnTo>
                      <a:pt x="208" y="154"/>
                    </a:lnTo>
                    <a:lnTo>
                      <a:pt x="226" y="146"/>
                    </a:lnTo>
                    <a:lnTo>
                      <a:pt x="238" y="154"/>
                    </a:lnTo>
                    <a:lnTo>
                      <a:pt x="238" y="152"/>
                    </a:lnTo>
                    <a:lnTo>
                      <a:pt x="234" y="138"/>
                    </a:lnTo>
                    <a:lnTo>
                      <a:pt x="226" y="138"/>
                    </a:lnTo>
                    <a:lnTo>
                      <a:pt x="214" y="112"/>
                    </a:lnTo>
                    <a:lnTo>
                      <a:pt x="192" y="92"/>
                    </a:lnTo>
                    <a:lnTo>
                      <a:pt x="180" y="90"/>
                    </a:lnTo>
                    <a:lnTo>
                      <a:pt x="184" y="76"/>
                    </a:lnTo>
                    <a:lnTo>
                      <a:pt x="184" y="76"/>
                    </a:lnTo>
                    <a:lnTo>
                      <a:pt x="198" y="76"/>
                    </a:lnTo>
                    <a:lnTo>
                      <a:pt x="198" y="74"/>
                    </a:lnTo>
                    <a:lnTo>
                      <a:pt x="200" y="56"/>
                    </a:lnTo>
                    <a:lnTo>
                      <a:pt x="200" y="5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6" name="Freeform 297"/>
              <p:cNvSpPr>
                <a:spLocks/>
              </p:cNvSpPr>
              <p:nvPr/>
            </p:nvSpPr>
            <p:spPr bwMode="auto">
              <a:xfrm>
                <a:off x="3076575" y="4525963"/>
                <a:ext cx="431800" cy="280988"/>
              </a:xfrm>
              <a:custGeom>
                <a:avLst/>
                <a:gdLst/>
                <a:ahLst/>
                <a:cxnLst>
                  <a:cxn ang="0">
                    <a:pos x="272" y="118"/>
                  </a:cxn>
                  <a:cxn ang="0">
                    <a:pos x="264" y="104"/>
                  </a:cxn>
                  <a:cxn ang="0">
                    <a:pos x="250" y="100"/>
                  </a:cxn>
                  <a:cxn ang="0">
                    <a:pos x="250" y="86"/>
                  </a:cxn>
                  <a:cxn ang="0">
                    <a:pos x="228" y="72"/>
                  </a:cxn>
                  <a:cxn ang="0">
                    <a:pos x="218" y="58"/>
                  </a:cxn>
                  <a:cxn ang="0">
                    <a:pos x="204" y="54"/>
                  </a:cxn>
                  <a:cxn ang="0">
                    <a:pos x="204" y="46"/>
                  </a:cxn>
                  <a:cxn ang="0">
                    <a:pos x="202" y="46"/>
                  </a:cxn>
                  <a:cxn ang="0">
                    <a:pos x="188" y="44"/>
                  </a:cxn>
                  <a:cxn ang="0">
                    <a:pos x="192" y="22"/>
                  </a:cxn>
                  <a:cxn ang="0">
                    <a:pos x="176" y="2"/>
                  </a:cxn>
                  <a:cxn ang="0">
                    <a:pos x="174" y="0"/>
                  </a:cxn>
                  <a:cxn ang="0">
                    <a:pos x="168" y="0"/>
                  </a:cxn>
                  <a:cxn ang="0">
                    <a:pos x="168" y="0"/>
                  </a:cxn>
                  <a:cxn ang="0">
                    <a:pos x="128" y="38"/>
                  </a:cxn>
                  <a:cxn ang="0">
                    <a:pos x="98" y="38"/>
                  </a:cxn>
                  <a:cxn ang="0">
                    <a:pos x="100" y="46"/>
                  </a:cxn>
                  <a:cxn ang="0">
                    <a:pos x="86" y="60"/>
                  </a:cxn>
                  <a:cxn ang="0">
                    <a:pos x="68" y="60"/>
                  </a:cxn>
                  <a:cxn ang="0">
                    <a:pos x="52" y="70"/>
                  </a:cxn>
                  <a:cxn ang="0">
                    <a:pos x="52" y="70"/>
                  </a:cxn>
                  <a:cxn ang="0">
                    <a:pos x="46" y="64"/>
                  </a:cxn>
                  <a:cxn ang="0">
                    <a:pos x="46" y="62"/>
                  </a:cxn>
                  <a:cxn ang="0">
                    <a:pos x="26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10" y="94"/>
                  </a:cxn>
                  <a:cxn ang="0">
                    <a:pos x="8" y="96"/>
                  </a:cxn>
                  <a:cxn ang="0">
                    <a:pos x="4" y="98"/>
                  </a:cxn>
                  <a:cxn ang="0">
                    <a:pos x="0" y="100"/>
                  </a:cxn>
                  <a:cxn ang="0">
                    <a:pos x="2" y="116"/>
                  </a:cxn>
                  <a:cxn ang="0">
                    <a:pos x="16" y="144"/>
                  </a:cxn>
                  <a:cxn ang="0">
                    <a:pos x="34" y="162"/>
                  </a:cxn>
                  <a:cxn ang="0">
                    <a:pos x="38" y="177"/>
                  </a:cxn>
                  <a:cxn ang="0">
                    <a:pos x="38" y="177"/>
                  </a:cxn>
                  <a:cxn ang="0">
                    <a:pos x="46" y="150"/>
                  </a:cxn>
                  <a:cxn ang="0">
                    <a:pos x="64" y="146"/>
                  </a:cxn>
                  <a:cxn ang="0">
                    <a:pos x="86" y="148"/>
                  </a:cxn>
                  <a:cxn ang="0">
                    <a:pos x="90" y="150"/>
                  </a:cxn>
                  <a:cxn ang="0">
                    <a:pos x="90" y="150"/>
                  </a:cxn>
                  <a:cxn ang="0">
                    <a:pos x="90" y="150"/>
                  </a:cxn>
                  <a:cxn ang="0">
                    <a:pos x="86" y="134"/>
                  </a:cxn>
                  <a:cxn ang="0">
                    <a:pos x="86" y="134"/>
                  </a:cxn>
                  <a:cxn ang="0">
                    <a:pos x="98" y="122"/>
                  </a:cxn>
                  <a:cxn ang="0">
                    <a:pos x="112" y="118"/>
                  </a:cxn>
                  <a:cxn ang="0">
                    <a:pos x="120" y="124"/>
                  </a:cxn>
                  <a:cxn ang="0">
                    <a:pos x="126" y="130"/>
                  </a:cxn>
                  <a:cxn ang="0">
                    <a:pos x="128" y="130"/>
                  </a:cxn>
                  <a:cxn ang="0">
                    <a:pos x="168" y="136"/>
                  </a:cxn>
                  <a:cxn ang="0">
                    <a:pos x="176" y="124"/>
                  </a:cxn>
                  <a:cxn ang="0">
                    <a:pos x="176" y="122"/>
                  </a:cxn>
                  <a:cxn ang="0">
                    <a:pos x="182" y="128"/>
                  </a:cxn>
                  <a:cxn ang="0">
                    <a:pos x="184" y="128"/>
                  </a:cxn>
                  <a:cxn ang="0">
                    <a:pos x="208" y="118"/>
                  </a:cxn>
                  <a:cxn ang="0">
                    <a:pos x="226" y="120"/>
                  </a:cxn>
                  <a:cxn ang="0">
                    <a:pos x="230" y="112"/>
                  </a:cxn>
                  <a:cxn ang="0">
                    <a:pos x="232" y="112"/>
                  </a:cxn>
                  <a:cxn ang="0">
                    <a:pos x="250" y="116"/>
                  </a:cxn>
                  <a:cxn ang="0">
                    <a:pos x="252" y="118"/>
                  </a:cxn>
                  <a:cxn ang="0">
                    <a:pos x="266" y="118"/>
                  </a:cxn>
                  <a:cxn ang="0">
                    <a:pos x="272" y="118"/>
                  </a:cxn>
                </a:cxnLst>
                <a:rect l="0" t="0" r="r" b="b"/>
                <a:pathLst>
                  <a:path w="272" h="177">
                    <a:moveTo>
                      <a:pt x="272" y="118"/>
                    </a:moveTo>
                    <a:lnTo>
                      <a:pt x="264" y="104"/>
                    </a:lnTo>
                    <a:lnTo>
                      <a:pt x="250" y="100"/>
                    </a:lnTo>
                    <a:lnTo>
                      <a:pt x="250" y="86"/>
                    </a:lnTo>
                    <a:lnTo>
                      <a:pt x="228" y="72"/>
                    </a:lnTo>
                    <a:lnTo>
                      <a:pt x="218" y="58"/>
                    </a:lnTo>
                    <a:lnTo>
                      <a:pt x="204" y="54"/>
                    </a:lnTo>
                    <a:lnTo>
                      <a:pt x="204" y="46"/>
                    </a:lnTo>
                    <a:lnTo>
                      <a:pt x="202" y="46"/>
                    </a:lnTo>
                    <a:lnTo>
                      <a:pt x="188" y="44"/>
                    </a:lnTo>
                    <a:lnTo>
                      <a:pt x="192" y="22"/>
                    </a:lnTo>
                    <a:lnTo>
                      <a:pt x="176" y="2"/>
                    </a:lnTo>
                    <a:lnTo>
                      <a:pt x="174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28" y="38"/>
                    </a:lnTo>
                    <a:lnTo>
                      <a:pt x="98" y="38"/>
                    </a:lnTo>
                    <a:lnTo>
                      <a:pt x="100" y="46"/>
                    </a:lnTo>
                    <a:lnTo>
                      <a:pt x="86" y="60"/>
                    </a:lnTo>
                    <a:lnTo>
                      <a:pt x="68" y="60"/>
                    </a:lnTo>
                    <a:lnTo>
                      <a:pt x="52" y="70"/>
                    </a:lnTo>
                    <a:lnTo>
                      <a:pt x="52" y="70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10" y="94"/>
                    </a:lnTo>
                    <a:lnTo>
                      <a:pt x="8" y="96"/>
                    </a:lnTo>
                    <a:lnTo>
                      <a:pt x="4" y="98"/>
                    </a:lnTo>
                    <a:lnTo>
                      <a:pt x="0" y="100"/>
                    </a:lnTo>
                    <a:lnTo>
                      <a:pt x="2" y="116"/>
                    </a:lnTo>
                    <a:lnTo>
                      <a:pt x="16" y="144"/>
                    </a:lnTo>
                    <a:lnTo>
                      <a:pt x="34" y="162"/>
                    </a:lnTo>
                    <a:lnTo>
                      <a:pt x="38" y="177"/>
                    </a:lnTo>
                    <a:lnTo>
                      <a:pt x="38" y="177"/>
                    </a:lnTo>
                    <a:lnTo>
                      <a:pt x="46" y="150"/>
                    </a:lnTo>
                    <a:lnTo>
                      <a:pt x="64" y="146"/>
                    </a:lnTo>
                    <a:lnTo>
                      <a:pt x="86" y="148"/>
                    </a:lnTo>
                    <a:lnTo>
                      <a:pt x="90" y="150"/>
                    </a:lnTo>
                    <a:lnTo>
                      <a:pt x="90" y="150"/>
                    </a:lnTo>
                    <a:lnTo>
                      <a:pt x="90" y="150"/>
                    </a:lnTo>
                    <a:lnTo>
                      <a:pt x="86" y="134"/>
                    </a:lnTo>
                    <a:lnTo>
                      <a:pt x="86" y="134"/>
                    </a:lnTo>
                    <a:lnTo>
                      <a:pt x="98" y="122"/>
                    </a:lnTo>
                    <a:lnTo>
                      <a:pt x="112" y="118"/>
                    </a:lnTo>
                    <a:lnTo>
                      <a:pt x="120" y="124"/>
                    </a:lnTo>
                    <a:lnTo>
                      <a:pt x="126" y="130"/>
                    </a:lnTo>
                    <a:lnTo>
                      <a:pt x="128" y="130"/>
                    </a:lnTo>
                    <a:lnTo>
                      <a:pt x="168" y="136"/>
                    </a:lnTo>
                    <a:lnTo>
                      <a:pt x="176" y="124"/>
                    </a:lnTo>
                    <a:lnTo>
                      <a:pt x="176" y="122"/>
                    </a:lnTo>
                    <a:lnTo>
                      <a:pt x="182" y="128"/>
                    </a:lnTo>
                    <a:lnTo>
                      <a:pt x="184" y="128"/>
                    </a:lnTo>
                    <a:lnTo>
                      <a:pt x="208" y="118"/>
                    </a:lnTo>
                    <a:lnTo>
                      <a:pt x="226" y="120"/>
                    </a:lnTo>
                    <a:lnTo>
                      <a:pt x="230" y="112"/>
                    </a:lnTo>
                    <a:lnTo>
                      <a:pt x="232" y="112"/>
                    </a:lnTo>
                    <a:lnTo>
                      <a:pt x="250" y="116"/>
                    </a:lnTo>
                    <a:lnTo>
                      <a:pt x="252" y="118"/>
                    </a:lnTo>
                    <a:lnTo>
                      <a:pt x="266" y="118"/>
                    </a:lnTo>
                    <a:lnTo>
                      <a:pt x="272" y="11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7" name="Freeform 298"/>
              <p:cNvSpPr>
                <a:spLocks/>
              </p:cNvSpPr>
              <p:nvPr/>
            </p:nvSpPr>
            <p:spPr bwMode="auto">
              <a:xfrm>
                <a:off x="4017963" y="5264150"/>
                <a:ext cx="228600" cy="458788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06" y="31"/>
                  </a:cxn>
                  <a:cxn ang="0">
                    <a:pos x="100" y="31"/>
                  </a:cxn>
                  <a:cxn ang="0">
                    <a:pos x="84" y="65"/>
                  </a:cxn>
                  <a:cxn ang="0">
                    <a:pos x="46" y="85"/>
                  </a:cxn>
                  <a:cxn ang="0">
                    <a:pos x="24" y="89"/>
                  </a:cxn>
                  <a:cxn ang="0">
                    <a:pos x="24" y="99"/>
                  </a:cxn>
                  <a:cxn ang="0">
                    <a:pos x="12" y="115"/>
                  </a:cxn>
                  <a:cxn ang="0">
                    <a:pos x="16" y="137"/>
                  </a:cxn>
                  <a:cxn ang="0">
                    <a:pos x="24" y="157"/>
                  </a:cxn>
                  <a:cxn ang="0">
                    <a:pos x="24" y="169"/>
                  </a:cxn>
                  <a:cxn ang="0">
                    <a:pos x="4" y="195"/>
                  </a:cxn>
                  <a:cxn ang="0">
                    <a:pos x="0" y="217"/>
                  </a:cxn>
                  <a:cxn ang="0">
                    <a:pos x="10" y="243"/>
                  </a:cxn>
                  <a:cxn ang="0">
                    <a:pos x="8" y="263"/>
                  </a:cxn>
                  <a:cxn ang="0">
                    <a:pos x="16" y="277"/>
                  </a:cxn>
                  <a:cxn ang="0">
                    <a:pos x="38" y="289"/>
                  </a:cxn>
                  <a:cxn ang="0">
                    <a:pos x="76" y="277"/>
                  </a:cxn>
                  <a:cxn ang="0">
                    <a:pos x="86" y="251"/>
                  </a:cxn>
                  <a:cxn ang="0">
                    <a:pos x="92" y="223"/>
                  </a:cxn>
                  <a:cxn ang="0">
                    <a:pos x="100" y="207"/>
                  </a:cxn>
                  <a:cxn ang="0">
                    <a:pos x="126" y="121"/>
                  </a:cxn>
                  <a:cxn ang="0">
                    <a:pos x="122" y="113"/>
                  </a:cxn>
                  <a:cxn ang="0">
                    <a:pos x="130" y="97"/>
                  </a:cxn>
                  <a:cxn ang="0">
                    <a:pos x="128" y="73"/>
                  </a:cxn>
                  <a:cxn ang="0">
                    <a:pos x="138" y="81"/>
                  </a:cxn>
                  <a:cxn ang="0">
                    <a:pos x="144" y="71"/>
                  </a:cxn>
                  <a:cxn ang="0">
                    <a:pos x="134" y="23"/>
                  </a:cxn>
                  <a:cxn ang="0">
                    <a:pos x="120" y="0"/>
                  </a:cxn>
                </a:cxnLst>
                <a:rect l="0" t="0" r="r" b="b"/>
                <a:pathLst>
                  <a:path w="144" h="289">
                    <a:moveTo>
                      <a:pt x="120" y="0"/>
                    </a:moveTo>
                    <a:lnTo>
                      <a:pt x="106" y="31"/>
                    </a:lnTo>
                    <a:lnTo>
                      <a:pt x="100" y="31"/>
                    </a:lnTo>
                    <a:lnTo>
                      <a:pt x="84" y="65"/>
                    </a:lnTo>
                    <a:lnTo>
                      <a:pt x="46" y="85"/>
                    </a:lnTo>
                    <a:lnTo>
                      <a:pt x="24" y="89"/>
                    </a:lnTo>
                    <a:lnTo>
                      <a:pt x="24" y="99"/>
                    </a:lnTo>
                    <a:lnTo>
                      <a:pt x="12" y="115"/>
                    </a:lnTo>
                    <a:lnTo>
                      <a:pt x="16" y="137"/>
                    </a:lnTo>
                    <a:lnTo>
                      <a:pt x="24" y="157"/>
                    </a:lnTo>
                    <a:lnTo>
                      <a:pt x="24" y="169"/>
                    </a:lnTo>
                    <a:lnTo>
                      <a:pt x="4" y="195"/>
                    </a:lnTo>
                    <a:lnTo>
                      <a:pt x="0" y="217"/>
                    </a:lnTo>
                    <a:lnTo>
                      <a:pt x="10" y="243"/>
                    </a:lnTo>
                    <a:lnTo>
                      <a:pt x="8" y="263"/>
                    </a:lnTo>
                    <a:lnTo>
                      <a:pt x="16" y="277"/>
                    </a:lnTo>
                    <a:lnTo>
                      <a:pt x="38" y="289"/>
                    </a:lnTo>
                    <a:lnTo>
                      <a:pt x="76" y="277"/>
                    </a:lnTo>
                    <a:lnTo>
                      <a:pt x="86" y="251"/>
                    </a:lnTo>
                    <a:lnTo>
                      <a:pt x="92" y="223"/>
                    </a:lnTo>
                    <a:lnTo>
                      <a:pt x="100" y="207"/>
                    </a:lnTo>
                    <a:lnTo>
                      <a:pt x="126" y="121"/>
                    </a:lnTo>
                    <a:lnTo>
                      <a:pt x="122" y="113"/>
                    </a:lnTo>
                    <a:lnTo>
                      <a:pt x="130" y="97"/>
                    </a:lnTo>
                    <a:lnTo>
                      <a:pt x="128" y="73"/>
                    </a:lnTo>
                    <a:lnTo>
                      <a:pt x="138" y="81"/>
                    </a:lnTo>
                    <a:lnTo>
                      <a:pt x="144" y="71"/>
                    </a:lnTo>
                    <a:lnTo>
                      <a:pt x="134" y="23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8" name="Freeform 299"/>
              <p:cNvSpPr>
                <a:spLocks/>
              </p:cNvSpPr>
              <p:nvPr/>
            </p:nvSpPr>
            <p:spPr bwMode="auto">
              <a:xfrm>
                <a:off x="1830388" y="2330450"/>
                <a:ext cx="355600" cy="153988"/>
              </a:xfrm>
              <a:custGeom>
                <a:avLst/>
                <a:gdLst/>
                <a:ahLst/>
                <a:cxnLst>
                  <a:cxn ang="0">
                    <a:pos x="162" y="80"/>
                  </a:cxn>
                  <a:cxn ang="0">
                    <a:pos x="172" y="72"/>
                  </a:cxn>
                  <a:cxn ang="0">
                    <a:pos x="202" y="64"/>
                  </a:cxn>
                  <a:cxn ang="0">
                    <a:pos x="224" y="44"/>
                  </a:cxn>
                  <a:cxn ang="0">
                    <a:pos x="218" y="30"/>
                  </a:cxn>
                  <a:cxn ang="0">
                    <a:pos x="196" y="22"/>
                  </a:cxn>
                  <a:cxn ang="0">
                    <a:pos x="200" y="12"/>
                  </a:cxn>
                  <a:cxn ang="0">
                    <a:pos x="186" y="10"/>
                  </a:cxn>
                  <a:cxn ang="0">
                    <a:pos x="178" y="2"/>
                  </a:cxn>
                  <a:cxn ang="0">
                    <a:pos x="162" y="0"/>
                  </a:cxn>
                  <a:cxn ang="0">
                    <a:pos x="162" y="10"/>
                  </a:cxn>
                  <a:cxn ang="0">
                    <a:pos x="146" y="10"/>
                  </a:cxn>
                  <a:cxn ang="0">
                    <a:pos x="140" y="14"/>
                  </a:cxn>
                  <a:cxn ang="0">
                    <a:pos x="128" y="10"/>
                  </a:cxn>
                  <a:cxn ang="0">
                    <a:pos x="124" y="16"/>
                  </a:cxn>
                  <a:cxn ang="0">
                    <a:pos x="116" y="6"/>
                  </a:cxn>
                  <a:cxn ang="0">
                    <a:pos x="104" y="12"/>
                  </a:cxn>
                  <a:cxn ang="0">
                    <a:pos x="104" y="22"/>
                  </a:cxn>
                  <a:cxn ang="0">
                    <a:pos x="90" y="12"/>
                  </a:cxn>
                  <a:cxn ang="0">
                    <a:pos x="88" y="22"/>
                  </a:cxn>
                  <a:cxn ang="0">
                    <a:pos x="76" y="24"/>
                  </a:cxn>
                  <a:cxn ang="0">
                    <a:pos x="74" y="34"/>
                  </a:cxn>
                  <a:cxn ang="0">
                    <a:pos x="60" y="26"/>
                  </a:cxn>
                  <a:cxn ang="0">
                    <a:pos x="66" y="14"/>
                  </a:cxn>
                  <a:cxn ang="0">
                    <a:pos x="40" y="0"/>
                  </a:cxn>
                  <a:cxn ang="0">
                    <a:pos x="28" y="2"/>
                  </a:cxn>
                  <a:cxn ang="0">
                    <a:pos x="42" y="12"/>
                  </a:cxn>
                  <a:cxn ang="0">
                    <a:pos x="34" y="14"/>
                  </a:cxn>
                  <a:cxn ang="0">
                    <a:pos x="20" y="6"/>
                  </a:cxn>
                  <a:cxn ang="0">
                    <a:pos x="16" y="22"/>
                  </a:cxn>
                  <a:cxn ang="0">
                    <a:pos x="0" y="30"/>
                  </a:cxn>
                  <a:cxn ang="0">
                    <a:pos x="12" y="32"/>
                  </a:cxn>
                  <a:cxn ang="0">
                    <a:pos x="28" y="26"/>
                  </a:cxn>
                  <a:cxn ang="0">
                    <a:pos x="50" y="32"/>
                  </a:cxn>
                  <a:cxn ang="0">
                    <a:pos x="40" y="42"/>
                  </a:cxn>
                  <a:cxn ang="0">
                    <a:pos x="56" y="44"/>
                  </a:cxn>
                  <a:cxn ang="0">
                    <a:pos x="10" y="50"/>
                  </a:cxn>
                  <a:cxn ang="0">
                    <a:pos x="42" y="52"/>
                  </a:cxn>
                  <a:cxn ang="0">
                    <a:pos x="44" y="60"/>
                  </a:cxn>
                  <a:cxn ang="0">
                    <a:pos x="58" y="64"/>
                  </a:cxn>
                  <a:cxn ang="0">
                    <a:pos x="50" y="74"/>
                  </a:cxn>
                  <a:cxn ang="0">
                    <a:pos x="36" y="74"/>
                  </a:cxn>
                  <a:cxn ang="0">
                    <a:pos x="36" y="82"/>
                  </a:cxn>
                  <a:cxn ang="0">
                    <a:pos x="66" y="80"/>
                  </a:cxn>
                  <a:cxn ang="0">
                    <a:pos x="88" y="90"/>
                  </a:cxn>
                  <a:cxn ang="0">
                    <a:pos x="116" y="97"/>
                  </a:cxn>
                  <a:cxn ang="0">
                    <a:pos x="138" y="86"/>
                  </a:cxn>
                  <a:cxn ang="0">
                    <a:pos x="162" y="80"/>
                  </a:cxn>
                </a:cxnLst>
                <a:rect l="0" t="0" r="r" b="b"/>
                <a:pathLst>
                  <a:path w="224" h="97">
                    <a:moveTo>
                      <a:pt x="162" y="80"/>
                    </a:moveTo>
                    <a:lnTo>
                      <a:pt x="172" y="72"/>
                    </a:lnTo>
                    <a:lnTo>
                      <a:pt x="202" y="64"/>
                    </a:lnTo>
                    <a:lnTo>
                      <a:pt x="224" y="44"/>
                    </a:lnTo>
                    <a:lnTo>
                      <a:pt x="218" y="30"/>
                    </a:lnTo>
                    <a:lnTo>
                      <a:pt x="196" y="22"/>
                    </a:lnTo>
                    <a:lnTo>
                      <a:pt x="200" y="12"/>
                    </a:lnTo>
                    <a:lnTo>
                      <a:pt x="186" y="10"/>
                    </a:lnTo>
                    <a:lnTo>
                      <a:pt x="178" y="2"/>
                    </a:lnTo>
                    <a:lnTo>
                      <a:pt x="162" y="0"/>
                    </a:lnTo>
                    <a:lnTo>
                      <a:pt x="162" y="10"/>
                    </a:lnTo>
                    <a:lnTo>
                      <a:pt x="146" y="10"/>
                    </a:lnTo>
                    <a:lnTo>
                      <a:pt x="140" y="14"/>
                    </a:lnTo>
                    <a:lnTo>
                      <a:pt x="128" y="10"/>
                    </a:lnTo>
                    <a:lnTo>
                      <a:pt x="124" y="16"/>
                    </a:lnTo>
                    <a:lnTo>
                      <a:pt x="116" y="6"/>
                    </a:lnTo>
                    <a:lnTo>
                      <a:pt x="104" y="12"/>
                    </a:lnTo>
                    <a:lnTo>
                      <a:pt x="104" y="22"/>
                    </a:lnTo>
                    <a:lnTo>
                      <a:pt x="90" y="12"/>
                    </a:lnTo>
                    <a:lnTo>
                      <a:pt x="88" y="22"/>
                    </a:lnTo>
                    <a:lnTo>
                      <a:pt x="76" y="24"/>
                    </a:lnTo>
                    <a:lnTo>
                      <a:pt x="74" y="34"/>
                    </a:lnTo>
                    <a:lnTo>
                      <a:pt x="60" y="26"/>
                    </a:lnTo>
                    <a:lnTo>
                      <a:pt x="66" y="14"/>
                    </a:lnTo>
                    <a:lnTo>
                      <a:pt x="40" y="0"/>
                    </a:lnTo>
                    <a:lnTo>
                      <a:pt x="28" y="2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0" y="6"/>
                    </a:lnTo>
                    <a:lnTo>
                      <a:pt x="16" y="22"/>
                    </a:lnTo>
                    <a:lnTo>
                      <a:pt x="0" y="30"/>
                    </a:lnTo>
                    <a:lnTo>
                      <a:pt x="12" y="32"/>
                    </a:lnTo>
                    <a:lnTo>
                      <a:pt x="28" y="26"/>
                    </a:lnTo>
                    <a:lnTo>
                      <a:pt x="50" y="32"/>
                    </a:lnTo>
                    <a:lnTo>
                      <a:pt x="40" y="42"/>
                    </a:lnTo>
                    <a:lnTo>
                      <a:pt x="56" y="44"/>
                    </a:lnTo>
                    <a:lnTo>
                      <a:pt x="10" y="50"/>
                    </a:lnTo>
                    <a:lnTo>
                      <a:pt x="42" y="52"/>
                    </a:lnTo>
                    <a:lnTo>
                      <a:pt x="44" y="60"/>
                    </a:lnTo>
                    <a:lnTo>
                      <a:pt x="58" y="64"/>
                    </a:lnTo>
                    <a:lnTo>
                      <a:pt x="50" y="74"/>
                    </a:lnTo>
                    <a:lnTo>
                      <a:pt x="36" y="74"/>
                    </a:lnTo>
                    <a:lnTo>
                      <a:pt x="36" y="82"/>
                    </a:lnTo>
                    <a:lnTo>
                      <a:pt x="66" y="80"/>
                    </a:lnTo>
                    <a:lnTo>
                      <a:pt x="88" y="90"/>
                    </a:lnTo>
                    <a:lnTo>
                      <a:pt x="116" y="97"/>
                    </a:lnTo>
                    <a:lnTo>
                      <a:pt x="138" y="86"/>
                    </a:lnTo>
                    <a:lnTo>
                      <a:pt x="162" y="8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9" name="Freeform 300"/>
              <p:cNvSpPr>
                <a:spLocks/>
              </p:cNvSpPr>
              <p:nvPr/>
            </p:nvSpPr>
            <p:spPr bwMode="auto">
              <a:xfrm>
                <a:off x="3419475" y="3821113"/>
                <a:ext cx="382588" cy="331788"/>
              </a:xfrm>
              <a:custGeom>
                <a:avLst/>
                <a:gdLst/>
                <a:ahLst/>
                <a:cxnLst>
                  <a:cxn ang="0">
                    <a:pos x="4" y="16"/>
                  </a:cxn>
                  <a:cxn ang="0">
                    <a:pos x="4" y="20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4" y="57"/>
                  </a:cxn>
                  <a:cxn ang="0">
                    <a:pos x="4" y="209"/>
                  </a:cxn>
                  <a:cxn ang="0">
                    <a:pos x="4" y="209"/>
                  </a:cxn>
                  <a:cxn ang="0">
                    <a:pos x="130" y="209"/>
                  </a:cxn>
                  <a:cxn ang="0">
                    <a:pos x="130" y="209"/>
                  </a:cxn>
                  <a:cxn ang="0">
                    <a:pos x="241" y="209"/>
                  </a:cxn>
                  <a:cxn ang="0">
                    <a:pos x="218" y="189"/>
                  </a:cxn>
                  <a:cxn ang="0">
                    <a:pos x="214" y="167"/>
                  </a:cxn>
                  <a:cxn ang="0">
                    <a:pos x="184" y="113"/>
                  </a:cxn>
                  <a:cxn ang="0">
                    <a:pos x="176" y="85"/>
                  </a:cxn>
                  <a:cxn ang="0">
                    <a:pos x="156" y="59"/>
                  </a:cxn>
                  <a:cxn ang="0">
                    <a:pos x="150" y="47"/>
                  </a:cxn>
                  <a:cxn ang="0">
                    <a:pos x="154" y="39"/>
                  </a:cxn>
                  <a:cxn ang="0">
                    <a:pos x="166" y="59"/>
                  </a:cxn>
                  <a:cxn ang="0">
                    <a:pos x="170" y="71"/>
                  </a:cxn>
                  <a:cxn ang="0">
                    <a:pos x="188" y="89"/>
                  </a:cxn>
                  <a:cxn ang="0">
                    <a:pos x="200" y="49"/>
                  </a:cxn>
                  <a:cxn ang="0">
                    <a:pos x="200" y="43"/>
                  </a:cxn>
                  <a:cxn ang="0">
                    <a:pos x="188" y="8"/>
                  </a:cxn>
                  <a:cxn ang="0">
                    <a:pos x="176" y="14"/>
                  </a:cxn>
                  <a:cxn ang="0">
                    <a:pos x="166" y="8"/>
                  </a:cxn>
                  <a:cxn ang="0">
                    <a:pos x="146" y="14"/>
                  </a:cxn>
                  <a:cxn ang="0">
                    <a:pos x="136" y="6"/>
                  </a:cxn>
                  <a:cxn ang="0">
                    <a:pos x="112" y="4"/>
                  </a:cxn>
                  <a:cxn ang="0">
                    <a:pos x="86" y="20"/>
                  </a:cxn>
                  <a:cxn ang="0">
                    <a:pos x="52" y="8"/>
                  </a:cxn>
                  <a:cxn ang="0">
                    <a:pos x="8" y="0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4" y="16"/>
                  </a:cxn>
                </a:cxnLst>
                <a:rect l="0" t="0" r="r" b="b"/>
                <a:pathLst>
                  <a:path w="241" h="209">
                    <a:moveTo>
                      <a:pt x="4" y="16"/>
                    </a:moveTo>
                    <a:lnTo>
                      <a:pt x="4" y="2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4" y="57"/>
                    </a:lnTo>
                    <a:lnTo>
                      <a:pt x="4" y="209"/>
                    </a:lnTo>
                    <a:lnTo>
                      <a:pt x="4" y="209"/>
                    </a:lnTo>
                    <a:lnTo>
                      <a:pt x="130" y="209"/>
                    </a:lnTo>
                    <a:lnTo>
                      <a:pt x="130" y="209"/>
                    </a:lnTo>
                    <a:lnTo>
                      <a:pt x="241" y="209"/>
                    </a:lnTo>
                    <a:lnTo>
                      <a:pt x="218" y="189"/>
                    </a:lnTo>
                    <a:lnTo>
                      <a:pt x="214" y="167"/>
                    </a:lnTo>
                    <a:lnTo>
                      <a:pt x="184" y="113"/>
                    </a:lnTo>
                    <a:lnTo>
                      <a:pt x="176" y="85"/>
                    </a:lnTo>
                    <a:lnTo>
                      <a:pt x="156" y="59"/>
                    </a:lnTo>
                    <a:lnTo>
                      <a:pt x="150" y="47"/>
                    </a:lnTo>
                    <a:lnTo>
                      <a:pt x="154" y="39"/>
                    </a:lnTo>
                    <a:lnTo>
                      <a:pt x="166" y="59"/>
                    </a:lnTo>
                    <a:lnTo>
                      <a:pt x="170" y="71"/>
                    </a:lnTo>
                    <a:lnTo>
                      <a:pt x="188" y="89"/>
                    </a:lnTo>
                    <a:lnTo>
                      <a:pt x="200" y="49"/>
                    </a:lnTo>
                    <a:lnTo>
                      <a:pt x="200" y="43"/>
                    </a:lnTo>
                    <a:lnTo>
                      <a:pt x="188" y="8"/>
                    </a:lnTo>
                    <a:lnTo>
                      <a:pt x="176" y="14"/>
                    </a:lnTo>
                    <a:lnTo>
                      <a:pt x="166" y="8"/>
                    </a:lnTo>
                    <a:lnTo>
                      <a:pt x="146" y="14"/>
                    </a:lnTo>
                    <a:lnTo>
                      <a:pt x="136" y="6"/>
                    </a:lnTo>
                    <a:lnTo>
                      <a:pt x="112" y="4"/>
                    </a:lnTo>
                    <a:lnTo>
                      <a:pt x="86" y="20"/>
                    </a:lnTo>
                    <a:lnTo>
                      <a:pt x="52" y="8"/>
                    </a:lnTo>
                    <a:lnTo>
                      <a:pt x="8" y="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0" name="Freeform 301"/>
              <p:cNvSpPr>
                <a:spLocks/>
              </p:cNvSpPr>
              <p:nvPr/>
            </p:nvSpPr>
            <p:spPr bwMode="auto">
              <a:xfrm>
                <a:off x="3267075" y="5456238"/>
                <a:ext cx="292100" cy="306388"/>
              </a:xfrm>
              <a:custGeom>
                <a:avLst/>
                <a:gdLst/>
                <a:ahLst/>
                <a:cxnLst>
                  <a:cxn ang="0">
                    <a:pos x="158" y="78"/>
                  </a:cxn>
                  <a:cxn ang="0">
                    <a:pos x="150" y="66"/>
                  </a:cxn>
                  <a:cxn ang="0">
                    <a:pos x="152" y="56"/>
                  </a:cxn>
                  <a:cxn ang="0">
                    <a:pos x="122" y="34"/>
                  </a:cxn>
                  <a:cxn ang="0">
                    <a:pos x="104" y="2"/>
                  </a:cxn>
                  <a:cxn ang="0">
                    <a:pos x="104" y="0"/>
                  </a:cxn>
                  <a:cxn ang="0">
                    <a:pos x="100" y="0"/>
                  </a:cxn>
                  <a:cxn ang="0">
                    <a:pos x="98" y="0"/>
                  </a:cxn>
                  <a:cxn ang="0">
                    <a:pos x="82" y="2"/>
                  </a:cxn>
                  <a:cxn ang="0">
                    <a:pos x="70" y="14"/>
                  </a:cxn>
                  <a:cxn ang="0">
                    <a:pos x="64" y="2"/>
                  </a:cxn>
                  <a:cxn ang="0">
                    <a:pos x="20" y="10"/>
                  </a:cxn>
                  <a:cxn ang="0">
                    <a:pos x="20" y="14"/>
                  </a:cxn>
                  <a:cxn ang="0">
                    <a:pos x="20" y="88"/>
                  </a:cxn>
                  <a:cxn ang="0">
                    <a:pos x="18" y="88"/>
                  </a:cxn>
                  <a:cxn ang="0">
                    <a:pos x="0" y="88"/>
                  </a:cxn>
                  <a:cxn ang="0">
                    <a:pos x="0" y="90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6" y="152"/>
                  </a:cxn>
                  <a:cxn ang="0">
                    <a:pos x="8" y="152"/>
                  </a:cxn>
                  <a:cxn ang="0">
                    <a:pos x="16" y="177"/>
                  </a:cxn>
                  <a:cxn ang="0">
                    <a:pos x="12" y="191"/>
                  </a:cxn>
                  <a:cxn ang="0">
                    <a:pos x="12" y="193"/>
                  </a:cxn>
                  <a:cxn ang="0">
                    <a:pos x="34" y="193"/>
                  </a:cxn>
                  <a:cxn ang="0">
                    <a:pos x="54" y="175"/>
                  </a:cxn>
                  <a:cxn ang="0">
                    <a:pos x="60" y="158"/>
                  </a:cxn>
                  <a:cxn ang="0">
                    <a:pos x="96" y="168"/>
                  </a:cxn>
                  <a:cxn ang="0">
                    <a:pos x="110" y="166"/>
                  </a:cxn>
                  <a:cxn ang="0">
                    <a:pos x="116" y="148"/>
                  </a:cxn>
                  <a:cxn ang="0">
                    <a:pos x="134" y="136"/>
                  </a:cxn>
                  <a:cxn ang="0">
                    <a:pos x="140" y="124"/>
                  </a:cxn>
                  <a:cxn ang="0">
                    <a:pos x="152" y="116"/>
                  </a:cxn>
                  <a:cxn ang="0">
                    <a:pos x="160" y="102"/>
                  </a:cxn>
                  <a:cxn ang="0">
                    <a:pos x="184" y="90"/>
                  </a:cxn>
                  <a:cxn ang="0">
                    <a:pos x="182" y="90"/>
                  </a:cxn>
                  <a:cxn ang="0">
                    <a:pos x="178" y="82"/>
                  </a:cxn>
                  <a:cxn ang="0">
                    <a:pos x="158" y="78"/>
                  </a:cxn>
                </a:cxnLst>
                <a:rect l="0" t="0" r="r" b="b"/>
                <a:pathLst>
                  <a:path w="184" h="193">
                    <a:moveTo>
                      <a:pt x="158" y="78"/>
                    </a:moveTo>
                    <a:lnTo>
                      <a:pt x="150" y="66"/>
                    </a:lnTo>
                    <a:lnTo>
                      <a:pt x="152" y="56"/>
                    </a:lnTo>
                    <a:lnTo>
                      <a:pt x="122" y="34"/>
                    </a:lnTo>
                    <a:lnTo>
                      <a:pt x="104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82" y="2"/>
                    </a:lnTo>
                    <a:lnTo>
                      <a:pt x="70" y="14"/>
                    </a:lnTo>
                    <a:lnTo>
                      <a:pt x="64" y="2"/>
                    </a:lnTo>
                    <a:lnTo>
                      <a:pt x="20" y="10"/>
                    </a:lnTo>
                    <a:lnTo>
                      <a:pt x="20" y="14"/>
                    </a:lnTo>
                    <a:lnTo>
                      <a:pt x="20" y="88"/>
                    </a:lnTo>
                    <a:lnTo>
                      <a:pt x="18" y="88"/>
                    </a:lnTo>
                    <a:lnTo>
                      <a:pt x="0" y="88"/>
                    </a:lnTo>
                    <a:lnTo>
                      <a:pt x="0" y="90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6" y="152"/>
                    </a:lnTo>
                    <a:lnTo>
                      <a:pt x="8" y="152"/>
                    </a:lnTo>
                    <a:lnTo>
                      <a:pt x="16" y="177"/>
                    </a:lnTo>
                    <a:lnTo>
                      <a:pt x="12" y="191"/>
                    </a:lnTo>
                    <a:lnTo>
                      <a:pt x="12" y="193"/>
                    </a:lnTo>
                    <a:lnTo>
                      <a:pt x="34" y="193"/>
                    </a:lnTo>
                    <a:lnTo>
                      <a:pt x="54" y="175"/>
                    </a:lnTo>
                    <a:lnTo>
                      <a:pt x="60" y="158"/>
                    </a:lnTo>
                    <a:lnTo>
                      <a:pt x="96" y="168"/>
                    </a:lnTo>
                    <a:lnTo>
                      <a:pt x="110" y="166"/>
                    </a:lnTo>
                    <a:lnTo>
                      <a:pt x="116" y="148"/>
                    </a:lnTo>
                    <a:lnTo>
                      <a:pt x="134" y="136"/>
                    </a:lnTo>
                    <a:lnTo>
                      <a:pt x="140" y="124"/>
                    </a:lnTo>
                    <a:lnTo>
                      <a:pt x="152" y="116"/>
                    </a:lnTo>
                    <a:lnTo>
                      <a:pt x="160" y="102"/>
                    </a:lnTo>
                    <a:lnTo>
                      <a:pt x="184" y="90"/>
                    </a:lnTo>
                    <a:lnTo>
                      <a:pt x="182" y="90"/>
                    </a:lnTo>
                    <a:lnTo>
                      <a:pt x="178" y="82"/>
                    </a:lnTo>
                    <a:lnTo>
                      <a:pt x="158" y="7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1" name="Freeform 302"/>
              <p:cNvSpPr>
                <a:spLocks noEditPoints="1"/>
              </p:cNvSpPr>
              <p:nvPr/>
            </p:nvSpPr>
            <p:spPr bwMode="auto">
              <a:xfrm>
                <a:off x="4856163" y="3387725"/>
                <a:ext cx="342900" cy="153988"/>
              </a:xfrm>
              <a:custGeom>
                <a:avLst/>
                <a:gdLst/>
                <a:ahLst/>
                <a:cxnLst>
                  <a:cxn ang="0">
                    <a:pos x="48" y="47"/>
                  </a:cxn>
                  <a:cxn ang="0">
                    <a:pos x="50" y="45"/>
                  </a:cxn>
                  <a:cxn ang="0">
                    <a:pos x="68" y="57"/>
                  </a:cxn>
                  <a:cxn ang="0">
                    <a:pos x="76" y="61"/>
                  </a:cxn>
                  <a:cxn ang="0">
                    <a:pos x="46" y="75"/>
                  </a:cxn>
                  <a:cxn ang="0">
                    <a:pos x="44" y="75"/>
                  </a:cxn>
                  <a:cxn ang="0">
                    <a:pos x="34" y="73"/>
                  </a:cxn>
                  <a:cxn ang="0">
                    <a:pos x="30" y="73"/>
                  </a:cxn>
                  <a:cxn ang="0">
                    <a:pos x="22" y="75"/>
                  </a:cxn>
                  <a:cxn ang="0">
                    <a:pos x="12" y="73"/>
                  </a:cxn>
                  <a:cxn ang="0">
                    <a:pos x="0" y="83"/>
                  </a:cxn>
                  <a:cxn ang="0">
                    <a:pos x="0" y="85"/>
                  </a:cxn>
                  <a:cxn ang="0">
                    <a:pos x="0" y="89"/>
                  </a:cxn>
                  <a:cxn ang="0">
                    <a:pos x="22" y="85"/>
                  </a:cxn>
                  <a:cxn ang="0">
                    <a:pos x="28" y="91"/>
                  </a:cxn>
                  <a:cxn ang="0">
                    <a:pos x="44" y="85"/>
                  </a:cxn>
                  <a:cxn ang="0">
                    <a:pos x="60" y="97"/>
                  </a:cxn>
                  <a:cxn ang="0">
                    <a:pos x="68" y="91"/>
                  </a:cxn>
                  <a:cxn ang="0">
                    <a:pos x="86" y="91"/>
                  </a:cxn>
                  <a:cxn ang="0">
                    <a:pos x="94" y="75"/>
                  </a:cxn>
                  <a:cxn ang="0">
                    <a:pos x="108" y="65"/>
                  </a:cxn>
                  <a:cxn ang="0">
                    <a:pos x="124" y="63"/>
                  </a:cxn>
                  <a:cxn ang="0">
                    <a:pos x="128" y="71"/>
                  </a:cxn>
                  <a:cxn ang="0">
                    <a:pos x="146" y="65"/>
                  </a:cxn>
                  <a:cxn ang="0">
                    <a:pos x="148" y="55"/>
                  </a:cxn>
                  <a:cxn ang="0">
                    <a:pos x="174" y="55"/>
                  </a:cxn>
                  <a:cxn ang="0">
                    <a:pos x="180" y="45"/>
                  </a:cxn>
                  <a:cxn ang="0">
                    <a:pos x="216" y="31"/>
                  </a:cxn>
                  <a:cxn ang="0">
                    <a:pos x="216" y="27"/>
                  </a:cxn>
                  <a:cxn ang="0">
                    <a:pos x="192" y="12"/>
                  </a:cxn>
                  <a:cxn ang="0">
                    <a:pos x="182" y="10"/>
                  </a:cxn>
                  <a:cxn ang="0">
                    <a:pos x="128" y="8"/>
                  </a:cxn>
                  <a:cxn ang="0">
                    <a:pos x="116" y="10"/>
                  </a:cxn>
                  <a:cxn ang="0">
                    <a:pos x="96" y="0"/>
                  </a:cxn>
                  <a:cxn ang="0">
                    <a:pos x="86" y="6"/>
                  </a:cxn>
                  <a:cxn ang="0">
                    <a:pos x="82" y="21"/>
                  </a:cxn>
                  <a:cxn ang="0">
                    <a:pos x="52" y="10"/>
                  </a:cxn>
                  <a:cxn ang="0">
                    <a:pos x="34" y="19"/>
                  </a:cxn>
                  <a:cxn ang="0">
                    <a:pos x="34" y="25"/>
                  </a:cxn>
                  <a:cxn ang="0">
                    <a:pos x="38" y="27"/>
                  </a:cxn>
                  <a:cxn ang="0">
                    <a:pos x="18" y="43"/>
                  </a:cxn>
                  <a:cxn ang="0">
                    <a:pos x="38" y="51"/>
                  </a:cxn>
                  <a:cxn ang="0">
                    <a:pos x="42" y="53"/>
                  </a:cxn>
                  <a:cxn ang="0">
                    <a:pos x="48" y="47"/>
                  </a:cxn>
                  <a:cxn ang="0">
                    <a:pos x="26" y="83"/>
                  </a:cxn>
                  <a:cxn ang="0">
                    <a:pos x="26" y="83"/>
                  </a:cxn>
                  <a:cxn ang="0">
                    <a:pos x="24" y="83"/>
                  </a:cxn>
                  <a:cxn ang="0">
                    <a:pos x="22" y="81"/>
                  </a:cxn>
                  <a:cxn ang="0">
                    <a:pos x="26" y="81"/>
                  </a:cxn>
                  <a:cxn ang="0">
                    <a:pos x="28" y="81"/>
                  </a:cxn>
                  <a:cxn ang="0">
                    <a:pos x="26" y="83"/>
                  </a:cxn>
                  <a:cxn ang="0">
                    <a:pos x="38" y="81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34" y="75"/>
                  </a:cxn>
                  <a:cxn ang="0">
                    <a:pos x="34" y="75"/>
                  </a:cxn>
                  <a:cxn ang="0">
                    <a:pos x="38" y="75"/>
                  </a:cxn>
                  <a:cxn ang="0">
                    <a:pos x="38" y="81"/>
                  </a:cxn>
                  <a:cxn ang="0">
                    <a:pos x="50" y="81"/>
                  </a:cxn>
                  <a:cxn ang="0">
                    <a:pos x="46" y="81"/>
                  </a:cxn>
                  <a:cxn ang="0">
                    <a:pos x="50" y="79"/>
                  </a:cxn>
                  <a:cxn ang="0">
                    <a:pos x="50" y="81"/>
                  </a:cxn>
                </a:cxnLst>
                <a:rect l="0" t="0" r="r" b="b"/>
                <a:pathLst>
                  <a:path w="216" h="97">
                    <a:moveTo>
                      <a:pt x="48" y="47"/>
                    </a:moveTo>
                    <a:lnTo>
                      <a:pt x="50" y="45"/>
                    </a:lnTo>
                    <a:lnTo>
                      <a:pt x="68" y="57"/>
                    </a:lnTo>
                    <a:lnTo>
                      <a:pt x="76" y="61"/>
                    </a:lnTo>
                    <a:lnTo>
                      <a:pt x="46" y="75"/>
                    </a:lnTo>
                    <a:lnTo>
                      <a:pt x="44" y="75"/>
                    </a:lnTo>
                    <a:lnTo>
                      <a:pt x="34" y="73"/>
                    </a:lnTo>
                    <a:lnTo>
                      <a:pt x="30" y="73"/>
                    </a:lnTo>
                    <a:lnTo>
                      <a:pt x="22" y="75"/>
                    </a:lnTo>
                    <a:lnTo>
                      <a:pt x="12" y="73"/>
                    </a:lnTo>
                    <a:lnTo>
                      <a:pt x="0" y="83"/>
                    </a:lnTo>
                    <a:lnTo>
                      <a:pt x="0" y="85"/>
                    </a:lnTo>
                    <a:lnTo>
                      <a:pt x="0" y="89"/>
                    </a:lnTo>
                    <a:lnTo>
                      <a:pt x="22" y="85"/>
                    </a:lnTo>
                    <a:lnTo>
                      <a:pt x="28" y="91"/>
                    </a:lnTo>
                    <a:lnTo>
                      <a:pt x="44" y="85"/>
                    </a:lnTo>
                    <a:lnTo>
                      <a:pt x="60" y="97"/>
                    </a:lnTo>
                    <a:lnTo>
                      <a:pt x="68" y="91"/>
                    </a:lnTo>
                    <a:lnTo>
                      <a:pt x="86" y="91"/>
                    </a:lnTo>
                    <a:lnTo>
                      <a:pt x="94" y="75"/>
                    </a:lnTo>
                    <a:lnTo>
                      <a:pt x="108" y="65"/>
                    </a:lnTo>
                    <a:lnTo>
                      <a:pt x="124" y="63"/>
                    </a:lnTo>
                    <a:lnTo>
                      <a:pt x="128" y="71"/>
                    </a:lnTo>
                    <a:lnTo>
                      <a:pt x="146" y="65"/>
                    </a:lnTo>
                    <a:lnTo>
                      <a:pt x="148" y="55"/>
                    </a:lnTo>
                    <a:lnTo>
                      <a:pt x="174" y="55"/>
                    </a:lnTo>
                    <a:lnTo>
                      <a:pt x="180" y="45"/>
                    </a:lnTo>
                    <a:lnTo>
                      <a:pt x="216" y="31"/>
                    </a:lnTo>
                    <a:lnTo>
                      <a:pt x="216" y="27"/>
                    </a:lnTo>
                    <a:lnTo>
                      <a:pt x="192" y="12"/>
                    </a:lnTo>
                    <a:lnTo>
                      <a:pt x="182" y="10"/>
                    </a:lnTo>
                    <a:lnTo>
                      <a:pt x="128" y="8"/>
                    </a:lnTo>
                    <a:lnTo>
                      <a:pt x="116" y="10"/>
                    </a:lnTo>
                    <a:lnTo>
                      <a:pt x="96" y="0"/>
                    </a:lnTo>
                    <a:lnTo>
                      <a:pt x="86" y="6"/>
                    </a:lnTo>
                    <a:lnTo>
                      <a:pt x="82" y="21"/>
                    </a:lnTo>
                    <a:lnTo>
                      <a:pt x="52" y="10"/>
                    </a:lnTo>
                    <a:lnTo>
                      <a:pt x="34" y="19"/>
                    </a:lnTo>
                    <a:lnTo>
                      <a:pt x="34" y="25"/>
                    </a:lnTo>
                    <a:lnTo>
                      <a:pt x="38" y="27"/>
                    </a:lnTo>
                    <a:lnTo>
                      <a:pt x="18" y="43"/>
                    </a:lnTo>
                    <a:lnTo>
                      <a:pt x="38" y="51"/>
                    </a:lnTo>
                    <a:lnTo>
                      <a:pt x="42" y="53"/>
                    </a:lnTo>
                    <a:lnTo>
                      <a:pt x="48" y="47"/>
                    </a:lnTo>
                    <a:close/>
                    <a:moveTo>
                      <a:pt x="26" y="83"/>
                    </a:moveTo>
                    <a:lnTo>
                      <a:pt x="26" y="83"/>
                    </a:lnTo>
                    <a:lnTo>
                      <a:pt x="24" y="83"/>
                    </a:lnTo>
                    <a:lnTo>
                      <a:pt x="22" y="81"/>
                    </a:lnTo>
                    <a:lnTo>
                      <a:pt x="26" y="81"/>
                    </a:lnTo>
                    <a:lnTo>
                      <a:pt x="28" y="81"/>
                    </a:lnTo>
                    <a:lnTo>
                      <a:pt x="26" y="83"/>
                    </a:lnTo>
                    <a:close/>
                    <a:moveTo>
                      <a:pt x="38" y="81"/>
                    </a:moveTo>
                    <a:lnTo>
                      <a:pt x="34" y="81"/>
                    </a:lnTo>
                    <a:lnTo>
                      <a:pt x="34" y="81"/>
                    </a:lnTo>
                    <a:lnTo>
                      <a:pt x="34" y="75"/>
                    </a:lnTo>
                    <a:lnTo>
                      <a:pt x="34" y="75"/>
                    </a:lnTo>
                    <a:lnTo>
                      <a:pt x="38" y="75"/>
                    </a:lnTo>
                    <a:lnTo>
                      <a:pt x="38" y="81"/>
                    </a:lnTo>
                    <a:close/>
                    <a:moveTo>
                      <a:pt x="50" y="81"/>
                    </a:moveTo>
                    <a:lnTo>
                      <a:pt x="46" y="81"/>
                    </a:lnTo>
                    <a:lnTo>
                      <a:pt x="50" y="79"/>
                    </a:lnTo>
                    <a:lnTo>
                      <a:pt x="50" y="8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cxnSp>
          <p:nvCxnSpPr>
            <p:cNvPr id="73" name="肘形连接符 141"/>
            <p:cNvCxnSpPr>
              <a:stCxn id="103" idx="3"/>
              <a:endCxn id="83" idx="0"/>
            </p:cNvCxnSpPr>
            <p:nvPr/>
          </p:nvCxnSpPr>
          <p:spPr>
            <a:xfrm>
              <a:off x="2648695" y="5718887"/>
              <a:ext cx="916042" cy="333101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79" name="组合 78"/>
            <p:cNvGrpSpPr/>
            <p:nvPr/>
          </p:nvGrpSpPr>
          <p:grpSpPr>
            <a:xfrm>
              <a:off x="539037" y="4883965"/>
              <a:ext cx="2109658" cy="1479927"/>
              <a:chOff x="416520" y="4774171"/>
              <a:chExt cx="2109658" cy="1479927"/>
            </a:xfrm>
          </p:grpSpPr>
          <p:sp>
            <p:nvSpPr>
              <p:cNvPr id="103" name="圆角矩形 102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04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South Africa</a:t>
                </a:r>
                <a:endParaRPr lang="en-US" altLang="zh-CN" sz="1200" b="1" kern="0" dirty="0" smtClean="0"/>
              </a:p>
            </p:txBody>
          </p:sp>
          <p:sp>
            <p:nvSpPr>
              <p:cNvPr id="105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83" name="Oval 25"/>
            <p:cNvSpPr>
              <a:spLocks noChangeArrowheads="1"/>
            </p:cNvSpPr>
            <p:nvPr/>
          </p:nvSpPr>
          <p:spPr bwMode="gray">
            <a:xfrm>
              <a:off x="3510326" y="6051988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85" name="肘形连接符 141"/>
            <p:cNvCxnSpPr>
              <a:stCxn id="100" idx="3"/>
              <a:endCxn id="87" idx="0"/>
            </p:cNvCxnSpPr>
            <p:nvPr/>
          </p:nvCxnSpPr>
          <p:spPr>
            <a:xfrm>
              <a:off x="2216753" y="3952257"/>
              <a:ext cx="725542" cy="177715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86" name="组合 85"/>
            <p:cNvGrpSpPr/>
            <p:nvPr/>
          </p:nvGrpSpPr>
          <p:grpSpPr>
            <a:xfrm>
              <a:off x="107095" y="3117335"/>
              <a:ext cx="2109658" cy="1479927"/>
              <a:chOff x="416520" y="4774171"/>
              <a:chExt cx="2109658" cy="1479927"/>
            </a:xfrm>
          </p:grpSpPr>
          <p:sp>
            <p:nvSpPr>
              <p:cNvPr id="100" name="圆角矩形 99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101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Algeria</a:t>
                </a:r>
                <a:endParaRPr lang="en-US" altLang="zh-CN" sz="1200" b="1" kern="0" dirty="0" smtClean="0"/>
              </a:p>
            </p:txBody>
          </p:sp>
          <p:sp>
            <p:nvSpPr>
              <p:cNvPr id="102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87" name="Oval 25"/>
            <p:cNvSpPr>
              <a:spLocks noChangeArrowheads="1"/>
            </p:cNvSpPr>
            <p:nvPr/>
          </p:nvSpPr>
          <p:spPr bwMode="gray">
            <a:xfrm>
              <a:off x="2887884" y="4129972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88" name="肘形连接符 141"/>
            <p:cNvCxnSpPr>
              <a:stCxn id="97" idx="3"/>
              <a:endCxn id="90" idx="0"/>
            </p:cNvCxnSpPr>
            <p:nvPr/>
          </p:nvCxnSpPr>
          <p:spPr>
            <a:xfrm>
              <a:off x="2318615" y="2328228"/>
              <a:ext cx="396937" cy="784087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89" name="组合 88"/>
            <p:cNvGrpSpPr/>
            <p:nvPr/>
          </p:nvGrpSpPr>
          <p:grpSpPr>
            <a:xfrm>
              <a:off x="208957" y="1493306"/>
              <a:ext cx="2109658" cy="1479927"/>
              <a:chOff x="416520" y="4774171"/>
              <a:chExt cx="2109658" cy="1479927"/>
            </a:xfrm>
          </p:grpSpPr>
          <p:sp>
            <p:nvSpPr>
              <p:cNvPr id="97" name="圆角矩形 96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98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UK</a:t>
                </a:r>
                <a:endParaRPr lang="en-US" altLang="zh-CN" sz="1200" b="1" kern="0" dirty="0" smtClean="0"/>
              </a:p>
            </p:txBody>
          </p:sp>
          <p:sp>
            <p:nvSpPr>
              <p:cNvPr id="99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90" name="Oval 25"/>
            <p:cNvSpPr>
              <a:spLocks noChangeArrowheads="1"/>
            </p:cNvSpPr>
            <p:nvPr/>
          </p:nvSpPr>
          <p:spPr bwMode="gray">
            <a:xfrm>
              <a:off x="2661141" y="3112315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91" name="肘形连接符 141"/>
            <p:cNvCxnSpPr>
              <a:stCxn id="94" idx="1"/>
              <a:endCxn id="93" idx="4"/>
            </p:cNvCxnSpPr>
            <p:nvPr/>
          </p:nvCxnSpPr>
          <p:spPr>
            <a:xfrm rot="10800000">
              <a:off x="4241012" y="4389159"/>
              <a:ext cx="1116704" cy="580950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92" name="组合 91"/>
            <p:cNvGrpSpPr/>
            <p:nvPr/>
          </p:nvGrpSpPr>
          <p:grpSpPr>
            <a:xfrm>
              <a:off x="5357716" y="4135187"/>
              <a:ext cx="2109658" cy="1479927"/>
              <a:chOff x="416520" y="4774171"/>
              <a:chExt cx="2109658" cy="1479927"/>
            </a:xfrm>
          </p:grpSpPr>
          <p:sp>
            <p:nvSpPr>
              <p:cNvPr id="94" name="圆角矩形 93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95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Saudi Arabia</a:t>
                </a:r>
                <a:endParaRPr lang="en-US" altLang="zh-CN" sz="1200" b="1" kern="0" dirty="0" smtClean="0"/>
              </a:p>
            </p:txBody>
          </p:sp>
          <p:sp>
            <p:nvSpPr>
              <p:cNvPr id="96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93" name="Oval 25"/>
            <p:cNvSpPr>
              <a:spLocks noChangeArrowheads="1"/>
            </p:cNvSpPr>
            <p:nvPr/>
          </p:nvSpPr>
          <p:spPr bwMode="gray">
            <a:xfrm>
              <a:off x="4186601" y="4280338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526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EMEA map (</a:t>
            </a:r>
            <a:r>
              <a:rPr lang="en-US" altLang="zh-CN" dirty="0" smtClean="0"/>
              <a:t>II)</a:t>
            </a:r>
            <a:endParaRPr lang="en-US" altLang="zh-CN" dirty="0"/>
          </a:p>
        </p:txBody>
      </p:sp>
      <p:grpSp>
        <p:nvGrpSpPr>
          <p:cNvPr id="36" name="组合 35"/>
          <p:cNvGrpSpPr/>
          <p:nvPr/>
        </p:nvGrpSpPr>
        <p:grpSpPr>
          <a:xfrm>
            <a:off x="1232532" y="910141"/>
            <a:ext cx="6669141" cy="4101953"/>
            <a:chOff x="390429" y="1262493"/>
            <a:chExt cx="8514980" cy="5237263"/>
          </a:xfrm>
        </p:grpSpPr>
        <p:grpSp>
          <p:nvGrpSpPr>
            <p:cNvPr id="37" name="组合 36"/>
            <p:cNvGrpSpPr/>
            <p:nvPr/>
          </p:nvGrpSpPr>
          <p:grpSpPr>
            <a:xfrm>
              <a:off x="2500087" y="1262493"/>
              <a:ext cx="4118418" cy="5237263"/>
              <a:chOff x="1785938" y="1071563"/>
              <a:chExt cx="4359274" cy="5543551"/>
            </a:xfrm>
          </p:grpSpPr>
          <p:sp>
            <p:nvSpPr>
              <p:cNvPr id="85" name="Freeform 6"/>
              <p:cNvSpPr>
                <a:spLocks/>
              </p:cNvSpPr>
              <p:nvPr/>
            </p:nvSpPr>
            <p:spPr bwMode="auto">
              <a:xfrm>
                <a:off x="2430462" y="2500313"/>
                <a:ext cx="30162" cy="444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0" y="5"/>
                  </a:cxn>
                  <a:cxn ang="0">
                    <a:pos x="14" y="28"/>
                  </a:cxn>
                  <a:cxn ang="0">
                    <a:pos x="19" y="5"/>
                  </a:cxn>
                  <a:cxn ang="0">
                    <a:pos x="7" y="0"/>
                  </a:cxn>
                  <a:cxn ang="0">
                    <a:pos x="0" y="5"/>
                  </a:cxn>
                </a:cxnLst>
                <a:rect l="0" t="0" r="r" b="b"/>
                <a:pathLst>
                  <a:path w="19" h="28">
                    <a:moveTo>
                      <a:pt x="0" y="5"/>
                    </a:moveTo>
                    <a:lnTo>
                      <a:pt x="10" y="5"/>
                    </a:lnTo>
                    <a:lnTo>
                      <a:pt x="14" y="28"/>
                    </a:lnTo>
                    <a:lnTo>
                      <a:pt x="19" y="5"/>
                    </a:lnTo>
                    <a:lnTo>
                      <a:pt x="7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6" name="Freeform 7"/>
              <p:cNvSpPr>
                <a:spLocks/>
              </p:cNvSpPr>
              <p:nvPr/>
            </p:nvSpPr>
            <p:spPr bwMode="auto">
              <a:xfrm>
                <a:off x="4816475" y="5414963"/>
                <a:ext cx="14287" cy="14288"/>
              </a:xfrm>
              <a:custGeom>
                <a:avLst/>
                <a:gdLst/>
                <a:ahLst/>
                <a:cxnLst>
                  <a:cxn ang="0">
                    <a:pos x="9" y="2"/>
                  </a:cxn>
                  <a:cxn ang="0">
                    <a:pos x="0" y="0"/>
                  </a:cxn>
                  <a:cxn ang="0">
                    <a:pos x="9" y="9"/>
                  </a:cxn>
                  <a:cxn ang="0">
                    <a:pos x="9" y="7"/>
                  </a:cxn>
                  <a:cxn ang="0">
                    <a:pos x="9" y="2"/>
                  </a:cxn>
                </a:cxnLst>
                <a:rect l="0" t="0" r="r" b="b"/>
                <a:pathLst>
                  <a:path w="9" h="9">
                    <a:moveTo>
                      <a:pt x="9" y="2"/>
                    </a:moveTo>
                    <a:lnTo>
                      <a:pt x="0" y="0"/>
                    </a:lnTo>
                    <a:lnTo>
                      <a:pt x="9" y="9"/>
                    </a:lnTo>
                    <a:lnTo>
                      <a:pt x="9" y="7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7" name="Freeform 8"/>
              <p:cNvSpPr>
                <a:spLocks/>
              </p:cNvSpPr>
              <p:nvPr/>
            </p:nvSpPr>
            <p:spPr bwMode="auto">
              <a:xfrm>
                <a:off x="2535237" y="3116263"/>
                <a:ext cx="484187" cy="411163"/>
              </a:xfrm>
              <a:custGeom>
                <a:avLst/>
                <a:gdLst/>
                <a:ahLst/>
                <a:cxnLst>
                  <a:cxn ang="0">
                    <a:pos x="265" y="144"/>
                  </a:cxn>
                  <a:cxn ang="0">
                    <a:pos x="260" y="141"/>
                  </a:cxn>
                  <a:cxn ang="0">
                    <a:pos x="256" y="132"/>
                  </a:cxn>
                  <a:cxn ang="0">
                    <a:pos x="296" y="103"/>
                  </a:cxn>
                  <a:cxn ang="0">
                    <a:pos x="298" y="101"/>
                  </a:cxn>
                  <a:cxn ang="0">
                    <a:pos x="293" y="85"/>
                  </a:cxn>
                  <a:cxn ang="0">
                    <a:pos x="279" y="59"/>
                  </a:cxn>
                  <a:cxn ang="0">
                    <a:pos x="256" y="49"/>
                  </a:cxn>
                  <a:cxn ang="0">
                    <a:pos x="246" y="49"/>
                  </a:cxn>
                  <a:cxn ang="0">
                    <a:pos x="213" y="35"/>
                  </a:cxn>
                  <a:cxn ang="0">
                    <a:pos x="208" y="30"/>
                  </a:cxn>
                  <a:cxn ang="0">
                    <a:pos x="201" y="25"/>
                  </a:cxn>
                  <a:cxn ang="0">
                    <a:pos x="152" y="7"/>
                  </a:cxn>
                  <a:cxn ang="0">
                    <a:pos x="142" y="35"/>
                  </a:cxn>
                  <a:cxn ang="0">
                    <a:pos x="107" y="56"/>
                  </a:cxn>
                  <a:cxn ang="0">
                    <a:pos x="83" y="44"/>
                  </a:cxn>
                  <a:cxn ang="0">
                    <a:pos x="78" y="75"/>
                  </a:cxn>
                  <a:cxn ang="0">
                    <a:pos x="38" y="68"/>
                  </a:cxn>
                  <a:cxn ang="0">
                    <a:pos x="10" y="87"/>
                  </a:cxn>
                  <a:cxn ang="0">
                    <a:pos x="45" y="111"/>
                  </a:cxn>
                  <a:cxn ang="0">
                    <a:pos x="69" y="141"/>
                  </a:cxn>
                  <a:cxn ang="0">
                    <a:pos x="78" y="226"/>
                  </a:cxn>
                  <a:cxn ang="0">
                    <a:pos x="86" y="236"/>
                  </a:cxn>
                  <a:cxn ang="0">
                    <a:pos x="133" y="243"/>
                  </a:cxn>
                  <a:cxn ang="0">
                    <a:pos x="154" y="255"/>
                  </a:cxn>
                  <a:cxn ang="0">
                    <a:pos x="156" y="252"/>
                  </a:cxn>
                  <a:cxn ang="0">
                    <a:pos x="175" y="259"/>
                  </a:cxn>
                  <a:cxn ang="0">
                    <a:pos x="187" y="245"/>
                  </a:cxn>
                  <a:cxn ang="0">
                    <a:pos x="260" y="243"/>
                  </a:cxn>
                  <a:cxn ang="0">
                    <a:pos x="293" y="224"/>
                  </a:cxn>
                  <a:cxn ang="0">
                    <a:pos x="298" y="210"/>
                  </a:cxn>
                  <a:cxn ang="0">
                    <a:pos x="282" y="191"/>
                  </a:cxn>
                  <a:cxn ang="0">
                    <a:pos x="284" y="172"/>
                  </a:cxn>
                  <a:cxn ang="0">
                    <a:pos x="279" y="151"/>
                  </a:cxn>
                  <a:cxn ang="0">
                    <a:pos x="275" y="146"/>
                  </a:cxn>
                </a:cxnLst>
                <a:rect l="0" t="0" r="r" b="b"/>
                <a:pathLst>
                  <a:path w="305" h="259">
                    <a:moveTo>
                      <a:pt x="275" y="144"/>
                    </a:moveTo>
                    <a:lnTo>
                      <a:pt x="265" y="144"/>
                    </a:lnTo>
                    <a:lnTo>
                      <a:pt x="263" y="148"/>
                    </a:lnTo>
                    <a:lnTo>
                      <a:pt x="260" y="141"/>
                    </a:lnTo>
                    <a:lnTo>
                      <a:pt x="258" y="141"/>
                    </a:lnTo>
                    <a:lnTo>
                      <a:pt x="256" y="132"/>
                    </a:lnTo>
                    <a:lnTo>
                      <a:pt x="282" y="113"/>
                    </a:lnTo>
                    <a:lnTo>
                      <a:pt x="296" y="103"/>
                    </a:lnTo>
                    <a:lnTo>
                      <a:pt x="298" y="103"/>
                    </a:lnTo>
                    <a:lnTo>
                      <a:pt x="298" y="101"/>
                    </a:lnTo>
                    <a:lnTo>
                      <a:pt x="293" y="101"/>
                    </a:lnTo>
                    <a:lnTo>
                      <a:pt x="293" y="85"/>
                    </a:lnTo>
                    <a:lnTo>
                      <a:pt x="305" y="63"/>
                    </a:lnTo>
                    <a:lnTo>
                      <a:pt x="279" y="59"/>
                    </a:lnTo>
                    <a:lnTo>
                      <a:pt x="265" y="49"/>
                    </a:lnTo>
                    <a:lnTo>
                      <a:pt x="256" y="49"/>
                    </a:lnTo>
                    <a:lnTo>
                      <a:pt x="253" y="49"/>
                    </a:lnTo>
                    <a:lnTo>
                      <a:pt x="246" y="49"/>
                    </a:lnTo>
                    <a:lnTo>
                      <a:pt x="227" y="35"/>
                    </a:lnTo>
                    <a:lnTo>
                      <a:pt x="213" y="35"/>
                    </a:lnTo>
                    <a:lnTo>
                      <a:pt x="213" y="30"/>
                    </a:lnTo>
                    <a:lnTo>
                      <a:pt x="208" y="30"/>
                    </a:lnTo>
                    <a:lnTo>
                      <a:pt x="211" y="25"/>
                    </a:lnTo>
                    <a:lnTo>
                      <a:pt x="201" y="25"/>
                    </a:lnTo>
                    <a:lnTo>
                      <a:pt x="173" y="0"/>
                    </a:lnTo>
                    <a:lnTo>
                      <a:pt x="152" y="7"/>
                    </a:lnTo>
                    <a:lnTo>
                      <a:pt x="152" y="28"/>
                    </a:lnTo>
                    <a:lnTo>
                      <a:pt x="142" y="35"/>
                    </a:lnTo>
                    <a:lnTo>
                      <a:pt x="116" y="44"/>
                    </a:lnTo>
                    <a:lnTo>
                      <a:pt x="107" y="56"/>
                    </a:lnTo>
                    <a:lnTo>
                      <a:pt x="86" y="54"/>
                    </a:lnTo>
                    <a:lnTo>
                      <a:pt x="83" y="44"/>
                    </a:lnTo>
                    <a:lnTo>
                      <a:pt x="67" y="44"/>
                    </a:lnTo>
                    <a:lnTo>
                      <a:pt x="78" y="75"/>
                    </a:lnTo>
                    <a:lnTo>
                      <a:pt x="50" y="82"/>
                    </a:lnTo>
                    <a:lnTo>
                      <a:pt x="38" y="68"/>
                    </a:lnTo>
                    <a:lnTo>
                      <a:pt x="0" y="77"/>
                    </a:lnTo>
                    <a:lnTo>
                      <a:pt x="10" y="87"/>
                    </a:lnTo>
                    <a:lnTo>
                      <a:pt x="0" y="94"/>
                    </a:lnTo>
                    <a:lnTo>
                      <a:pt x="45" y="111"/>
                    </a:lnTo>
                    <a:lnTo>
                      <a:pt x="67" y="125"/>
                    </a:lnTo>
                    <a:lnTo>
                      <a:pt x="69" y="141"/>
                    </a:lnTo>
                    <a:lnTo>
                      <a:pt x="88" y="153"/>
                    </a:lnTo>
                    <a:lnTo>
                      <a:pt x="78" y="226"/>
                    </a:lnTo>
                    <a:lnTo>
                      <a:pt x="76" y="229"/>
                    </a:lnTo>
                    <a:lnTo>
                      <a:pt x="86" y="236"/>
                    </a:lnTo>
                    <a:lnTo>
                      <a:pt x="116" y="245"/>
                    </a:lnTo>
                    <a:lnTo>
                      <a:pt x="133" y="243"/>
                    </a:lnTo>
                    <a:lnTo>
                      <a:pt x="152" y="250"/>
                    </a:lnTo>
                    <a:lnTo>
                      <a:pt x="154" y="255"/>
                    </a:lnTo>
                    <a:lnTo>
                      <a:pt x="154" y="255"/>
                    </a:lnTo>
                    <a:lnTo>
                      <a:pt x="156" y="252"/>
                    </a:lnTo>
                    <a:lnTo>
                      <a:pt x="163" y="255"/>
                    </a:lnTo>
                    <a:lnTo>
                      <a:pt x="175" y="259"/>
                    </a:lnTo>
                    <a:lnTo>
                      <a:pt x="189" y="257"/>
                    </a:lnTo>
                    <a:lnTo>
                      <a:pt x="187" y="245"/>
                    </a:lnTo>
                    <a:lnTo>
                      <a:pt x="208" y="229"/>
                    </a:lnTo>
                    <a:lnTo>
                      <a:pt x="260" y="243"/>
                    </a:lnTo>
                    <a:lnTo>
                      <a:pt x="291" y="224"/>
                    </a:lnTo>
                    <a:lnTo>
                      <a:pt x="293" y="224"/>
                    </a:lnTo>
                    <a:lnTo>
                      <a:pt x="293" y="219"/>
                    </a:lnTo>
                    <a:lnTo>
                      <a:pt x="298" y="210"/>
                    </a:lnTo>
                    <a:lnTo>
                      <a:pt x="282" y="207"/>
                    </a:lnTo>
                    <a:lnTo>
                      <a:pt x="282" y="191"/>
                    </a:lnTo>
                    <a:lnTo>
                      <a:pt x="272" y="181"/>
                    </a:lnTo>
                    <a:lnTo>
                      <a:pt x="284" y="172"/>
                    </a:lnTo>
                    <a:lnTo>
                      <a:pt x="282" y="158"/>
                    </a:lnTo>
                    <a:lnTo>
                      <a:pt x="279" y="151"/>
                    </a:lnTo>
                    <a:lnTo>
                      <a:pt x="279" y="151"/>
                    </a:lnTo>
                    <a:lnTo>
                      <a:pt x="275" y="146"/>
                    </a:lnTo>
                    <a:lnTo>
                      <a:pt x="275" y="14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8" name="Freeform 9"/>
              <p:cNvSpPr>
                <a:spLocks/>
              </p:cNvSpPr>
              <p:nvPr/>
            </p:nvSpPr>
            <p:spPr bwMode="auto">
              <a:xfrm>
                <a:off x="3041650" y="3521076"/>
                <a:ext cx="41275" cy="58738"/>
              </a:xfrm>
              <a:custGeom>
                <a:avLst/>
                <a:gdLst/>
                <a:ahLst/>
                <a:cxnLst>
                  <a:cxn ang="0">
                    <a:pos x="17" y="37"/>
                  </a:cxn>
                  <a:cxn ang="0">
                    <a:pos x="26" y="16"/>
                  </a:cxn>
                  <a:cxn ang="0">
                    <a:pos x="22" y="0"/>
                  </a:cxn>
                  <a:cxn ang="0">
                    <a:pos x="3" y="2"/>
                  </a:cxn>
                  <a:cxn ang="0">
                    <a:pos x="0" y="11"/>
                  </a:cxn>
                  <a:cxn ang="0">
                    <a:pos x="7" y="30"/>
                  </a:cxn>
                  <a:cxn ang="0">
                    <a:pos x="17" y="37"/>
                  </a:cxn>
                </a:cxnLst>
                <a:rect l="0" t="0" r="r" b="b"/>
                <a:pathLst>
                  <a:path w="26" h="37">
                    <a:moveTo>
                      <a:pt x="17" y="37"/>
                    </a:moveTo>
                    <a:lnTo>
                      <a:pt x="26" y="16"/>
                    </a:lnTo>
                    <a:lnTo>
                      <a:pt x="22" y="0"/>
                    </a:lnTo>
                    <a:lnTo>
                      <a:pt x="3" y="2"/>
                    </a:lnTo>
                    <a:lnTo>
                      <a:pt x="0" y="11"/>
                    </a:lnTo>
                    <a:lnTo>
                      <a:pt x="7" y="30"/>
                    </a:lnTo>
                    <a:lnTo>
                      <a:pt x="17" y="3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9" name="Freeform 10"/>
              <p:cNvSpPr>
                <a:spLocks/>
              </p:cNvSpPr>
              <p:nvPr/>
            </p:nvSpPr>
            <p:spPr bwMode="auto">
              <a:xfrm>
                <a:off x="2071687" y="4132263"/>
                <a:ext cx="58737" cy="33338"/>
              </a:xfrm>
              <a:custGeom>
                <a:avLst/>
                <a:gdLst/>
                <a:ahLst/>
                <a:cxnLst>
                  <a:cxn ang="0">
                    <a:pos x="33" y="21"/>
                  </a:cxn>
                  <a:cxn ang="0">
                    <a:pos x="37" y="9"/>
                  </a:cxn>
                  <a:cxn ang="0">
                    <a:pos x="21" y="0"/>
                  </a:cxn>
                  <a:cxn ang="0">
                    <a:pos x="0" y="9"/>
                  </a:cxn>
                  <a:cxn ang="0">
                    <a:pos x="14" y="9"/>
                  </a:cxn>
                  <a:cxn ang="0">
                    <a:pos x="33" y="21"/>
                  </a:cxn>
                </a:cxnLst>
                <a:rect l="0" t="0" r="r" b="b"/>
                <a:pathLst>
                  <a:path w="37" h="21">
                    <a:moveTo>
                      <a:pt x="33" y="21"/>
                    </a:moveTo>
                    <a:lnTo>
                      <a:pt x="37" y="9"/>
                    </a:lnTo>
                    <a:lnTo>
                      <a:pt x="21" y="0"/>
                    </a:lnTo>
                    <a:lnTo>
                      <a:pt x="0" y="9"/>
                    </a:lnTo>
                    <a:lnTo>
                      <a:pt x="14" y="9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0" name="Freeform 11"/>
              <p:cNvSpPr>
                <a:spLocks/>
              </p:cNvSpPr>
              <p:nvPr/>
            </p:nvSpPr>
            <p:spPr bwMode="auto">
              <a:xfrm>
                <a:off x="2513012" y="3816351"/>
                <a:ext cx="7937" cy="79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1" name="Freeform 12"/>
              <p:cNvSpPr>
                <a:spLocks/>
              </p:cNvSpPr>
              <p:nvPr/>
            </p:nvSpPr>
            <p:spPr bwMode="auto">
              <a:xfrm>
                <a:off x="2809875" y="3629026"/>
                <a:ext cx="55562" cy="30163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19" y="3"/>
                  </a:cxn>
                  <a:cxn ang="0">
                    <a:pos x="0" y="12"/>
                  </a:cxn>
                  <a:cxn ang="0">
                    <a:pos x="21" y="19"/>
                  </a:cxn>
                  <a:cxn ang="0">
                    <a:pos x="35" y="0"/>
                  </a:cxn>
                </a:cxnLst>
                <a:rect l="0" t="0" r="r" b="b"/>
                <a:pathLst>
                  <a:path w="35" h="19">
                    <a:moveTo>
                      <a:pt x="35" y="0"/>
                    </a:moveTo>
                    <a:lnTo>
                      <a:pt x="19" y="3"/>
                    </a:lnTo>
                    <a:lnTo>
                      <a:pt x="0" y="12"/>
                    </a:lnTo>
                    <a:lnTo>
                      <a:pt x="21" y="19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Freeform 13"/>
              <p:cNvSpPr>
                <a:spLocks/>
              </p:cNvSpPr>
              <p:nvPr/>
            </p:nvSpPr>
            <p:spPr bwMode="auto">
              <a:xfrm>
                <a:off x="2041525" y="4121151"/>
                <a:ext cx="30162" cy="2540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9"/>
                  </a:cxn>
                  <a:cxn ang="0">
                    <a:pos x="11" y="16"/>
                  </a:cxn>
                  <a:cxn ang="0">
                    <a:pos x="19" y="16"/>
                  </a:cxn>
                  <a:cxn ang="0">
                    <a:pos x="2" y="0"/>
                  </a:cxn>
                </a:cxnLst>
                <a:rect l="0" t="0" r="r" b="b"/>
                <a:pathLst>
                  <a:path w="19" h="16">
                    <a:moveTo>
                      <a:pt x="2" y="0"/>
                    </a:moveTo>
                    <a:lnTo>
                      <a:pt x="0" y="9"/>
                    </a:lnTo>
                    <a:lnTo>
                      <a:pt x="11" y="16"/>
                    </a:lnTo>
                    <a:lnTo>
                      <a:pt x="19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Freeform 14"/>
              <p:cNvSpPr>
                <a:spLocks/>
              </p:cNvSpPr>
              <p:nvPr/>
            </p:nvSpPr>
            <p:spPr bwMode="auto">
              <a:xfrm>
                <a:off x="2371725" y="3460751"/>
                <a:ext cx="468312" cy="349250"/>
              </a:xfrm>
              <a:custGeom>
                <a:avLst/>
                <a:gdLst/>
                <a:ahLst/>
                <a:cxnLst>
                  <a:cxn ang="0">
                    <a:pos x="266" y="38"/>
                  </a:cxn>
                  <a:cxn ang="0">
                    <a:pos x="259" y="35"/>
                  </a:cxn>
                  <a:cxn ang="0">
                    <a:pos x="257" y="38"/>
                  </a:cxn>
                  <a:cxn ang="0">
                    <a:pos x="257" y="38"/>
                  </a:cxn>
                  <a:cxn ang="0">
                    <a:pos x="257" y="38"/>
                  </a:cxn>
                  <a:cxn ang="0">
                    <a:pos x="255" y="33"/>
                  </a:cxn>
                  <a:cxn ang="0">
                    <a:pos x="236" y="26"/>
                  </a:cxn>
                  <a:cxn ang="0">
                    <a:pos x="219" y="28"/>
                  </a:cxn>
                  <a:cxn ang="0">
                    <a:pos x="189" y="19"/>
                  </a:cxn>
                  <a:cxn ang="0">
                    <a:pos x="179" y="12"/>
                  </a:cxn>
                  <a:cxn ang="0">
                    <a:pos x="174" y="9"/>
                  </a:cxn>
                  <a:cxn ang="0">
                    <a:pos x="134" y="7"/>
                  </a:cxn>
                  <a:cxn ang="0">
                    <a:pos x="118" y="9"/>
                  </a:cxn>
                  <a:cxn ang="0">
                    <a:pos x="89" y="2"/>
                  </a:cxn>
                  <a:cxn ang="0">
                    <a:pos x="42" y="2"/>
                  </a:cxn>
                  <a:cxn ang="0">
                    <a:pos x="30" y="0"/>
                  </a:cxn>
                  <a:cxn ang="0">
                    <a:pos x="18" y="9"/>
                  </a:cxn>
                  <a:cxn ang="0">
                    <a:pos x="0" y="16"/>
                  </a:cxn>
                  <a:cxn ang="0">
                    <a:pos x="9" y="28"/>
                  </a:cxn>
                  <a:cxn ang="0">
                    <a:pos x="9" y="49"/>
                  </a:cxn>
                  <a:cxn ang="0">
                    <a:pos x="16" y="47"/>
                  </a:cxn>
                  <a:cxn ang="0">
                    <a:pos x="18" y="49"/>
                  </a:cxn>
                  <a:cxn ang="0">
                    <a:pos x="21" y="47"/>
                  </a:cxn>
                  <a:cxn ang="0">
                    <a:pos x="23" y="54"/>
                  </a:cxn>
                  <a:cxn ang="0">
                    <a:pos x="56" y="49"/>
                  </a:cxn>
                  <a:cxn ang="0">
                    <a:pos x="56" y="52"/>
                  </a:cxn>
                  <a:cxn ang="0">
                    <a:pos x="61" y="52"/>
                  </a:cxn>
                  <a:cxn ang="0">
                    <a:pos x="70" y="64"/>
                  </a:cxn>
                  <a:cxn ang="0">
                    <a:pos x="51" y="80"/>
                  </a:cxn>
                  <a:cxn ang="0">
                    <a:pos x="56" y="99"/>
                  </a:cxn>
                  <a:cxn ang="0">
                    <a:pos x="49" y="118"/>
                  </a:cxn>
                  <a:cxn ang="0">
                    <a:pos x="44" y="118"/>
                  </a:cxn>
                  <a:cxn ang="0">
                    <a:pos x="44" y="118"/>
                  </a:cxn>
                  <a:cxn ang="0">
                    <a:pos x="37" y="118"/>
                  </a:cxn>
                  <a:cxn ang="0">
                    <a:pos x="51" y="139"/>
                  </a:cxn>
                  <a:cxn ang="0">
                    <a:pos x="42" y="156"/>
                  </a:cxn>
                  <a:cxn ang="0">
                    <a:pos x="49" y="165"/>
                  </a:cxn>
                  <a:cxn ang="0">
                    <a:pos x="40" y="177"/>
                  </a:cxn>
                  <a:cxn ang="0">
                    <a:pos x="42" y="189"/>
                  </a:cxn>
                  <a:cxn ang="0">
                    <a:pos x="61" y="196"/>
                  </a:cxn>
                  <a:cxn ang="0">
                    <a:pos x="70" y="215"/>
                  </a:cxn>
                  <a:cxn ang="0">
                    <a:pos x="89" y="220"/>
                  </a:cxn>
                  <a:cxn ang="0">
                    <a:pos x="113" y="203"/>
                  </a:cxn>
                  <a:cxn ang="0">
                    <a:pos x="170" y="198"/>
                  </a:cxn>
                  <a:cxn ang="0">
                    <a:pos x="179" y="184"/>
                  </a:cxn>
                  <a:cxn ang="0">
                    <a:pos x="200" y="177"/>
                  </a:cxn>
                  <a:cxn ang="0">
                    <a:pos x="207" y="158"/>
                  </a:cxn>
                  <a:cxn ang="0">
                    <a:pos x="226" y="144"/>
                  </a:cxn>
                  <a:cxn ang="0">
                    <a:pos x="212" y="120"/>
                  </a:cxn>
                  <a:cxn ang="0">
                    <a:pos x="245" y="80"/>
                  </a:cxn>
                  <a:cxn ang="0">
                    <a:pos x="269" y="73"/>
                  </a:cxn>
                  <a:cxn ang="0">
                    <a:pos x="295" y="52"/>
                  </a:cxn>
                  <a:cxn ang="0">
                    <a:pos x="295" y="38"/>
                  </a:cxn>
                  <a:cxn ang="0">
                    <a:pos x="292" y="40"/>
                  </a:cxn>
                  <a:cxn ang="0">
                    <a:pos x="278" y="42"/>
                  </a:cxn>
                  <a:cxn ang="0">
                    <a:pos x="266" y="38"/>
                  </a:cxn>
                </a:cxnLst>
                <a:rect l="0" t="0" r="r" b="b"/>
                <a:pathLst>
                  <a:path w="295" h="220">
                    <a:moveTo>
                      <a:pt x="266" y="38"/>
                    </a:moveTo>
                    <a:lnTo>
                      <a:pt x="259" y="35"/>
                    </a:lnTo>
                    <a:lnTo>
                      <a:pt x="257" y="38"/>
                    </a:lnTo>
                    <a:lnTo>
                      <a:pt x="257" y="38"/>
                    </a:lnTo>
                    <a:lnTo>
                      <a:pt x="257" y="38"/>
                    </a:lnTo>
                    <a:lnTo>
                      <a:pt x="255" y="33"/>
                    </a:lnTo>
                    <a:lnTo>
                      <a:pt x="236" y="26"/>
                    </a:lnTo>
                    <a:lnTo>
                      <a:pt x="219" y="28"/>
                    </a:lnTo>
                    <a:lnTo>
                      <a:pt x="189" y="19"/>
                    </a:lnTo>
                    <a:lnTo>
                      <a:pt x="179" y="12"/>
                    </a:lnTo>
                    <a:lnTo>
                      <a:pt x="174" y="9"/>
                    </a:lnTo>
                    <a:lnTo>
                      <a:pt x="134" y="7"/>
                    </a:lnTo>
                    <a:lnTo>
                      <a:pt x="118" y="9"/>
                    </a:lnTo>
                    <a:lnTo>
                      <a:pt x="89" y="2"/>
                    </a:lnTo>
                    <a:lnTo>
                      <a:pt x="42" y="2"/>
                    </a:lnTo>
                    <a:lnTo>
                      <a:pt x="30" y="0"/>
                    </a:lnTo>
                    <a:lnTo>
                      <a:pt x="18" y="9"/>
                    </a:lnTo>
                    <a:lnTo>
                      <a:pt x="0" y="16"/>
                    </a:lnTo>
                    <a:lnTo>
                      <a:pt x="9" y="28"/>
                    </a:lnTo>
                    <a:lnTo>
                      <a:pt x="9" y="49"/>
                    </a:lnTo>
                    <a:lnTo>
                      <a:pt x="16" y="47"/>
                    </a:lnTo>
                    <a:lnTo>
                      <a:pt x="18" y="49"/>
                    </a:lnTo>
                    <a:lnTo>
                      <a:pt x="21" y="47"/>
                    </a:lnTo>
                    <a:lnTo>
                      <a:pt x="23" y="54"/>
                    </a:lnTo>
                    <a:lnTo>
                      <a:pt x="56" y="49"/>
                    </a:lnTo>
                    <a:lnTo>
                      <a:pt x="56" y="52"/>
                    </a:lnTo>
                    <a:lnTo>
                      <a:pt x="61" y="52"/>
                    </a:lnTo>
                    <a:lnTo>
                      <a:pt x="70" y="64"/>
                    </a:lnTo>
                    <a:lnTo>
                      <a:pt x="51" y="80"/>
                    </a:lnTo>
                    <a:lnTo>
                      <a:pt x="56" y="99"/>
                    </a:lnTo>
                    <a:lnTo>
                      <a:pt x="49" y="118"/>
                    </a:lnTo>
                    <a:lnTo>
                      <a:pt x="44" y="118"/>
                    </a:lnTo>
                    <a:lnTo>
                      <a:pt x="44" y="118"/>
                    </a:lnTo>
                    <a:lnTo>
                      <a:pt x="37" y="118"/>
                    </a:lnTo>
                    <a:lnTo>
                      <a:pt x="51" y="139"/>
                    </a:lnTo>
                    <a:lnTo>
                      <a:pt x="42" y="156"/>
                    </a:lnTo>
                    <a:lnTo>
                      <a:pt x="49" y="165"/>
                    </a:lnTo>
                    <a:lnTo>
                      <a:pt x="40" y="177"/>
                    </a:lnTo>
                    <a:lnTo>
                      <a:pt x="42" y="189"/>
                    </a:lnTo>
                    <a:lnTo>
                      <a:pt x="61" y="196"/>
                    </a:lnTo>
                    <a:lnTo>
                      <a:pt x="70" y="215"/>
                    </a:lnTo>
                    <a:lnTo>
                      <a:pt x="89" y="220"/>
                    </a:lnTo>
                    <a:lnTo>
                      <a:pt x="113" y="203"/>
                    </a:lnTo>
                    <a:lnTo>
                      <a:pt x="170" y="198"/>
                    </a:lnTo>
                    <a:lnTo>
                      <a:pt x="179" y="184"/>
                    </a:lnTo>
                    <a:lnTo>
                      <a:pt x="200" y="177"/>
                    </a:lnTo>
                    <a:lnTo>
                      <a:pt x="207" y="158"/>
                    </a:lnTo>
                    <a:lnTo>
                      <a:pt x="226" y="144"/>
                    </a:lnTo>
                    <a:lnTo>
                      <a:pt x="212" y="120"/>
                    </a:lnTo>
                    <a:lnTo>
                      <a:pt x="245" y="80"/>
                    </a:lnTo>
                    <a:lnTo>
                      <a:pt x="269" y="73"/>
                    </a:lnTo>
                    <a:lnTo>
                      <a:pt x="295" y="52"/>
                    </a:lnTo>
                    <a:lnTo>
                      <a:pt x="295" y="38"/>
                    </a:lnTo>
                    <a:lnTo>
                      <a:pt x="292" y="40"/>
                    </a:lnTo>
                    <a:lnTo>
                      <a:pt x="278" y="42"/>
                    </a:lnTo>
                    <a:lnTo>
                      <a:pt x="266" y="3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4" name="Freeform 15"/>
              <p:cNvSpPr>
                <a:spLocks/>
              </p:cNvSpPr>
              <p:nvPr/>
            </p:nvSpPr>
            <p:spPr bwMode="auto">
              <a:xfrm>
                <a:off x="5507037" y="5032376"/>
                <a:ext cx="14287" cy="63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9" y="4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lnTo>
                      <a:pt x="9" y="4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5" name="Freeform 16"/>
              <p:cNvSpPr>
                <a:spLocks/>
              </p:cNvSpPr>
              <p:nvPr/>
            </p:nvSpPr>
            <p:spPr bwMode="auto">
              <a:xfrm>
                <a:off x="2655887" y="2613026"/>
                <a:ext cx="22225" cy="254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16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7" y="5"/>
                  </a:cxn>
                </a:cxnLst>
                <a:rect l="0" t="0" r="r" b="b"/>
                <a:pathLst>
                  <a:path w="14" h="16">
                    <a:moveTo>
                      <a:pt x="7" y="5"/>
                    </a:moveTo>
                    <a:lnTo>
                      <a:pt x="7" y="16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9" name="Freeform 17"/>
              <p:cNvSpPr>
                <a:spLocks/>
              </p:cNvSpPr>
              <p:nvPr/>
            </p:nvSpPr>
            <p:spPr bwMode="auto">
              <a:xfrm>
                <a:off x="2671762" y="2590801"/>
                <a:ext cx="14287" cy="14288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9" y="5"/>
                  </a:cxn>
                  <a:cxn ang="0">
                    <a:pos x="7" y="5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4" y="2"/>
                  </a:cxn>
                </a:cxnLst>
                <a:rect l="0" t="0" r="r" b="b"/>
                <a:pathLst>
                  <a:path w="9" h="9">
                    <a:moveTo>
                      <a:pt x="4" y="2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1" name="Freeform 18"/>
              <p:cNvSpPr>
                <a:spLocks/>
              </p:cNvSpPr>
              <p:nvPr/>
            </p:nvSpPr>
            <p:spPr bwMode="auto">
              <a:xfrm>
                <a:off x="2408237" y="2890838"/>
                <a:ext cx="98425" cy="71438"/>
              </a:xfrm>
              <a:custGeom>
                <a:avLst/>
                <a:gdLst/>
                <a:ahLst/>
                <a:cxnLst>
                  <a:cxn ang="0">
                    <a:pos x="62" y="21"/>
                  </a:cxn>
                  <a:cxn ang="0">
                    <a:pos x="43" y="0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0" y="28"/>
                  </a:cxn>
                  <a:cxn ang="0">
                    <a:pos x="19" y="40"/>
                  </a:cxn>
                  <a:cxn ang="0">
                    <a:pos x="24" y="30"/>
                  </a:cxn>
                  <a:cxn ang="0">
                    <a:pos x="26" y="33"/>
                  </a:cxn>
                  <a:cxn ang="0">
                    <a:pos x="26" y="30"/>
                  </a:cxn>
                  <a:cxn ang="0">
                    <a:pos x="38" y="42"/>
                  </a:cxn>
                  <a:cxn ang="0">
                    <a:pos x="45" y="40"/>
                  </a:cxn>
                  <a:cxn ang="0">
                    <a:pos x="45" y="42"/>
                  </a:cxn>
                  <a:cxn ang="0">
                    <a:pos x="50" y="45"/>
                  </a:cxn>
                  <a:cxn ang="0">
                    <a:pos x="62" y="21"/>
                  </a:cxn>
                </a:cxnLst>
                <a:rect l="0" t="0" r="r" b="b"/>
                <a:pathLst>
                  <a:path w="62" h="45">
                    <a:moveTo>
                      <a:pt x="62" y="21"/>
                    </a:moveTo>
                    <a:lnTo>
                      <a:pt x="43" y="0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0" y="28"/>
                    </a:lnTo>
                    <a:lnTo>
                      <a:pt x="19" y="40"/>
                    </a:lnTo>
                    <a:lnTo>
                      <a:pt x="24" y="30"/>
                    </a:lnTo>
                    <a:lnTo>
                      <a:pt x="26" y="33"/>
                    </a:lnTo>
                    <a:lnTo>
                      <a:pt x="26" y="30"/>
                    </a:lnTo>
                    <a:lnTo>
                      <a:pt x="38" y="42"/>
                    </a:lnTo>
                    <a:lnTo>
                      <a:pt x="45" y="40"/>
                    </a:lnTo>
                    <a:lnTo>
                      <a:pt x="45" y="42"/>
                    </a:lnTo>
                    <a:lnTo>
                      <a:pt x="50" y="45"/>
                    </a:lnTo>
                    <a:lnTo>
                      <a:pt x="62" y="2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2" name="Freeform 19"/>
              <p:cNvSpPr>
                <a:spLocks/>
              </p:cNvSpPr>
              <p:nvPr/>
            </p:nvSpPr>
            <p:spPr bwMode="auto">
              <a:xfrm>
                <a:off x="2589212" y="2679701"/>
                <a:ext cx="6350" cy="793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4" y="5"/>
                  </a:cxn>
                  <a:cxn ang="0">
                    <a:pos x="4" y="0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5" name="Freeform 20"/>
              <p:cNvSpPr>
                <a:spLocks/>
              </p:cNvSpPr>
              <p:nvPr/>
            </p:nvSpPr>
            <p:spPr bwMode="auto">
              <a:xfrm>
                <a:off x="2678112" y="2590801"/>
                <a:ext cx="7937" cy="31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5" y="0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6" name="Freeform 21"/>
              <p:cNvSpPr>
                <a:spLocks/>
              </p:cNvSpPr>
              <p:nvPr/>
            </p:nvSpPr>
            <p:spPr bwMode="auto">
              <a:xfrm>
                <a:off x="2595562" y="2668588"/>
                <a:ext cx="22225" cy="11113"/>
              </a:xfrm>
              <a:custGeom>
                <a:avLst/>
                <a:gdLst/>
                <a:ahLst/>
                <a:cxnLst>
                  <a:cxn ang="0">
                    <a:pos x="10" y="7"/>
                  </a:cxn>
                  <a:cxn ang="0">
                    <a:pos x="14" y="7"/>
                  </a:cxn>
                  <a:cxn ang="0">
                    <a:pos x="0" y="0"/>
                  </a:cxn>
                  <a:cxn ang="0">
                    <a:pos x="7" y="7"/>
                  </a:cxn>
                  <a:cxn ang="0">
                    <a:pos x="10" y="7"/>
                  </a:cxn>
                </a:cxnLst>
                <a:rect l="0" t="0" r="r" b="b"/>
                <a:pathLst>
                  <a:path w="14" h="7">
                    <a:moveTo>
                      <a:pt x="10" y="7"/>
                    </a:moveTo>
                    <a:lnTo>
                      <a:pt x="14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10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0" name="Freeform 22"/>
              <p:cNvSpPr>
                <a:spLocks/>
              </p:cNvSpPr>
              <p:nvPr/>
            </p:nvSpPr>
            <p:spPr bwMode="auto">
              <a:xfrm>
                <a:off x="2446337" y="2717801"/>
                <a:ext cx="30162" cy="44450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19" y="17"/>
                  </a:cxn>
                  <a:cxn ang="0">
                    <a:pos x="19" y="0"/>
                  </a:cxn>
                  <a:cxn ang="0">
                    <a:pos x="0" y="10"/>
                  </a:cxn>
                  <a:cxn ang="0">
                    <a:pos x="0" y="28"/>
                  </a:cxn>
                </a:cxnLst>
                <a:rect l="0" t="0" r="r" b="b"/>
                <a:pathLst>
                  <a:path w="19" h="28">
                    <a:moveTo>
                      <a:pt x="0" y="28"/>
                    </a:moveTo>
                    <a:lnTo>
                      <a:pt x="19" y="17"/>
                    </a:lnTo>
                    <a:lnTo>
                      <a:pt x="19" y="0"/>
                    </a:lnTo>
                    <a:lnTo>
                      <a:pt x="0" y="1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1" name="Freeform 23"/>
              <p:cNvSpPr>
                <a:spLocks/>
              </p:cNvSpPr>
              <p:nvPr/>
            </p:nvSpPr>
            <p:spPr bwMode="auto">
              <a:xfrm>
                <a:off x="2457450" y="2759076"/>
                <a:ext cx="44450" cy="4445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2" y="28"/>
                  </a:cxn>
                  <a:cxn ang="0">
                    <a:pos x="28" y="17"/>
                  </a:cxn>
                  <a:cxn ang="0">
                    <a:pos x="19" y="17"/>
                  </a:cxn>
                  <a:cxn ang="0">
                    <a:pos x="12" y="0"/>
                  </a:cxn>
                  <a:cxn ang="0">
                    <a:pos x="0" y="10"/>
                  </a:cxn>
                </a:cxnLst>
                <a:rect l="0" t="0" r="r" b="b"/>
                <a:pathLst>
                  <a:path w="28" h="28">
                    <a:moveTo>
                      <a:pt x="0" y="10"/>
                    </a:moveTo>
                    <a:lnTo>
                      <a:pt x="12" y="28"/>
                    </a:lnTo>
                    <a:lnTo>
                      <a:pt x="28" y="17"/>
                    </a:lnTo>
                    <a:lnTo>
                      <a:pt x="19" y="17"/>
                    </a:lnTo>
                    <a:lnTo>
                      <a:pt x="1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2" name="Freeform 24"/>
              <p:cNvSpPr>
                <a:spLocks/>
              </p:cNvSpPr>
              <p:nvPr/>
            </p:nvSpPr>
            <p:spPr bwMode="auto">
              <a:xfrm>
                <a:off x="3960812" y="3868738"/>
                <a:ext cx="7937" cy="79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3" y="5"/>
                  </a:cxn>
                  <a:cxn ang="0">
                    <a:pos x="5" y="5"/>
                  </a:cxn>
                  <a:cxn ang="0">
                    <a:pos x="3" y="0"/>
                  </a:cxn>
                  <a:cxn ang="0">
                    <a:pos x="0" y="5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3" y="5"/>
                    </a:lnTo>
                    <a:lnTo>
                      <a:pt x="5" y="5"/>
                    </a:lnTo>
                    <a:lnTo>
                      <a:pt x="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3" name="Freeform 25"/>
              <p:cNvSpPr>
                <a:spLocks/>
              </p:cNvSpPr>
              <p:nvPr/>
            </p:nvSpPr>
            <p:spPr bwMode="auto">
              <a:xfrm>
                <a:off x="2468562" y="2709863"/>
                <a:ext cx="311150" cy="446088"/>
              </a:xfrm>
              <a:custGeom>
                <a:avLst/>
                <a:gdLst/>
                <a:ahLst/>
                <a:cxnLst>
                  <a:cxn ang="0">
                    <a:pos x="196" y="199"/>
                  </a:cxn>
                  <a:cxn ang="0">
                    <a:pos x="187" y="192"/>
                  </a:cxn>
                  <a:cxn ang="0">
                    <a:pos x="156" y="196"/>
                  </a:cxn>
                  <a:cxn ang="0">
                    <a:pos x="163" y="189"/>
                  </a:cxn>
                  <a:cxn ang="0">
                    <a:pos x="154" y="154"/>
                  </a:cxn>
                  <a:cxn ang="0">
                    <a:pos x="144" y="142"/>
                  </a:cxn>
                  <a:cxn ang="0">
                    <a:pos x="128" y="140"/>
                  </a:cxn>
                  <a:cxn ang="0">
                    <a:pos x="118" y="107"/>
                  </a:cxn>
                  <a:cxn ang="0">
                    <a:pos x="106" y="95"/>
                  </a:cxn>
                  <a:cxn ang="0">
                    <a:pos x="80" y="88"/>
                  </a:cxn>
                  <a:cxn ang="0">
                    <a:pos x="94" y="83"/>
                  </a:cxn>
                  <a:cxn ang="0">
                    <a:pos x="97" y="74"/>
                  </a:cxn>
                  <a:cxn ang="0">
                    <a:pos x="113" y="41"/>
                  </a:cxn>
                  <a:cxn ang="0">
                    <a:pos x="109" y="33"/>
                  </a:cxn>
                  <a:cxn ang="0">
                    <a:pos x="71" y="31"/>
                  </a:cxn>
                  <a:cxn ang="0">
                    <a:pos x="57" y="41"/>
                  </a:cxn>
                  <a:cxn ang="0">
                    <a:pos x="66" y="29"/>
                  </a:cxn>
                  <a:cxn ang="0">
                    <a:pos x="59" y="24"/>
                  </a:cxn>
                  <a:cxn ang="0">
                    <a:pos x="78" y="12"/>
                  </a:cxn>
                  <a:cxn ang="0">
                    <a:pos x="85" y="0"/>
                  </a:cxn>
                  <a:cxn ang="0">
                    <a:pos x="42" y="3"/>
                  </a:cxn>
                  <a:cxn ang="0">
                    <a:pos x="38" y="0"/>
                  </a:cxn>
                  <a:cxn ang="0">
                    <a:pos x="28" y="12"/>
                  </a:cxn>
                  <a:cxn ang="0">
                    <a:pos x="31" y="24"/>
                  </a:cxn>
                  <a:cxn ang="0">
                    <a:pos x="19" y="29"/>
                  </a:cxn>
                  <a:cxn ang="0">
                    <a:pos x="24" y="43"/>
                  </a:cxn>
                  <a:cxn ang="0">
                    <a:pos x="19" y="64"/>
                  </a:cxn>
                  <a:cxn ang="0">
                    <a:pos x="0" y="69"/>
                  </a:cxn>
                  <a:cxn ang="0">
                    <a:pos x="21" y="78"/>
                  </a:cxn>
                  <a:cxn ang="0">
                    <a:pos x="24" y="95"/>
                  </a:cxn>
                  <a:cxn ang="0">
                    <a:pos x="47" y="107"/>
                  </a:cxn>
                  <a:cxn ang="0">
                    <a:pos x="33" y="130"/>
                  </a:cxn>
                  <a:cxn ang="0">
                    <a:pos x="50" y="135"/>
                  </a:cxn>
                  <a:cxn ang="0">
                    <a:pos x="52" y="144"/>
                  </a:cxn>
                  <a:cxn ang="0">
                    <a:pos x="50" y="130"/>
                  </a:cxn>
                  <a:cxn ang="0">
                    <a:pos x="76" y="130"/>
                  </a:cxn>
                  <a:cxn ang="0">
                    <a:pos x="68" y="142"/>
                  </a:cxn>
                  <a:cxn ang="0">
                    <a:pos x="78" y="154"/>
                  </a:cxn>
                  <a:cxn ang="0">
                    <a:pos x="87" y="152"/>
                  </a:cxn>
                  <a:cxn ang="0">
                    <a:pos x="80" y="178"/>
                  </a:cxn>
                  <a:cxn ang="0">
                    <a:pos x="57" y="182"/>
                  </a:cxn>
                  <a:cxn ang="0">
                    <a:pos x="42" y="199"/>
                  </a:cxn>
                  <a:cxn ang="0">
                    <a:pos x="59" y="196"/>
                  </a:cxn>
                  <a:cxn ang="0">
                    <a:pos x="57" y="215"/>
                  </a:cxn>
                  <a:cxn ang="0">
                    <a:pos x="31" y="227"/>
                  </a:cxn>
                  <a:cxn ang="0">
                    <a:pos x="38" y="237"/>
                  </a:cxn>
                  <a:cxn ang="0">
                    <a:pos x="52" y="230"/>
                  </a:cxn>
                  <a:cxn ang="0">
                    <a:pos x="71" y="244"/>
                  </a:cxn>
                  <a:cxn ang="0">
                    <a:pos x="90" y="239"/>
                  </a:cxn>
                  <a:cxn ang="0">
                    <a:pos x="85" y="248"/>
                  </a:cxn>
                  <a:cxn ang="0">
                    <a:pos x="57" y="248"/>
                  </a:cxn>
                  <a:cxn ang="0">
                    <a:pos x="24" y="281"/>
                  </a:cxn>
                  <a:cxn ang="0">
                    <a:pos x="57" y="272"/>
                  </a:cxn>
                  <a:cxn ang="0">
                    <a:pos x="68" y="281"/>
                  </a:cxn>
                  <a:cxn ang="0">
                    <a:pos x="76" y="265"/>
                  </a:cxn>
                  <a:cxn ang="0">
                    <a:pos x="97" y="267"/>
                  </a:cxn>
                  <a:cxn ang="0">
                    <a:pos x="128" y="263"/>
                  </a:cxn>
                  <a:cxn ang="0">
                    <a:pos x="163" y="265"/>
                  </a:cxn>
                  <a:cxn ang="0">
                    <a:pos x="187" y="253"/>
                  </a:cxn>
                  <a:cxn ang="0">
                    <a:pos x="191" y="244"/>
                  </a:cxn>
                  <a:cxn ang="0">
                    <a:pos x="172" y="239"/>
                  </a:cxn>
                  <a:cxn ang="0">
                    <a:pos x="194" y="220"/>
                  </a:cxn>
                  <a:cxn ang="0">
                    <a:pos x="196" y="199"/>
                  </a:cxn>
                </a:cxnLst>
                <a:rect l="0" t="0" r="r" b="b"/>
                <a:pathLst>
                  <a:path w="196" h="281">
                    <a:moveTo>
                      <a:pt x="196" y="199"/>
                    </a:moveTo>
                    <a:lnTo>
                      <a:pt x="187" y="192"/>
                    </a:lnTo>
                    <a:lnTo>
                      <a:pt x="156" y="196"/>
                    </a:lnTo>
                    <a:lnTo>
                      <a:pt x="163" y="189"/>
                    </a:lnTo>
                    <a:lnTo>
                      <a:pt x="154" y="154"/>
                    </a:lnTo>
                    <a:lnTo>
                      <a:pt x="144" y="142"/>
                    </a:lnTo>
                    <a:lnTo>
                      <a:pt x="128" y="140"/>
                    </a:lnTo>
                    <a:lnTo>
                      <a:pt x="118" y="107"/>
                    </a:lnTo>
                    <a:lnTo>
                      <a:pt x="106" y="95"/>
                    </a:lnTo>
                    <a:lnTo>
                      <a:pt x="80" y="88"/>
                    </a:lnTo>
                    <a:lnTo>
                      <a:pt x="94" y="83"/>
                    </a:lnTo>
                    <a:lnTo>
                      <a:pt x="97" y="74"/>
                    </a:lnTo>
                    <a:lnTo>
                      <a:pt x="113" y="41"/>
                    </a:lnTo>
                    <a:lnTo>
                      <a:pt x="109" y="33"/>
                    </a:lnTo>
                    <a:lnTo>
                      <a:pt x="71" y="31"/>
                    </a:lnTo>
                    <a:lnTo>
                      <a:pt x="57" y="41"/>
                    </a:lnTo>
                    <a:lnTo>
                      <a:pt x="66" y="29"/>
                    </a:lnTo>
                    <a:lnTo>
                      <a:pt x="59" y="24"/>
                    </a:lnTo>
                    <a:lnTo>
                      <a:pt x="78" y="12"/>
                    </a:lnTo>
                    <a:lnTo>
                      <a:pt x="85" y="0"/>
                    </a:lnTo>
                    <a:lnTo>
                      <a:pt x="42" y="3"/>
                    </a:lnTo>
                    <a:lnTo>
                      <a:pt x="38" y="0"/>
                    </a:lnTo>
                    <a:lnTo>
                      <a:pt x="28" y="12"/>
                    </a:lnTo>
                    <a:lnTo>
                      <a:pt x="31" y="24"/>
                    </a:lnTo>
                    <a:lnTo>
                      <a:pt x="19" y="29"/>
                    </a:lnTo>
                    <a:lnTo>
                      <a:pt x="24" y="43"/>
                    </a:lnTo>
                    <a:lnTo>
                      <a:pt x="19" y="64"/>
                    </a:lnTo>
                    <a:lnTo>
                      <a:pt x="0" y="69"/>
                    </a:lnTo>
                    <a:lnTo>
                      <a:pt x="21" y="78"/>
                    </a:lnTo>
                    <a:lnTo>
                      <a:pt x="24" y="95"/>
                    </a:lnTo>
                    <a:lnTo>
                      <a:pt x="47" y="107"/>
                    </a:lnTo>
                    <a:lnTo>
                      <a:pt x="33" y="130"/>
                    </a:lnTo>
                    <a:lnTo>
                      <a:pt x="50" y="135"/>
                    </a:lnTo>
                    <a:lnTo>
                      <a:pt x="52" y="144"/>
                    </a:lnTo>
                    <a:lnTo>
                      <a:pt x="50" y="130"/>
                    </a:lnTo>
                    <a:lnTo>
                      <a:pt x="76" y="130"/>
                    </a:lnTo>
                    <a:lnTo>
                      <a:pt x="68" y="142"/>
                    </a:lnTo>
                    <a:lnTo>
                      <a:pt x="78" y="154"/>
                    </a:lnTo>
                    <a:lnTo>
                      <a:pt x="87" y="152"/>
                    </a:lnTo>
                    <a:lnTo>
                      <a:pt x="80" y="178"/>
                    </a:lnTo>
                    <a:lnTo>
                      <a:pt x="57" y="182"/>
                    </a:lnTo>
                    <a:lnTo>
                      <a:pt x="42" y="199"/>
                    </a:lnTo>
                    <a:lnTo>
                      <a:pt x="59" y="196"/>
                    </a:lnTo>
                    <a:lnTo>
                      <a:pt x="57" y="215"/>
                    </a:lnTo>
                    <a:lnTo>
                      <a:pt x="31" y="227"/>
                    </a:lnTo>
                    <a:lnTo>
                      <a:pt x="38" y="237"/>
                    </a:lnTo>
                    <a:lnTo>
                      <a:pt x="52" y="230"/>
                    </a:lnTo>
                    <a:lnTo>
                      <a:pt x="71" y="244"/>
                    </a:lnTo>
                    <a:lnTo>
                      <a:pt x="90" y="239"/>
                    </a:lnTo>
                    <a:lnTo>
                      <a:pt x="85" y="248"/>
                    </a:lnTo>
                    <a:lnTo>
                      <a:pt x="57" y="248"/>
                    </a:lnTo>
                    <a:lnTo>
                      <a:pt x="24" y="281"/>
                    </a:lnTo>
                    <a:lnTo>
                      <a:pt x="57" y="272"/>
                    </a:lnTo>
                    <a:lnTo>
                      <a:pt x="68" y="281"/>
                    </a:lnTo>
                    <a:lnTo>
                      <a:pt x="76" y="265"/>
                    </a:lnTo>
                    <a:lnTo>
                      <a:pt x="97" y="267"/>
                    </a:lnTo>
                    <a:lnTo>
                      <a:pt x="128" y="263"/>
                    </a:lnTo>
                    <a:lnTo>
                      <a:pt x="163" y="265"/>
                    </a:lnTo>
                    <a:lnTo>
                      <a:pt x="187" y="253"/>
                    </a:lnTo>
                    <a:lnTo>
                      <a:pt x="191" y="244"/>
                    </a:lnTo>
                    <a:lnTo>
                      <a:pt x="172" y="239"/>
                    </a:lnTo>
                    <a:lnTo>
                      <a:pt x="194" y="220"/>
                    </a:lnTo>
                    <a:lnTo>
                      <a:pt x="196" y="19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4" name="Freeform 26"/>
              <p:cNvSpPr>
                <a:spLocks/>
              </p:cNvSpPr>
              <p:nvPr/>
            </p:nvSpPr>
            <p:spPr bwMode="auto">
              <a:xfrm>
                <a:off x="2589212" y="2695576"/>
                <a:ext cx="6350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5" name="Freeform 27"/>
              <p:cNvSpPr>
                <a:spLocks/>
              </p:cNvSpPr>
              <p:nvPr/>
            </p:nvSpPr>
            <p:spPr bwMode="auto">
              <a:xfrm>
                <a:off x="3994150" y="3854451"/>
                <a:ext cx="12700" cy="79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8" y="5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3" y="0"/>
                  </a:cxn>
                </a:cxnLst>
                <a:rect l="0" t="0" r="r" b="b"/>
                <a:pathLst>
                  <a:path w="8" h="5">
                    <a:moveTo>
                      <a:pt x="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8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6" name="Freeform 28"/>
              <p:cNvSpPr>
                <a:spLocks/>
              </p:cNvSpPr>
              <p:nvPr/>
            </p:nvSpPr>
            <p:spPr bwMode="auto">
              <a:xfrm>
                <a:off x="3770312" y="3790951"/>
                <a:ext cx="25400" cy="22225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4"/>
                  </a:cxn>
                  <a:cxn ang="0">
                    <a:pos x="2" y="14"/>
                  </a:cxn>
                  <a:cxn ang="0">
                    <a:pos x="12" y="7"/>
                  </a:cxn>
                  <a:cxn ang="0">
                    <a:pos x="16" y="0"/>
                  </a:cxn>
                </a:cxnLst>
                <a:rect l="0" t="0" r="r" b="b"/>
                <a:pathLst>
                  <a:path w="16" h="14">
                    <a:moveTo>
                      <a:pt x="16" y="0"/>
                    </a:moveTo>
                    <a:lnTo>
                      <a:pt x="0" y="4"/>
                    </a:lnTo>
                    <a:lnTo>
                      <a:pt x="2" y="14"/>
                    </a:lnTo>
                    <a:lnTo>
                      <a:pt x="12" y="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7" name="Freeform 29"/>
              <p:cNvSpPr>
                <a:spLocks/>
              </p:cNvSpPr>
              <p:nvPr/>
            </p:nvSpPr>
            <p:spPr bwMode="auto">
              <a:xfrm>
                <a:off x="3729037" y="3738563"/>
                <a:ext cx="2222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2"/>
                  </a:cxn>
                  <a:cxn ang="0">
                    <a:pos x="14" y="0"/>
                  </a:cxn>
                  <a:cxn ang="0">
                    <a:pos x="9" y="0"/>
                  </a:cxn>
                  <a:cxn ang="0">
                    <a:pos x="0" y="0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7" y="2"/>
                    </a:lnTo>
                    <a:lnTo>
                      <a:pt x="14" y="0"/>
                    </a:lnTo>
                    <a:lnTo>
                      <a:pt x="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8" name="Freeform 30"/>
              <p:cNvSpPr>
                <a:spLocks/>
              </p:cNvSpPr>
              <p:nvPr/>
            </p:nvSpPr>
            <p:spPr bwMode="auto">
              <a:xfrm>
                <a:off x="3743325" y="3763963"/>
                <a:ext cx="7937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9" name="Freeform 31"/>
              <p:cNvSpPr>
                <a:spLocks/>
              </p:cNvSpPr>
              <p:nvPr/>
            </p:nvSpPr>
            <p:spPr bwMode="auto">
              <a:xfrm>
                <a:off x="3481387" y="3565526"/>
                <a:ext cx="247650" cy="236538"/>
              </a:xfrm>
              <a:custGeom>
                <a:avLst/>
                <a:gdLst/>
                <a:ahLst/>
                <a:cxnLst>
                  <a:cxn ang="0">
                    <a:pos x="156" y="2"/>
                  </a:cxn>
                  <a:cxn ang="0">
                    <a:pos x="151" y="0"/>
                  </a:cxn>
                  <a:cxn ang="0">
                    <a:pos x="146" y="9"/>
                  </a:cxn>
                  <a:cxn ang="0">
                    <a:pos x="125" y="12"/>
                  </a:cxn>
                  <a:cxn ang="0">
                    <a:pos x="106" y="2"/>
                  </a:cxn>
                  <a:cxn ang="0">
                    <a:pos x="68" y="9"/>
                  </a:cxn>
                  <a:cxn ang="0">
                    <a:pos x="47" y="14"/>
                  </a:cxn>
                  <a:cxn ang="0">
                    <a:pos x="28" y="21"/>
                  </a:cxn>
                  <a:cxn ang="0">
                    <a:pos x="23" y="21"/>
                  </a:cxn>
                  <a:cxn ang="0">
                    <a:pos x="23" y="24"/>
                  </a:cxn>
                  <a:cxn ang="0">
                    <a:pos x="21" y="24"/>
                  </a:cxn>
                  <a:cxn ang="0">
                    <a:pos x="23" y="28"/>
                  </a:cxn>
                  <a:cxn ang="0">
                    <a:pos x="9" y="50"/>
                  </a:cxn>
                  <a:cxn ang="0">
                    <a:pos x="0" y="54"/>
                  </a:cxn>
                  <a:cxn ang="0">
                    <a:pos x="14" y="71"/>
                  </a:cxn>
                  <a:cxn ang="0">
                    <a:pos x="12" y="92"/>
                  </a:cxn>
                  <a:cxn ang="0">
                    <a:pos x="14" y="104"/>
                  </a:cxn>
                  <a:cxn ang="0">
                    <a:pos x="21" y="80"/>
                  </a:cxn>
                  <a:cxn ang="0">
                    <a:pos x="28" y="92"/>
                  </a:cxn>
                  <a:cxn ang="0">
                    <a:pos x="47" y="90"/>
                  </a:cxn>
                  <a:cxn ang="0">
                    <a:pos x="75" y="99"/>
                  </a:cxn>
                  <a:cxn ang="0">
                    <a:pos x="68" y="99"/>
                  </a:cxn>
                  <a:cxn ang="0">
                    <a:pos x="47" y="92"/>
                  </a:cxn>
                  <a:cxn ang="0">
                    <a:pos x="31" y="94"/>
                  </a:cxn>
                  <a:cxn ang="0">
                    <a:pos x="28" y="104"/>
                  </a:cxn>
                  <a:cxn ang="0">
                    <a:pos x="38" y="111"/>
                  </a:cxn>
                  <a:cxn ang="0">
                    <a:pos x="42" y="135"/>
                  </a:cxn>
                  <a:cxn ang="0">
                    <a:pos x="49" y="125"/>
                  </a:cxn>
                  <a:cxn ang="0">
                    <a:pos x="59" y="142"/>
                  </a:cxn>
                  <a:cxn ang="0">
                    <a:pos x="66" y="132"/>
                  </a:cxn>
                  <a:cxn ang="0">
                    <a:pos x="71" y="149"/>
                  </a:cxn>
                  <a:cxn ang="0">
                    <a:pos x="75" y="142"/>
                  </a:cxn>
                  <a:cxn ang="0">
                    <a:pos x="66" y="111"/>
                  </a:cxn>
                  <a:cxn ang="0">
                    <a:pos x="78" y="102"/>
                  </a:cxn>
                  <a:cxn ang="0">
                    <a:pos x="97" y="109"/>
                  </a:cxn>
                  <a:cxn ang="0">
                    <a:pos x="94" y="92"/>
                  </a:cxn>
                  <a:cxn ang="0">
                    <a:pos x="66" y="80"/>
                  </a:cxn>
                  <a:cxn ang="0">
                    <a:pos x="80" y="68"/>
                  </a:cxn>
                  <a:cxn ang="0">
                    <a:pos x="61" y="43"/>
                  </a:cxn>
                  <a:cxn ang="0">
                    <a:pos x="61" y="33"/>
                  </a:cxn>
                  <a:cxn ang="0">
                    <a:pos x="80" y="40"/>
                  </a:cxn>
                  <a:cxn ang="0">
                    <a:pos x="87" y="35"/>
                  </a:cxn>
                  <a:cxn ang="0">
                    <a:pos x="106" y="40"/>
                  </a:cxn>
                  <a:cxn ang="0">
                    <a:pos x="87" y="28"/>
                  </a:cxn>
                  <a:cxn ang="0">
                    <a:pos x="109" y="19"/>
                  </a:cxn>
                  <a:cxn ang="0">
                    <a:pos x="113" y="28"/>
                  </a:cxn>
                  <a:cxn ang="0">
                    <a:pos x="118" y="19"/>
                  </a:cxn>
                  <a:cxn ang="0">
                    <a:pos x="144" y="24"/>
                  </a:cxn>
                  <a:cxn ang="0">
                    <a:pos x="146" y="21"/>
                  </a:cxn>
                  <a:cxn ang="0">
                    <a:pos x="142" y="19"/>
                  </a:cxn>
                  <a:cxn ang="0">
                    <a:pos x="156" y="2"/>
                  </a:cxn>
                </a:cxnLst>
                <a:rect l="0" t="0" r="r" b="b"/>
                <a:pathLst>
                  <a:path w="156" h="149">
                    <a:moveTo>
                      <a:pt x="156" y="2"/>
                    </a:moveTo>
                    <a:lnTo>
                      <a:pt x="151" y="0"/>
                    </a:lnTo>
                    <a:lnTo>
                      <a:pt x="146" y="9"/>
                    </a:lnTo>
                    <a:lnTo>
                      <a:pt x="125" y="12"/>
                    </a:lnTo>
                    <a:lnTo>
                      <a:pt x="106" y="2"/>
                    </a:lnTo>
                    <a:lnTo>
                      <a:pt x="68" y="9"/>
                    </a:lnTo>
                    <a:lnTo>
                      <a:pt x="47" y="14"/>
                    </a:lnTo>
                    <a:lnTo>
                      <a:pt x="28" y="21"/>
                    </a:lnTo>
                    <a:lnTo>
                      <a:pt x="23" y="21"/>
                    </a:lnTo>
                    <a:lnTo>
                      <a:pt x="23" y="24"/>
                    </a:lnTo>
                    <a:lnTo>
                      <a:pt x="21" y="24"/>
                    </a:lnTo>
                    <a:lnTo>
                      <a:pt x="23" y="28"/>
                    </a:lnTo>
                    <a:lnTo>
                      <a:pt x="9" y="50"/>
                    </a:lnTo>
                    <a:lnTo>
                      <a:pt x="0" y="54"/>
                    </a:lnTo>
                    <a:lnTo>
                      <a:pt x="14" y="71"/>
                    </a:lnTo>
                    <a:lnTo>
                      <a:pt x="12" y="92"/>
                    </a:lnTo>
                    <a:lnTo>
                      <a:pt x="14" y="104"/>
                    </a:lnTo>
                    <a:lnTo>
                      <a:pt x="21" y="80"/>
                    </a:lnTo>
                    <a:lnTo>
                      <a:pt x="28" y="92"/>
                    </a:lnTo>
                    <a:lnTo>
                      <a:pt x="47" y="90"/>
                    </a:lnTo>
                    <a:lnTo>
                      <a:pt x="75" y="99"/>
                    </a:lnTo>
                    <a:lnTo>
                      <a:pt x="68" y="99"/>
                    </a:lnTo>
                    <a:lnTo>
                      <a:pt x="47" y="92"/>
                    </a:lnTo>
                    <a:lnTo>
                      <a:pt x="31" y="94"/>
                    </a:lnTo>
                    <a:lnTo>
                      <a:pt x="28" y="104"/>
                    </a:lnTo>
                    <a:lnTo>
                      <a:pt x="38" y="111"/>
                    </a:lnTo>
                    <a:lnTo>
                      <a:pt x="42" y="135"/>
                    </a:lnTo>
                    <a:lnTo>
                      <a:pt x="49" y="125"/>
                    </a:lnTo>
                    <a:lnTo>
                      <a:pt x="59" y="142"/>
                    </a:lnTo>
                    <a:lnTo>
                      <a:pt x="66" y="132"/>
                    </a:lnTo>
                    <a:lnTo>
                      <a:pt x="71" y="149"/>
                    </a:lnTo>
                    <a:lnTo>
                      <a:pt x="75" y="142"/>
                    </a:lnTo>
                    <a:lnTo>
                      <a:pt x="66" y="111"/>
                    </a:lnTo>
                    <a:lnTo>
                      <a:pt x="78" y="102"/>
                    </a:lnTo>
                    <a:lnTo>
                      <a:pt x="97" y="109"/>
                    </a:lnTo>
                    <a:lnTo>
                      <a:pt x="94" y="92"/>
                    </a:lnTo>
                    <a:lnTo>
                      <a:pt x="66" y="80"/>
                    </a:lnTo>
                    <a:lnTo>
                      <a:pt x="80" y="68"/>
                    </a:lnTo>
                    <a:lnTo>
                      <a:pt x="61" y="43"/>
                    </a:lnTo>
                    <a:lnTo>
                      <a:pt x="61" y="33"/>
                    </a:lnTo>
                    <a:lnTo>
                      <a:pt x="80" y="40"/>
                    </a:lnTo>
                    <a:lnTo>
                      <a:pt x="87" y="35"/>
                    </a:lnTo>
                    <a:lnTo>
                      <a:pt x="106" y="40"/>
                    </a:lnTo>
                    <a:lnTo>
                      <a:pt x="87" y="28"/>
                    </a:lnTo>
                    <a:lnTo>
                      <a:pt x="109" y="19"/>
                    </a:lnTo>
                    <a:lnTo>
                      <a:pt x="113" y="28"/>
                    </a:lnTo>
                    <a:lnTo>
                      <a:pt x="118" y="19"/>
                    </a:lnTo>
                    <a:lnTo>
                      <a:pt x="144" y="24"/>
                    </a:lnTo>
                    <a:lnTo>
                      <a:pt x="146" y="21"/>
                    </a:lnTo>
                    <a:lnTo>
                      <a:pt x="142" y="19"/>
                    </a:lnTo>
                    <a:lnTo>
                      <a:pt x="156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0" name="Freeform 32"/>
              <p:cNvSpPr>
                <a:spLocks/>
              </p:cNvSpPr>
              <p:nvPr/>
            </p:nvSpPr>
            <p:spPr bwMode="auto">
              <a:xfrm>
                <a:off x="3706812" y="3703638"/>
                <a:ext cx="6350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4" y="5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2" y="5"/>
                    </a:lnTo>
                    <a:lnTo>
                      <a:pt x="4" y="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1" name="Freeform 33"/>
              <p:cNvSpPr>
                <a:spLocks/>
              </p:cNvSpPr>
              <p:nvPr/>
            </p:nvSpPr>
            <p:spPr bwMode="auto">
              <a:xfrm>
                <a:off x="3679825" y="3614738"/>
                <a:ext cx="14287" cy="222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14"/>
                  </a:cxn>
                  <a:cxn ang="0">
                    <a:pos x="7" y="14"/>
                  </a:cxn>
                  <a:cxn ang="0">
                    <a:pos x="7" y="7"/>
                  </a:cxn>
                  <a:cxn ang="0">
                    <a:pos x="7" y="7"/>
                  </a:cxn>
                  <a:cxn ang="0">
                    <a:pos x="7" y="7"/>
                  </a:cxn>
                  <a:cxn ang="0">
                    <a:pos x="9" y="0"/>
                  </a:cxn>
                  <a:cxn ang="0">
                    <a:pos x="7" y="0"/>
                  </a:cxn>
                </a:cxnLst>
                <a:rect l="0" t="0" r="r" b="b"/>
                <a:pathLst>
                  <a:path w="9" h="14">
                    <a:moveTo>
                      <a:pt x="7" y="0"/>
                    </a:moveTo>
                    <a:lnTo>
                      <a:pt x="0" y="14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2" name="Freeform 34"/>
              <p:cNvSpPr>
                <a:spLocks/>
              </p:cNvSpPr>
              <p:nvPr/>
            </p:nvSpPr>
            <p:spPr bwMode="auto">
              <a:xfrm>
                <a:off x="3594100" y="3681413"/>
                <a:ext cx="55562" cy="26988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0" y="5"/>
                  </a:cxn>
                  <a:cxn ang="0">
                    <a:pos x="26" y="17"/>
                  </a:cxn>
                  <a:cxn ang="0">
                    <a:pos x="35" y="0"/>
                  </a:cxn>
                  <a:cxn ang="0">
                    <a:pos x="28" y="10"/>
                  </a:cxn>
                </a:cxnLst>
                <a:rect l="0" t="0" r="r" b="b"/>
                <a:pathLst>
                  <a:path w="35" h="17">
                    <a:moveTo>
                      <a:pt x="28" y="10"/>
                    </a:moveTo>
                    <a:lnTo>
                      <a:pt x="0" y="5"/>
                    </a:lnTo>
                    <a:lnTo>
                      <a:pt x="26" y="17"/>
                    </a:lnTo>
                    <a:lnTo>
                      <a:pt x="35" y="0"/>
                    </a:ln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3" name="Freeform 35"/>
              <p:cNvSpPr>
                <a:spLocks/>
              </p:cNvSpPr>
              <p:nvPr/>
            </p:nvSpPr>
            <p:spPr bwMode="auto">
              <a:xfrm>
                <a:off x="3616325" y="3827463"/>
                <a:ext cx="104775" cy="23813"/>
              </a:xfrm>
              <a:custGeom>
                <a:avLst/>
                <a:gdLst/>
                <a:ahLst/>
                <a:cxnLst>
                  <a:cxn ang="0">
                    <a:pos x="28" y="12"/>
                  </a:cxn>
                  <a:cxn ang="0">
                    <a:pos x="28" y="15"/>
                  </a:cxn>
                  <a:cxn ang="0">
                    <a:pos x="61" y="15"/>
                  </a:cxn>
                  <a:cxn ang="0">
                    <a:pos x="66" y="5"/>
                  </a:cxn>
                  <a:cxn ang="0">
                    <a:pos x="14" y="0"/>
                  </a:cxn>
                  <a:cxn ang="0">
                    <a:pos x="0" y="5"/>
                  </a:cxn>
                  <a:cxn ang="0">
                    <a:pos x="28" y="12"/>
                  </a:cxn>
                </a:cxnLst>
                <a:rect l="0" t="0" r="r" b="b"/>
                <a:pathLst>
                  <a:path w="66" h="15">
                    <a:moveTo>
                      <a:pt x="28" y="12"/>
                    </a:moveTo>
                    <a:lnTo>
                      <a:pt x="28" y="15"/>
                    </a:lnTo>
                    <a:lnTo>
                      <a:pt x="61" y="15"/>
                    </a:lnTo>
                    <a:lnTo>
                      <a:pt x="66" y="5"/>
                    </a:lnTo>
                    <a:lnTo>
                      <a:pt x="14" y="0"/>
                    </a:lnTo>
                    <a:lnTo>
                      <a:pt x="0" y="5"/>
                    </a:lnTo>
                    <a:lnTo>
                      <a:pt x="28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4" name="Freeform 36"/>
              <p:cNvSpPr>
                <a:spLocks/>
              </p:cNvSpPr>
              <p:nvPr/>
            </p:nvSpPr>
            <p:spPr bwMode="auto">
              <a:xfrm>
                <a:off x="3751262" y="3827463"/>
                <a:ext cx="3175" cy="476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5" name="Freeform 37"/>
              <p:cNvSpPr>
                <a:spLocks/>
              </p:cNvSpPr>
              <p:nvPr/>
            </p:nvSpPr>
            <p:spPr bwMode="auto">
              <a:xfrm>
                <a:off x="3709987" y="3741738"/>
                <a:ext cx="11112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7" h="2">
                    <a:moveTo>
                      <a:pt x="0" y="2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6" name="Freeform 38"/>
              <p:cNvSpPr>
                <a:spLocks/>
              </p:cNvSpPr>
              <p:nvPr/>
            </p:nvSpPr>
            <p:spPr bwMode="auto">
              <a:xfrm>
                <a:off x="3751262" y="3816351"/>
                <a:ext cx="3175" cy="111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"/>
                  </a:cxn>
                  <a:cxn ang="0">
                    <a:pos x="2" y="0"/>
                  </a:cxn>
                  <a:cxn ang="0">
                    <a:pos x="0" y="5"/>
                  </a:cxn>
                </a:cxnLst>
                <a:rect l="0" t="0" r="r" b="b"/>
                <a:pathLst>
                  <a:path w="2" h="7">
                    <a:moveTo>
                      <a:pt x="0" y="5"/>
                    </a:moveTo>
                    <a:lnTo>
                      <a:pt x="0" y="7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7" name="Freeform 39"/>
              <p:cNvSpPr>
                <a:spLocks/>
              </p:cNvSpPr>
              <p:nvPr/>
            </p:nvSpPr>
            <p:spPr bwMode="auto">
              <a:xfrm>
                <a:off x="3743325" y="3768726"/>
                <a:ext cx="11112" cy="142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7" y="9"/>
                  </a:cxn>
                  <a:cxn ang="0">
                    <a:pos x="5" y="7"/>
                  </a:cxn>
                  <a:cxn ang="0">
                    <a:pos x="7" y="0"/>
                  </a:cxn>
                  <a:cxn ang="0">
                    <a:pos x="0" y="7"/>
                  </a:cxn>
                </a:cxnLst>
                <a:rect l="0" t="0" r="r" b="b"/>
                <a:pathLst>
                  <a:path w="7" h="9">
                    <a:moveTo>
                      <a:pt x="0" y="7"/>
                    </a:moveTo>
                    <a:lnTo>
                      <a:pt x="7" y="9"/>
                    </a:lnTo>
                    <a:lnTo>
                      <a:pt x="5" y="7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8" name="Freeform 40"/>
              <p:cNvSpPr>
                <a:spLocks/>
              </p:cNvSpPr>
              <p:nvPr/>
            </p:nvSpPr>
            <p:spPr bwMode="auto">
              <a:xfrm>
                <a:off x="3698875" y="3670301"/>
                <a:ext cx="30162" cy="11113"/>
              </a:xfrm>
              <a:custGeom>
                <a:avLst/>
                <a:gdLst/>
                <a:ahLst/>
                <a:cxnLst>
                  <a:cxn ang="0">
                    <a:pos x="19" y="5"/>
                  </a:cxn>
                  <a:cxn ang="0">
                    <a:pos x="16" y="0"/>
                  </a:cxn>
                  <a:cxn ang="0">
                    <a:pos x="0" y="2"/>
                  </a:cxn>
                  <a:cxn ang="0">
                    <a:pos x="16" y="7"/>
                  </a:cxn>
                  <a:cxn ang="0">
                    <a:pos x="19" y="5"/>
                  </a:cxn>
                </a:cxnLst>
                <a:rect l="0" t="0" r="r" b="b"/>
                <a:pathLst>
                  <a:path w="19" h="7">
                    <a:moveTo>
                      <a:pt x="19" y="5"/>
                    </a:moveTo>
                    <a:lnTo>
                      <a:pt x="16" y="0"/>
                    </a:lnTo>
                    <a:lnTo>
                      <a:pt x="0" y="2"/>
                    </a:lnTo>
                    <a:lnTo>
                      <a:pt x="16" y="7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9" name="Freeform 41"/>
              <p:cNvSpPr>
                <a:spLocks/>
              </p:cNvSpPr>
              <p:nvPr/>
            </p:nvSpPr>
            <p:spPr bwMode="auto">
              <a:xfrm>
                <a:off x="3679825" y="3760788"/>
                <a:ext cx="11112" cy="19050"/>
              </a:xfrm>
              <a:custGeom>
                <a:avLst/>
                <a:gdLst/>
                <a:ahLst/>
                <a:cxnLst>
                  <a:cxn ang="0">
                    <a:pos x="2" y="12"/>
                  </a:cxn>
                  <a:cxn ang="0">
                    <a:pos x="7" y="2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2" y="12"/>
                  </a:cxn>
                </a:cxnLst>
                <a:rect l="0" t="0" r="r" b="b"/>
                <a:pathLst>
                  <a:path w="7" h="12">
                    <a:moveTo>
                      <a:pt x="2" y="12"/>
                    </a:moveTo>
                    <a:lnTo>
                      <a:pt x="7" y="2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0" name="Freeform 42"/>
              <p:cNvSpPr>
                <a:spLocks/>
              </p:cNvSpPr>
              <p:nvPr/>
            </p:nvSpPr>
            <p:spPr bwMode="auto">
              <a:xfrm>
                <a:off x="3087687" y="2863851"/>
                <a:ext cx="41275" cy="460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2"/>
                  </a:cxn>
                  <a:cxn ang="0">
                    <a:pos x="12" y="29"/>
                  </a:cxn>
                  <a:cxn ang="0">
                    <a:pos x="26" y="21"/>
                  </a:cxn>
                  <a:cxn ang="0">
                    <a:pos x="19" y="0"/>
                  </a:cxn>
                </a:cxnLst>
                <a:rect l="0" t="0" r="r" b="b"/>
                <a:pathLst>
                  <a:path w="26" h="29">
                    <a:moveTo>
                      <a:pt x="19" y="0"/>
                    </a:moveTo>
                    <a:lnTo>
                      <a:pt x="0" y="12"/>
                    </a:lnTo>
                    <a:lnTo>
                      <a:pt x="12" y="29"/>
                    </a:lnTo>
                    <a:lnTo>
                      <a:pt x="26" y="2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1" name="Freeform 43"/>
              <p:cNvSpPr>
                <a:spLocks/>
              </p:cNvSpPr>
              <p:nvPr/>
            </p:nvSpPr>
            <p:spPr bwMode="auto">
              <a:xfrm>
                <a:off x="3106737" y="2913063"/>
                <a:ext cx="11112" cy="11113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7" y="5"/>
                  </a:cxn>
                  <a:cxn ang="0">
                    <a:pos x="4" y="5"/>
                  </a:cxn>
                  <a:cxn ang="0">
                    <a:pos x="0" y="0"/>
                  </a:cxn>
                  <a:cxn ang="0">
                    <a:pos x="4" y="7"/>
                  </a:cxn>
                </a:cxnLst>
                <a:rect l="0" t="0" r="r" b="b"/>
                <a:pathLst>
                  <a:path w="7" h="7">
                    <a:moveTo>
                      <a:pt x="4" y="7"/>
                    </a:moveTo>
                    <a:lnTo>
                      <a:pt x="7" y="5"/>
                    </a:lnTo>
                    <a:lnTo>
                      <a:pt x="4" y="5"/>
                    </a:lnTo>
                    <a:lnTo>
                      <a:pt x="0" y="0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2" name="Freeform 44"/>
              <p:cNvSpPr>
                <a:spLocks/>
              </p:cNvSpPr>
              <p:nvPr/>
            </p:nvSpPr>
            <p:spPr bwMode="auto">
              <a:xfrm>
                <a:off x="3030537" y="2755901"/>
                <a:ext cx="101600" cy="168275"/>
              </a:xfrm>
              <a:custGeom>
                <a:avLst/>
                <a:gdLst/>
                <a:ahLst/>
                <a:cxnLst>
                  <a:cxn ang="0">
                    <a:pos x="12" y="82"/>
                  </a:cxn>
                  <a:cxn ang="0">
                    <a:pos x="12" y="104"/>
                  </a:cxn>
                  <a:cxn ang="0">
                    <a:pos x="14" y="104"/>
                  </a:cxn>
                  <a:cxn ang="0">
                    <a:pos x="31" y="106"/>
                  </a:cxn>
                  <a:cxn ang="0">
                    <a:pos x="36" y="99"/>
                  </a:cxn>
                  <a:cxn ang="0">
                    <a:pos x="31" y="80"/>
                  </a:cxn>
                  <a:cxn ang="0">
                    <a:pos x="64" y="47"/>
                  </a:cxn>
                  <a:cxn ang="0">
                    <a:pos x="52" y="42"/>
                  </a:cxn>
                  <a:cxn ang="0">
                    <a:pos x="48" y="28"/>
                  </a:cxn>
                  <a:cxn ang="0">
                    <a:pos x="57" y="0"/>
                  </a:cxn>
                  <a:cxn ang="0">
                    <a:pos x="43" y="7"/>
                  </a:cxn>
                  <a:cxn ang="0">
                    <a:pos x="31" y="19"/>
                  </a:cxn>
                  <a:cxn ang="0">
                    <a:pos x="12" y="23"/>
                  </a:cxn>
                  <a:cxn ang="0">
                    <a:pos x="3" y="33"/>
                  </a:cxn>
                  <a:cxn ang="0">
                    <a:pos x="10" y="40"/>
                  </a:cxn>
                  <a:cxn ang="0">
                    <a:pos x="19" y="26"/>
                  </a:cxn>
                  <a:cxn ang="0">
                    <a:pos x="36" y="23"/>
                  </a:cxn>
                  <a:cxn ang="0">
                    <a:pos x="10" y="42"/>
                  </a:cxn>
                  <a:cxn ang="0">
                    <a:pos x="0" y="42"/>
                  </a:cxn>
                  <a:cxn ang="0">
                    <a:pos x="5" y="66"/>
                  </a:cxn>
                  <a:cxn ang="0">
                    <a:pos x="0" y="80"/>
                  </a:cxn>
                  <a:cxn ang="0">
                    <a:pos x="12" y="82"/>
                  </a:cxn>
                </a:cxnLst>
                <a:rect l="0" t="0" r="r" b="b"/>
                <a:pathLst>
                  <a:path w="64" h="106">
                    <a:moveTo>
                      <a:pt x="12" y="82"/>
                    </a:moveTo>
                    <a:lnTo>
                      <a:pt x="12" y="104"/>
                    </a:lnTo>
                    <a:lnTo>
                      <a:pt x="14" y="104"/>
                    </a:lnTo>
                    <a:lnTo>
                      <a:pt x="31" y="106"/>
                    </a:lnTo>
                    <a:lnTo>
                      <a:pt x="36" y="99"/>
                    </a:lnTo>
                    <a:lnTo>
                      <a:pt x="31" y="80"/>
                    </a:lnTo>
                    <a:lnTo>
                      <a:pt x="64" y="47"/>
                    </a:lnTo>
                    <a:lnTo>
                      <a:pt x="52" y="42"/>
                    </a:lnTo>
                    <a:lnTo>
                      <a:pt x="48" y="28"/>
                    </a:lnTo>
                    <a:lnTo>
                      <a:pt x="57" y="0"/>
                    </a:lnTo>
                    <a:lnTo>
                      <a:pt x="43" y="7"/>
                    </a:lnTo>
                    <a:lnTo>
                      <a:pt x="31" y="19"/>
                    </a:lnTo>
                    <a:lnTo>
                      <a:pt x="12" y="23"/>
                    </a:lnTo>
                    <a:lnTo>
                      <a:pt x="3" y="33"/>
                    </a:lnTo>
                    <a:lnTo>
                      <a:pt x="10" y="40"/>
                    </a:lnTo>
                    <a:lnTo>
                      <a:pt x="19" y="26"/>
                    </a:lnTo>
                    <a:lnTo>
                      <a:pt x="36" y="23"/>
                    </a:lnTo>
                    <a:lnTo>
                      <a:pt x="10" y="42"/>
                    </a:lnTo>
                    <a:lnTo>
                      <a:pt x="0" y="42"/>
                    </a:lnTo>
                    <a:lnTo>
                      <a:pt x="5" y="66"/>
                    </a:lnTo>
                    <a:lnTo>
                      <a:pt x="0" y="80"/>
                    </a:lnTo>
                    <a:lnTo>
                      <a:pt x="12" y="8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3" name="Freeform 45"/>
              <p:cNvSpPr>
                <a:spLocks/>
              </p:cNvSpPr>
              <p:nvPr/>
            </p:nvSpPr>
            <p:spPr bwMode="auto">
              <a:xfrm>
                <a:off x="3087687" y="2909888"/>
                <a:ext cx="11112" cy="11113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7" y="7"/>
                  </a:cxn>
                  <a:cxn ang="0">
                    <a:pos x="7" y="2"/>
                  </a:cxn>
                </a:cxnLst>
                <a:rect l="0" t="0" r="r" b="b"/>
                <a:pathLst>
                  <a:path w="7" h="7">
                    <a:moveTo>
                      <a:pt x="7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7" y="7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4" name="Freeform 46"/>
              <p:cNvSpPr>
                <a:spLocks/>
              </p:cNvSpPr>
              <p:nvPr/>
            </p:nvSpPr>
            <p:spPr bwMode="auto">
              <a:xfrm>
                <a:off x="3135312" y="2913063"/>
                <a:ext cx="30162" cy="22225"/>
              </a:xfrm>
              <a:custGeom>
                <a:avLst/>
                <a:gdLst/>
                <a:ahLst/>
                <a:cxnLst>
                  <a:cxn ang="0">
                    <a:pos x="10" y="14"/>
                  </a:cxn>
                  <a:cxn ang="0">
                    <a:pos x="19" y="9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10" y="14"/>
                  </a:cxn>
                </a:cxnLst>
                <a:rect l="0" t="0" r="r" b="b"/>
                <a:pathLst>
                  <a:path w="19" h="14">
                    <a:moveTo>
                      <a:pt x="10" y="14"/>
                    </a:moveTo>
                    <a:lnTo>
                      <a:pt x="19" y="9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5" name="Freeform 47"/>
              <p:cNvSpPr>
                <a:spLocks/>
              </p:cNvSpPr>
              <p:nvPr/>
            </p:nvSpPr>
            <p:spPr bwMode="auto">
              <a:xfrm>
                <a:off x="3121025" y="2901951"/>
                <a:ext cx="11112" cy="22225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7" y="0"/>
                  </a:cxn>
                  <a:cxn ang="0">
                    <a:pos x="0" y="12"/>
                  </a:cxn>
                  <a:cxn ang="0">
                    <a:pos x="5" y="14"/>
                  </a:cxn>
                  <a:cxn ang="0">
                    <a:pos x="5" y="7"/>
                  </a:cxn>
                </a:cxnLst>
                <a:rect l="0" t="0" r="r" b="b"/>
                <a:pathLst>
                  <a:path w="7" h="14">
                    <a:moveTo>
                      <a:pt x="5" y="7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5" y="14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6" name="Freeform 48"/>
              <p:cNvSpPr>
                <a:spLocks/>
              </p:cNvSpPr>
              <p:nvPr/>
            </p:nvSpPr>
            <p:spPr bwMode="auto">
              <a:xfrm>
                <a:off x="3135312" y="2849563"/>
                <a:ext cx="60325" cy="777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19" y="14"/>
                  </a:cxn>
                  <a:cxn ang="0">
                    <a:pos x="17" y="7"/>
                  </a:cxn>
                  <a:cxn ang="0">
                    <a:pos x="0" y="16"/>
                  </a:cxn>
                  <a:cxn ang="0">
                    <a:pos x="8" y="33"/>
                  </a:cxn>
                  <a:cxn ang="0">
                    <a:pos x="12" y="33"/>
                  </a:cxn>
                  <a:cxn ang="0">
                    <a:pos x="22" y="49"/>
                  </a:cxn>
                  <a:cxn ang="0">
                    <a:pos x="29" y="21"/>
                  </a:cxn>
                  <a:cxn ang="0">
                    <a:pos x="38" y="14"/>
                  </a:cxn>
                  <a:cxn ang="0">
                    <a:pos x="29" y="0"/>
                  </a:cxn>
                </a:cxnLst>
                <a:rect l="0" t="0" r="r" b="b"/>
                <a:pathLst>
                  <a:path w="38" h="49">
                    <a:moveTo>
                      <a:pt x="29" y="0"/>
                    </a:moveTo>
                    <a:lnTo>
                      <a:pt x="19" y="14"/>
                    </a:lnTo>
                    <a:lnTo>
                      <a:pt x="17" y="7"/>
                    </a:lnTo>
                    <a:lnTo>
                      <a:pt x="0" y="16"/>
                    </a:lnTo>
                    <a:lnTo>
                      <a:pt x="8" y="33"/>
                    </a:lnTo>
                    <a:lnTo>
                      <a:pt x="12" y="33"/>
                    </a:lnTo>
                    <a:lnTo>
                      <a:pt x="22" y="49"/>
                    </a:lnTo>
                    <a:lnTo>
                      <a:pt x="29" y="21"/>
                    </a:lnTo>
                    <a:lnTo>
                      <a:pt x="38" y="14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7" name="Freeform 49"/>
              <p:cNvSpPr>
                <a:spLocks/>
              </p:cNvSpPr>
              <p:nvPr/>
            </p:nvSpPr>
            <p:spPr bwMode="auto">
              <a:xfrm>
                <a:off x="3176587" y="2909888"/>
                <a:ext cx="12700" cy="11113"/>
              </a:xfrm>
              <a:custGeom>
                <a:avLst/>
                <a:gdLst/>
                <a:ahLst/>
                <a:cxnLst>
                  <a:cxn ang="0">
                    <a:pos x="3" y="7"/>
                  </a:cxn>
                  <a:cxn ang="0">
                    <a:pos x="8" y="2"/>
                  </a:cxn>
                  <a:cxn ang="0">
                    <a:pos x="5" y="0"/>
                  </a:cxn>
                  <a:cxn ang="0">
                    <a:pos x="0" y="2"/>
                  </a:cxn>
                  <a:cxn ang="0">
                    <a:pos x="3" y="7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lnTo>
                      <a:pt x="8" y="2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8" name="Freeform 50"/>
              <p:cNvSpPr>
                <a:spLocks/>
              </p:cNvSpPr>
              <p:nvPr/>
            </p:nvSpPr>
            <p:spPr bwMode="auto">
              <a:xfrm>
                <a:off x="3841750" y="5280026"/>
                <a:ext cx="419100" cy="404813"/>
              </a:xfrm>
              <a:custGeom>
                <a:avLst/>
                <a:gdLst/>
                <a:ahLst/>
                <a:cxnLst>
                  <a:cxn ang="0">
                    <a:pos x="191" y="47"/>
                  </a:cxn>
                  <a:cxn ang="0">
                    <a:pos x="92" y="21"/>
                  </a:cxn>
                  <a:cxn ang="0">
                    <a:pos x="101" y="30"/>
                  </a:cxn>
                  <a:cxn ang="0">
                    <a:pos x="54" y="33"/>
                  </a:cxn>
                  <a:cxn ang="0">
                    <a:pos x="52" y="0"/>
                  </a:cxn>
                  <a:cxn ang="0">
                    <a:pos x="21" y="0"/>
                  </a:cxn>
                  <a:cxn ang="0">
                    <a:pos x="28" y="28"/>
                  </a:cxn>
                  <a:cxn ang="0">
                    <a:pos x="26" y="30"/>
                  </a:cxn>
                  <a:cxn ang="0">
                    <a:pos x="19" y="42"/>
                  </a:cxn>
                  <a:cxn ang="0">
                    <a:pos x="9" y="80"/>
                  </a:cxn>
                  <a:cxn ang="0">
                    <a:pos x="2" y="80"/>
                  </a:cxn>
                  <a:cxn ang="0">
                    <a:pos x="7" y="118"/>
                  </a:cxn>
                  <a:cxn ang="0">
                    <a:pos x="19" y="141"/>
                  </a:cxn>
                  <a:cxn ang="0">
                    <a:pos x="35" y="179"/>
                  </a:cxn>
                  <a:cxn ang="0">
                    <a:pos x="35" y="179"/>
                  </a:cxn>
                  <a:cxn ang="0">
                    <a:pos x="63" y="196"/>
                  </a:cxn>
                  <a:cxn ang="0">
                    <a:pos x="75" y="198"/>
                  </a:cxn>
                  <a:cxn ang="0">
                    <a:pos x="78" y="198"/>
                  </a:cxn>
                  <a:cxn ang="0">
                    <a:pos x="101" y="205"/>
                  </a:cxn>
                  <a:cxn ang="0">
                    <a:pos x="101" y="205"/>
                  </a:cxn>
                  <a:cxn ang="0">
                    <a:pos x="106" y="203"/>
                  </a:cxn>
                  <a:cxn ang="0">
                    <a:pos x="113" y="205"/>
                  </a:cxn>
                  <a:cxn ang="0">
                    <a:pos x="122" y="243"/>
                  </a:cxn>
                  <a:cxn ang="0">
                    <a:pos x="127" y="245"/>
                  </a:cxn>
                  <a:cxn ang="0">
                    <a:pos x="127" y="252"/>
                  </a:cxn>
                  <a:cxn ang="0">
                    <a:pos x="158" y="255"/>
                  </a:cxn>
                  <a:cxn ang="0">
                    <a:pos x="189" y="255"/>
                  </a:cxn>
                  <a:cxn ang="0">
                    <a:pos x="215" y="248"/>
                  </a:cxn>
                  <a:cxn ang="0">
                    <a:pos x="264" y="224"/>
                  </a:cxn>
                  <a:cxn ang="0">
                    <a:pos x="234" y="184"/>
                  </a:cxn>
                  <a:cxn ang="0">
                    <a:pos x="238" y="139"/>
                  </a:cxn>
                  <a:cxn ang="0">
                    <a:pos x="241" y="127"/>
                  </a:cxn>
                  <a:cxn ang="0">
                    <a:pos x="248" y="99"/>
                  </a:cxn>
                  <a:cxn ang="0">
                    <a:pos x="229" y="85"/>
                  </a:cxn>
                  <a:cxn ang="0">
                    <a:pos x="193" y="59"/>
                  </a:cxn>
                </a:cxnLst>
                <a:rect l="0" t="0" r="r" b="b"/>
                <a:pathLst>
                  <a:path w="264" h="255">
                    <a:moveTo>
                      <a:pt x="193" y="59"/>
                    </a:moveTo>
                    <a:lnTo>
                      <a:pt x="191" y="47"/>
                    </a:lnTo>
                    <a:lnTo>
                      <a:pt x="106" y="2"/>
                    </a:lnTo>
                    <a:lnTo>
                      <a:pt x="92" y="21"/>
                    </a:lnTo>
                    <a:lnTo>
                      <a:pt x="78" y="23"/>
                    </a:lnTo>
                    <a:lnTo>
                      <a:pt x="101" y="30"/>
                    </a:lnTo>
                    <a:lnTo>
                      <a:pt x="87" y="37"/>
                    </a:lnTo>
                    <a:lnTo>
                      <a:pt x="54" y="33"/>
                    </a:lnTo>
                    <a:lnTo>
                      <a:pt x="45" y="23"/>
                    </a:lnTo>
                    <a:lnTo>
                      <a:pt x="52" y="0"/>
                    </a:lnTo>
                    <a:lnTo>
                      <a:pt x="26" y="0"/>
                    </a:lnTo>
                    <a:lnTo>
                      <a:pt x="21" y="0"/>
                    </a:lnTo>
                    <a:lnTo>
                      <a:pt x="28" y="11"/>
                    </a:lnTo>
                    <a:lnTo>
                      <a:pt x="28" y="28"/>
                    </a:lnTo>
                    <a:lnTo>
                      <a:pt x="26" y="28"/>
                    </a:lnTo>
                    <a:lnTo>
                      <a:pt x="26" y="30"/>
                    </a:lnTo>
                    <a:lnTo>
                      <a:pt x="21" y="33"/>
                    </a:lnTo>
                    <a:lnTo>
                      <a:pt x="19" y="42"/>
                    </a:lnTo>
                    <a:lnTo>
                      <a:pt x="28" y="52"/>
                    </a:lnTo>
                    <a:lnTo>
                      <a:pt x="9" y="80"/>
                    </a:lnTo>
                    <a:lnTo>
                      <a:pt x="4" y="85"/>
                    </a:lnTo>
                    <a:lnTo>
                      <a:pt x="2" y="80"/>
                    </a:lnTo>
                    <a:lnTo>
                      <a:pt x="0" y="80"/>
                    </a:lnTo>
                    <a:lnTo>
                      <a:pt x="7" y="118"/>
                    </a:lnTo>
                    <a:lnTo>
                      <a:pt x="0" y="118"/>
                    </a:lnTo>
                    <a:lnTo>
                      <a:pt x="19" y="141"/>
                    </a:lnTo>
                    <a:lnTo>
                      <a:pt x="21" y="155"/>
                    </a:lnTo>
                    <a:lnTo>
                      <a:pt x="35" y="179"/>
                    </a:lnTo>
                    <a:lnTo>
                      <a:pt x="35" y="179"/>
                    </a:lnTo>
                    <a:lnTo>
                      <a:pt x="35" y="179"/>
                    </a:lnTo>
                    <a:lnTo>
                      <a:pt x="54" y="191"/>
                    </a:lnTo>
                    <a:lnTo>
                      <a:pt x="63" y="196"/>
                    </a:lnTo>
                    <a:lnTo>
                      <a:pt x="75" y="198"/>
                    </a:lnTo>
                    <a:lnTo>
                      <a:pt x="75" y="198"/>
                    </a:lnTo>
                    <a:lnTo>
                      <a:pt x="75" y="198"/>
                    </a:lnTo>
                    <a:lnTo>
                      <a:pt x="78" y="198"/>
                    </a:lnTo>
                    <a:lnTo>
                      <a:pt x="87" y="205"/>
                    </a:lnTo>
                    <a:lnTo>
                      <a:pt x="101" y="205"/>
                    </a:lnTo>
                    <a:lnTo>
                      <a:pt x="101" y="205"/>
                    </a:lnTo>
                    <a:lnTo>
                      <a:pt x="101" y="205"/>
                    </a:lnTo>
                    <a:lnTo>
                      <a:pt x="101" y="203"/>
                    </a:lnTo>
                    <a:lnTo>
                      <a:pt x="106" y="203"/>
                    </a:lnTo>
                    <a:lnTo>
                      <a:pt x="108" y="205"/>
                    </a:lnTo>
                    <a:lnTo>
                      <a:pt x="113" y="205"/>
                    </a:lnTo>
                    <a:lnTo>
                      <a:pt x="115" y="212"/>
                    </a:lnTo>
                    <a:lnTo>
                      <a:pt x="122" y="243"/>
                    </a:lnTo>
                    <a:lnTo>
                      <a:pt x="122" y="245"/>
                    </a:lnTo>
                    <a:lnTo>
                      <a:pt x="127" y="245"/>
                    </a:lnTo>
                    <a:lnTo>
                      <a:pt x="127" y="248"/>
                    </a:lnTo>
                    <a:lnTo>
                      <a:pt x="127" y="252"/>
                    </a:lnTo>
                    <a:lnTo>
                      <a:pt x="148" y="248"/>
                    </a:lnTo>
                    <a:lnTo>
                      <a:pt x="158" y="255"/>
                    </a:lnTo>
                    <a:lnTo>
                      <a:pt x="179" y="248"/>
                    </a:lnTo>
                    <a:lnTo>
                      <a:pt x="189" y="255"/>
                    </a:lnTo>
                    <a:lnTo>
                      <a:pt x="205" y="243"/>
                    </a:lnTo>
                    <a:lnTo>
                      <a:pt x="215" y="248"/>
                    </a:lnTo>
                    <a:lnTo>
                      <a:pt x="250" y="233"/>
                    </a:lnTo>
                    <a:lnTo>
                      <a:pt x="264" y="224"/>
                    </a:lnTo>
                    <a:lnTo>
                      <a:pt x="248" y="212"/>
                    </a:lnTo>
                    <a:lnTo>
                      <a:pt x="234" y="184"/>
                    </a:lnTo>
                    <a:lnTo>
                      <a:pt x="234" y="160"/>
                    </a:lnTo>
                    <a:lnTo>
                      <a:pt x="238" y="139"/>
                    </a:lnTo>
                    <a:lnTo>
                      <a:pt x="229" y="129"/>
                    </a:lnTo>
                    <a:lnTo>
                      <a:pt x="241" y="127"/>
                    </a:lnTo>
                    <a:lnTo>
                      <a:pt x="234" y="111"/>
                    </a:lnTo>
                    <a:lnTo>
                      <a:pt x="248" y="99"/>
                    </a:lnTo>
                    <a:lnTo>
                      <a:pt x="231" y="87"/>
                    </a:lnTo>
                    <a:lnTo>
                      <a:pt x="229" y="85"/>
                    </a:lnTo>
                    <a:lnTo>
                      <a:pt x="226" y="85"/>
                    </a:lnTo>
                    <a:lnTo>
                      <a:pt x="193" y="5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9" name="Freeform 51"/>
              <p:cNvSpPr>
                <a:spLocks/>
              </p:cNvSpPr>
              <p:nvPr/>
            </p:nvSpPr>
            <p:spPr bwMode="auto">
              <a:xfrm>
                <a:off x="2854325" y="2979738"/>
                <a:ext cx="131762" cy="136525"/>
              </a:xfrm>
              <a:custGeom>
                <a:avLst/>
                <a:gdLst/>
                <a:ahLst/>
                <a:cxnLst>
                  <a:cxn ang="0">
                    <a:pos x="50" y="76"/>
                  </a:cxn>
                  <a:cxn ang="0">
                    <a:pos x="55" y="86"/>
                  </a:cxn>
                  <a:cxn ang="0">
                    <a:pos x="59" y="55"/>
                  </a:cxn>
                  <a:cxn ang="0">
                    <a:pos x="76" y="41"/>
                  </a:cxn>
                  <a:cxn ang="0">
                    <a:pos x="83" y="10"/>
                  </a:cxn>
                  <a:cxn ang="0">
                    <a:pos x="64" y="0"/>
                  </a:cxn>
                  <a:cxn ang="0">
                    <a:pos x="40" y="10"/>
                  </a:cxn>
                  <a:cxn ang="0">
                    <a:pos x="29" y="19"/>
                  </a:cxn>
                  <a:cxn ang="0">
                    <a:pos x="26" y="10"/>
                  </a:cxn>
                  <a:cxn ang="0">
                    <a:pos x="17" y="38"/>
                  </a:cxn>
                  <a:cxn ang="0">
                    <a:pos x="0" y="64"/>
                  </a:cxn>
                  <a:cxn ang="0">
                    <a:pos x="10" y="69"/>
                  </a:cxn>
                  <a:cxn ang="0">
                    <a:pos x="29" y="67"/>
                  </a:cxn>
                  <a:cxn ang="0">
                    <a:pos x="29" y="67"/>
                  </a:cxn>
                  <a:cxn ang="0">
                    <a:pos x="31" y="67"/>
                  </a:cxn>
                  <a:cxn ang="0">
                    <a:pos x="50" y="76"/>
                  </a:cxn>
                </a:cxnLst>
                <a:rect l="0" t="0" r="r" b="b"/>
                <a:pathLst>
                  <a:path w="83" h="86">
                    <a:moveTo>
                      <a:pt x="50" y="76"/>
                    </a:moveTo>
                    <a:lnTo>
                      <a:pt x="55" y="86"/>
                    </a:lnTo>
                    <a:lnTo>
                      <a:pt x="59" y="55"/>
                    </a:lnTo>
                    <a:lnTo>
                      <a:pt x="76" y="41"/>
                    </a:lnTo>
                    <a:lnTo>
                      <a:pt x="83" y="10"/>
                    </a:lnTo>
                    <a:lnTo>
                      <a:pt x="64" y="0"/>
                    </a:lnTo>
                    <a:lnTo>
                      <a:pt x="40" y="10"/>
                    </a:lnTo>
                    <a:lnTo>
                      <a:pt x="29" y="19"/>
                    </a:lnTo>
                    <a:lnTo>
                      <a:pt x="26" y="10"/>
                    </a:lnTo>
                    <a:lnTo>
                      <a:pt x="17" y="38"/>
                    </a:lnTo>
                    <a:lnTo>
                      <a:pt x="0" y="64"/>
                    </a:lnTo>
                    <a:lnTo>
                      <a:pt x="10" y="69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31" y="67"/>
                    </a:lnTo>
                    <a:lnTo>
                      <a:pt x="50" y="7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0" name="Freeform 52"/>
              <p:cNvSpPr>
                <a:spLocks/>
              </p:cNvSpPr>
              <p:nvPr/>
            </p:nvSpPr>
            <p:spPr bwMode="auto">
              <a:xfrm>
                <a:off x="2835275" y="3089276"/>
                <a:ext cx="3492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7"/>
                  </a:cxn>
                  <a:cxn ang="0">
                    <a:pos x="22" y="0"/>
                  </a:cxn>
                  <a:cxn ang="0">
                    <a:pos x="10" y="0"/>
                  </a:cxn>
                  <a:cxn ang="0">
                    <a:pos x="0" y="0"/>
                  </a:cxn>
                </a:cxnLst>
                <a:rect l="0" t="0" r="r" b="b"/>
                <a:pathLst>
                  <a:path w="22" h="7">
                    <a:moveTo>
                      <a:pt x="0" y="0"/>
                    </a:moveTo>
                    <a:lnTo>
                      <a:pt x="12" y="7"/>
                    </a:lnTo>
                    <a:lnTo>
                      <a:pt x="22" y="0"/>
                    </a:lnTo>
                    <a:lnTo>
                      <a:pt x="1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1" name="Freeform 53"/>
              <p:cNvSpPr>
                <a:spLocks/>
              </p:cNvSpPr>
              <p:nvPr/>
            </p:nvSpPr>
            <p:spPr bwMode="auto">
              <a:xfrm>
                <a:off x="2911475" y="2984501"/>
                <a:ext cx="6350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2" name="Freeform 54"/>
              <p:cNvSpPr>
                <a:spLocks/>
              </p:cNvSpPr>
              <p:nvPr/>
            </p:nvSpPr>
            <p:spPr bwMode="auto">
              <a:xfrm>
                <a:off x="4700587" y="4270376"/>
                <a:ext cx="295275" cy="330200"/>
              </a:xfrm>
              <a:custGeom>
                <a:avLst/>
                <a:gdLst/>
                <a:ahLst/>
                <a:cxnLst>
                  <a:cxn ang="0">
                    <a:pos x="0" y="154"/>
                  </a:cxn>
                  <a:cxn ang="0">
                    <a:pos x="16" y="194"/>
                  </a:cxn>
                  <a:cxn ang="0">
                    <a:pos x="23" y="208"/>
                  </a:cxn>
                  <a:cxn ang="0">
                    <a:pos x="47" y="201"/>
                  </a:cxn>
                  <a:cxn ang="0">
                    <a:pos x="71" y="201"/>
                  </a:cxn>
                  <a:cxn ang="0">
                    <a:pos x="80" y="177"/>
                  </a:cxn>
                  <a:cxn ang="0">
                    <a:pos x="104" y="177"/>
                  </a:cxn>
                  <a:cxn ang="0">
                    <a:pos x="108" y="158"/>
                  </a:cxn>
                  <a:cxn ang="0">
                    <a:pos x="137" y="149"/>
                  </a:cxn>
                  <a:cxn ang="0">
                    <a:pos x="134" y="132"/>
                  </a:cxn>
                  <a:cxn ang="0">
                    <a:pos x="144" y="111"/>
                  </a:cxn>
                  <a:cxn ang="0">
                    <a:pos x="158" y="118"/>
                  </a:cxn>
                  <a:cxn ang="0">
                    <a:pos x="158" y="104"/>
                  </a:cxn>
                  <a:cxn ang="0">
                    <a:pos x="177" y="90"/>
                  </a:cxn>
                  <a:cxn ang="0">
                    <a:pos x="186" y="71"/>
                  </a:cxn>
                  <a:cxn ang="0">
                    <a:pos x="160" y="38"/>
                  </a:cxn>
                  <a:cxn ang="0">
                    <a:pos x="123" y="26"/>
                  </a:cxn>
                  <a:cxn ang="0">
                    <a:pos x="104" y="0"/>
                  </a:cxn>
                  <a:cxn ang="0">
                    <a:pos x="87" y="5"/>
                  </a:cxn>
                  <a:cxn ang="0">
                    <a:pos x="87" y="19"/>
                  </a:cxn>
                  <a:cxn ang="0">
                    <a:pos x="73" y="57"/>
                  </a:cxn>
                  <a:cxn ang="0">
                    <a:pos x="82" y="76"/>
                  </a:cxn>
                  <a:cxn ang="0">
                    <a:pos x="68" y="128"/>
                  </a:cxn>
                  <a:cxn ang="0">
                    <a:pos x="66" y="128"/>
                  </a:cxn>
                  <a:cxn ang="0">
                    <a:pos x="66" y="130"/>
                  </a:cxn>
                  <a:cxn ang="0">
                    <a:pos x="0" y="154"/>
                  </a:cxn>
                </a:cxnLst>
                <a:rect l="0" t="0" r="r" b="b"/>
                <a:pathLst>
                  <a:path w="186" h="208">
                    <a:moveTo>
                      <a:pt x="0" y="154"/>
                    </a:moveTo>
                    <a:lnTo>
                      <a:pt x="16" y="194"/>
                    </a:lnTo>
                    <a:lnTo>
                      <a:pt x="23" y="208"/>
                    </a:lnTo>
                    <a:lnTo>
                      <a:pt x="47" y="201"/>
                    </a:lnTo>
                    <a:lnTo>
                      <a:pt x="71" y="201"/>
                    </a:lnTo>
                    <a:lnTo>
                      <a:pt x="80" y="177"/>
                    </a:lnTo>
                    <a:lnTo>
                      <a:pt x="104" y="177"/>
                    </a:lnTo>
                    <a:lnTo>
                      <a:pt x="108" y="158"/>
                    </a:lnTo>
                    <a:lnTo>
                      <a:pt x="137" y="149"/>
                    </a:lnTo>
                    <a:lnTo>
                      <a:pt x="134" y="132"/>
                    </a:lnTo>
                    <a:lnTo>
                      <a:pt x="144" y="111"/>
                    </a:lnTo>
                    <a:lnTo>
                      <a:pt x="158" y="118"/>
                    </a:lnTo>
                    <a:lnTo>
                      <a:pt x="158" y="104"/>
                    </a:lnTo>
                    <a:lnTo>
                      <a:pt x="177" y="90"/>
                    </a:lnTo>
                    <a:lnTo>
                      <a:pt x="186" y="71"/>
                    </a:lnTo>
                    <a:lnTo>
                      <a:pt x="160" y="38"/>
                    </a:lnTo>
                    <a:lnTo>
                      <a:pt x="123" y="26"/>
                    </a:lnTo>
                    <a:lnTo>
                      <a:pt x="104" y="0"/>
                    </a:lnTo>
                    <a:lnTo>
                      <a:pt x="87" y="5"/>
                    </a:lnTo>
                    <a:lnTo>
                      <a:pt x="87" y="19"/>
                    </a:lnTo>
                    <a:lnTo>
                      <a:pt x="73" y="57"/>
                    </a:lnTo>
                    <a:lnTo>
                      <a:pt x="82" y="76"/>
                    </a:lnTo>
                    <a:lnTo>
                      <a:pt x="68" y="128"/>
                    </a:lnTo>
                    <a:lnTo>
                      <a:pt x="66" y="128"/>
                    </a:lnTo>
                    <a:lnTo>
                      <a:pt x="66" y="130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3" name="Freeform 55"/>
              <p:cNvSpPr>
                <a:spLocks/>
              </p:cNvSpPr>
              <p:nvPr/>
            </p:nvSpPr>
            <p:spPr bwMode="auto">
              <a:xfrm>
                <a:off x="4854575" y="4210051"/>
                <a:ext cx="11112" cy="3810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9"/>
                  </a:cxn>
                  <a:cxn ang="0">
                    <a:pos x="2" y="24"/>
                  </a:cxn>
                  <a:cxn ang="0">
                    <a:pos x="7" y="0"/>
                  </a:cxn>
                  <a:cxn ang="0">
                    <a:pos x="0" y="10"/>
                  </a:cxn>
                </a:cxnLst>
                <a:rect l="0" t="0" r="r" b="b"/>
                <a:pathLst>
                  <a:path w="7" h="24">
                    <a:moveTo>
                      <a:pt x="0" y="10"/>
                    </a:moveTo>
                    <a:lnTo>
                      <a:pt x="0" y="19"/>
                    </a:lnTo>
                    <a:lnTo>
                      <a:pt x="2" y="24"/>
                    </a:lnTo>
                    <a:lnTo>
                      <a:pt x="7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4" name="Freeform 56"/>
              <p:cNvSpPr>
                <a:spLocks/>
              </p:cNvSpPr>
              <p:nvPr/>
            </p:nvSpPr>
            <p:spPr bwMode="auto">
              <a:xfrm>
                <a:off x="4860925" y="4256088"/>
                <a:ext cx="4762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5" name="Rectangle 57"/>
              <p:cNvSpPr>
                <a:spLocks noChangeArrowheads="1"/>
              </p:cNvSpPr>
              <p:nvPr/>
            </p:nvSpPr>
            <p:spPr bwMode="auto">
              <a:xfrm>
                <a:off x="4857750" y="4256088"/>
                <a:ext cx="1587" cy="3175"/>
              </a:xfrm>
              <a:prstGeom prst="rect">
                <a:avLst/>
              </a:pr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6" name="Freeform 58"/>
              <p:cNvSpPr>
                <a:spLocks/>
              </p:cNvSpPr>
              <p:nvPr/>
            </p:nvSpPr>
            <p:spPr bwMode="auto">
              <a:xfrm>
                <a:off x="3706812" y="3538538"/>
                <a:ext cx="711200" cy="277813"/>
              </a:xfrm>
              <a:custGeom>
                <a:avLst/>
                <a:gdLst/>
                <a:ahLst/>
                <a:cxnLst>
                  <a:cxn ang="0">
                    <a:pos x="245" y="173"/>
                  </a:cxn>
                  <a:cxn ang="0">
                    <a:pos x="274" y="149"/>
                  </a:cxn>
                  <a:cxn ang="0">
                    <a:pos x="302" y="149"/>
                  </a:cxn>
                  <a:cxn ang="0">
                    <a:pos x="354" y="137"/>
                  </a:cxn>
                  <a:cxn ang="0">
                    <a:pos x="382" y="130"/>
                  </a:cxn>
                  <a:cxn ang="0">
                    <a:pos x="389" y="133"/>
                  </a:cxn>
                  <a:cxn ang="0">
                    <a:pos x="396" y="130"/>
                  </a:cxn>
                  <a:cxn ang="0">
                    <a:pos x="446" y="140"/>
                  </a:cxn>
                  <a:cxn ang="0">
                    <a:pos x="446" y="128"/>
                  </a:cxn>
                  <a:cxn ang="0">
                    <a:pos x="437" y="119"/>
                  </a:cxn>
                  <a:cxn ang="0">
                    <a:pos x="439" y="95"/>
                  </a:cxn>
                  <a:cxn ang="0">
                    <a:pos x="434" y="81"/>
                  </a:cxn>
                  <a:cxn ang="0">
                    <a:pos x="448" y="69"/>
                  </a:cxn>
                  <a:cxn ang="0">
                    <a:pos x="420" y="60"/>
                  </a:cxn>
                  <a:cxn ang="0">
                    <a:pos x="415" y="34"/>
                  </a:cxn>
                  <a:cxn ang="0">
                    <a:pos x="420" y="31"/>
                  </a:cxn>
                  <a:cxn ang="0">
                    <a:pos x="399" y="19"/>
                  </a:cxn>
                  <a:cxn ang="0">
                    <a:pos x="368" y="19"/>
                  </a:cxn>
                  <a:cxn ang="0">
                    <a:pos x="337" y="34"/>
                  </a:cxn>
                  <a:cxn ang="0">
                    <a:pos x="297" y="34"/>
                  </a:cxn>
                  <a:cxn ang="0">
                    <a:pos x="241" y="8"/>
                  </a:cxn>
                  <a:cxn ang="0">
                    <a:pos x="207" y="0"/>
                  </a:cxn>
                  <a:cxn ang="0">
                    <a:pos x="151" y="8"/>
                  </a:cxn>
                  <a:cxn ang="0">
                    <a:pos x="75" y="24"/>
                  </a:cxn>
                  <a:cxn ang="0">
                    <a:pos x="18" y="45"/>
                  </a:cxn>
                  <a:cxn ang="0">
                    <a:pos x="35" y="31"/>
                  </a:cxn>
                  <a:cxn ang="0">
                    <a:pos x="75" y="24"/>
                  </a:cxn>
                  <a:cxn ang="0">
                    <a:pos x="47" y="0"/>
                  </a:cxn>
                  <a:cxn ang="0">
                    <a:pos x="44" y="5"/>
                  </a:cxn>
                  <a:cxn ang="0">
                    <a:pos x="7" y="12"/>
                  </a:cxn>
                  <a:cxn ang="0">
                    <a:pos x="14" y="19"/>
                  </a:cxn>
                  <a:cxn ang="0">
                    <a:pos x="4" y="38"/>
                  </a:cxn>
                  <a:cxn ang="0">
                    <a:pos x="2" y="55"/>
                  </a:cxn>
                  <a:cxn ang="0">
                    <a:pos x="2" y="60"/>
                  </a:cxn>
                  <a:cxn ang="0">
                    <a:pos x="18" y="71"/>
                  </a:cxn>
                  <a:cxn ang="0">
                    <a:pos x="26" y="93"/>
                  </a:cxn>
                  <a:cxn ang="0">
                    <a:pos x="4" y="109"/>
                  </a:cxn>
                  <a:cxn ang="0">
                    <a:pos x="28" y="133"/>
                  </a:cxn>
                  <a:cxn ang="0">
                    <a:pos x="54" y="142"/>
                  </a:cxn>
                  <a:cxn ang="0">
                    <a:pos x="87" y="168"/>
                  </a:cxn>
                  <a:cxn ang="0">
                    <a:pos x="113" y="147"/>
                  </a:cxn>
                  <a:cxn ang="0">
                    <a:pos x="165" y="173"/>
                  </a:cxn>
                  <a:cxn ang="0">
                    <a:pos x="205" y="152"/>
                  </a:cxn>
                  <a:cxn ang="0">
                    <a:pos x="241" y="147"/>
                  </a:cxn>
                  <a:cxn ang="0">
                    <a:pos x="233" y="161"/>
                  </a:cxn>
                  <a:cxn ang="0">
                    <a:pos x="238" y="175"/>
                  </a:cxn>
                  <a:cxn ang="0">
                    <a:pos x="245" y="175"/>
                  </a:cxn>
                </a:cxnLst>
                <a:rect l="0" t="0" r="r" b="b"/>
                <a:pathLst>
                  <a:path w="448" h="175">
                    <a:moveTo>
                      <a:pt x="245" y="175"/>
                    </a:moveTo>
                    <a:lnTo>
                      <a:pt x="245" y="173"/>
                    </a:lnTo>
                    <a:lnTo>
                      <a:pt x="257" y="147"/>
                    </a:lnTo>
                    <a:lnTo>
                      <a:pt x="274" y="149"/>
                    </a:lnTo>
                    <a:lnTo>
                      <a:pt x="293" y="145"/>
                    </a:lnTo>
                    <a:lnTo>
                      <a:pt x="302" y="149"/>
                    </a:lnTo>
                    <a:lnTo>
                      <a:pt x="326" y="149"/>
                    </a:lnTo>
                    <a:lnTo>
                      <a:pt x="354" y="137"/>
                    </a:lnTo>
                    <a:lnTo>
                      <a:pt x="368" y="140"/>
                    </a:lnTo>
                    <a:lnTo>
                      <a:pt x="382" y="130"/>
                    </a:lnTo>
                    <a:lnTo>
                      <a:pt x="385" y="135"/>
                    </a:lnTo>
                    <a:lnTo>
                      <a:pt x="389" y="133"/>
                    </a:lnTo>
                    <a:lnTo>
                      <a:pt x="389" y="135"/>
                    </a:lnTo>
                    <a:lnTo>
                      <a:pt x="396" y="130"/>
                    </a:lnTo>
                    <a:lnTo>
                      <a:pt x="446" y="137"/>
                    </a:lnTo>
                    <a:lnTo>
                      <a:pt x="446" y="140"/>
                    </a:lnTo>
                    <a:lnTo>
                      <a:pt x="448" y="140"/>
                    </a:lnTo>
                    <a:lnTo>
                      <a:pt x="446" y="128"/>
                    </a:lnTo>
                    <a:lnTo>
                      <a:pt x="437" y="123"/>
                    </a:lnTo>
                    <a:lnTo>
                      <a:pt x="437" y="119"/>
                    </a:lnTo>
                    <a:lnTo>
                      <a:pt x="437" y="119"/>
                    </a:lnTo>
                    <a:lnTo>
                      <a:pt x="439" y="95"/>
                    </a:lnTo>
                    <a:lnTo>
                      <a:pt x="434" y="81"/>
                    </a:lnTo>
                    <a:lnTo>
                      <a:pt x="434" y="81"/>
                    </a:lnTo>
                    <a:lnTo>
                      <a:pt x="434" y="74"/>
                    </a:lnTo>
                    <a:lnTo>
                      <a:pt x="448" y="69"/>
                    </a:lnTo>
                    <a:lnTo>
                      <a:pt x="437" y="60"/>
                    </a:lnTo>
                    <a:lnTo>
                      <a:pt x="420" y="60"/>
                    </a:lnTo>
                    <a:lnTo>
                      <a:pt x="425" y="45"/>
                    </a:lnTo>
                    <a:lnTo>
                      <a:pt x="415" y="34"/>
                    </a:lnTo>
                    <a:lnTo>
                      <a:pt x="420" y="31"/>
                    </a:lnTo>
                    <a:lnTo>
                      <a:pt x="420" y="31"/>
                    </a:lnTo>
                    <a:lnTo>
                      <a:pt x="411" y="34"/>
                    </a:lnTo>
                    <a:lnTo>
                      <a:pt x="399" y="19"/>
                    </a:lnTo>
                    <a:lnTo>
                      <a:pt x="389" y="24"/>
                    </a:lnTo>
                    <a:lnTo>
                      <a:pt x="368" y="19"/>
                    </a:lnTo>
                    <a:lnTo>
                      <a:pt x="371" y="17"/>
                    </a:lnTo>
                    <a:lnTo>
                      <a:pt x="337" y="34"/>
                    </a:lnTo>
                    <a:lnTo>
                      <a:pt x="323" y="26"/>
                    </a:lnTo>
                    <a:lnTo>
                      <a:pt x="297" y="34"/>
                    </a:lnTo>
                    <a:lnTo>
                      <a:pt x="278" y="31"/>
                    </a:lnTo>
                    <a:lnTo>
                      <a:pt x="241" y="8"/>
                    </a:lnTo>
                    <a:lnTo>
                      <a:pt x="222" y="10"/>
                    </a:lnTo>
                    <a:lnTo>
                      <a:pt x="207" y="0"/>
                    </a:lnTo>
                    <a:lnTo>
                      <a:pt x="177" y="0"/>
                    </a:lnTo>
                    <a:lnTo>
                      <a:pt x="151" y="8"/>
                    </a:lnTo>
                    <a:lnTo>
                      <a:pt x="127" y="26"/>
                    </a:lnTo>
                    <a:lnTo>
                      <a:pt x="75" y="24"/>
                    </a:lnTo>
                    <a:lnTo>
                      <a:pt x="75" y="45"/>
                    </a:lnTo>
                    <a:lnTo>
                      <a:pt x="18" y="45"/>
                    </a:lnTo>
                    <a:lnTo>
                      <a:pt x="28" y="41"/>
                    </a:lnTo>
                    <a:lnTo>
                      <a:pt x="35" y="31"/>
                    </a:lnTo>
                    <a:lnTo>
                      <a:pt x="66" y="31"/>
                    </a:lnTo>
                    <a:lnTo>
                      <a:pt x="75" y="24"/>
                    </a:lnTo>
                    <a:lnTo>
                      <a:pt x="49" y="10"/>
                    </a:lnTo>
                    <a:lnTo>
                      <a:pt x="47" y="0"/>
                    </a:lnTo>
                    <a:lnTo>
                      <a:pt x="42" y="0"/>
                    </a:lnTo>
                    <a:lnTo>
                      <a:pt x="44" y="5"/>
                    </a:lnTo>
                    <a:lnTo>
                      <a:pt x="23" y="3"/>
                    </a:lnTo>
                    <a:lnTo>
                      <a:pt x="7" y="12"/>
                    </a:lnTo>
                    <a:lnTo>
                      <a:pt x="16" y="17"/>
                    </a:lnTo>
                    <a:lnTo>
                      <a:pt x="14" y="19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18" y="43"/>
                    </a:lnTo>
                    <a:lnTo>
                      <a:pt x="2" y="55"/>
                    </a:lnTo>
                    <a:lnTo>
                      <a:pt x="16" y="50"/>
                    </a:lnTo>
                    <a:lnTo>
                      <a:pt x="2" y="60"/>
                    </a:lnTo>
                    <a:lnTo>
                      <a:pt x="2" y="74"/>
                    </a:lnTo>
                    <a:lnTo>
                      <a:pt x="18" y="71"/>
                    </a:lnTo>
                    <a:lnTo>
                      <a:pt x="11" y="78"/>
                    </a:lnTo>
                    <a:lnTo>
                      <a:pt x="26" y="93"/>
                    </a:lnTo>
                    <a:lnTo>
                      <a:pt x="21" y="104"/>
                    </a:lnTo>
                    <a:lnTo>
                      <a:pt x="4" y="109"/>
                    </a:lnTo>
                    <a:lnTo>
                      <a:pt x="28" y="119"/>
                    </a:lnTo>
                    <a:lnTo>
                      <a:pt x="28" y="133"/>
                    </a:lnTo>
                    <a:lnTo>
                      <a:pt x="40" y="142"/>
                    </a:lnTo>
                    <a:lnTo>
                      <a:pt x="54" y="142"/>
                    </a:lnTo>
                    <a:lnTo>
                      <a:pt x="73" y="152"/>
                    </a:lnTo>
                    <a:lnTo>
                      <a:pt x="87" y="168"/>
                    </a:lnTo>
                    <a:lnTo>
                      <a:pt x="104" y="166"/>
                    </a:lnTo>
                    <a:lnTo>
                      <a:pt x="113" y="147"/>
                    </a:lnTo>
                    <a:lnTo>
                      <a:pt x="146" y="156"/>
                    </a:lnTo>
                    <a:lnTo>
                      <a:pt x="165" y="173"/>
                    </a:lnTo>
                    <a:lnTo>
                      <a:pt x="179" y="168"/>
                    </a:lnTo>
                    <a:lnTo>
                      <a:pt x="205" y="152"/>
                    </a:lnTo>
                    <a:lnTo>
                      <a:pt x="224" y="156"/>
                    </a:lnTo>
                    <a:lnTo>
                      <a:pt x="241" y="147"/>
                    </a:lnTo>
                    <a:lnTo>
                      <a:pt x="243" y="156"/>
                    </a:lnTo>
                    <a:lnTo>
                      <a:pt x="233" y="161"/>
                    </a:lnTo>
                    <a:lnTo>
                      <a:pt x="236" y="175"/>
                    </a:lnTo>
                    <a:lnTo>
                      <a:pt x="238" y="175"/>
                    </a:lnTo>
                    <a:lnTo>
                      <a:pt x="238" y="173"/>
                    </a:lnTo>
                    <a:lnTo>
                      <a:pt x="245" y="17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7" name="Freeform 59"/>
              <p:cNvSpPr>
                <a:spLocks/>
              </p:cNvSpPr>
              <p:nvPr/>
            </p:nvSpPr>
            <p:spPr bwMode="auto">
              <a:xfrm>
                <a:off x="3690937" y="3621088"/>
                <a:ext cx="15875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10" y="3"/>
                  </a:cxn>
                  <a:cxn ang="0">
                    <a:pos x="5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3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lnTo>
                      <a:pt x="2" y="3"/>
                    </a:lnTo>
                    <a:lnTo>
                      <a:pt x="10" y="3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8" name="Freeform 60"/>
              <p:cNvSpPr>
                <a:spLocks/>
              </p:cNvSpPr>
              <p:nvPr/>
            </p:nvSpPr>
            <p:spPr bwMode="auto">
              <a:xfrm>
                <a:off x="3473450" y="1308101"/>
                <a:ext cx="30162" cy="7938"/>
              </a:xfrm>
              <a:custGeom>
                <a:avLst/>
                <a:gdLst/>
                <a:ahLst/>
                <a:cxnLst>
                  <a:cxn ang="0">
                    <a:pos x="19" y="2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10" y="5"/>
                  </a:cxn>
                  <a:cxn ang="0">
                    <a:pos x="19" y="2"/>
                  </a:cxn>
                </a:cxnLst>
                <a:rect l="0" t="0" r="r" b="b"/>
                <a:pathLst>
                  <a:path w="19" h="5">
                    <a:moveTo>
                      <a:pt x="19" y="2"/>
                    </a:moveTo>
                    <a:lnTo>
                      <a:pt x="7" y="0"/>
                    </a:lnTo>
                    <a:lnTo>
                      <a:pt x="0" y="5"/>
                    </a:lnTo>
                    <a:lnTo>
                      <a:pt x="10" y="5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9" name="Freeform 61"/>
              <p:cNvSpPr>
                <a:spLocks/>
              </p:cNvSpPr>
              <p:nvPr/>
            </p:nvSpPr>
            <p:spPr bwMode="auto">
              <a:xfrm>
                <a:off x="3489325" y="1985963"/>
                <a:ext cx="14287" cy="15875"/>
              </a:xfrm>
              <a:custGeom>
                <a:avLst/>
                <a:gdLst/>
                <a:ahLst/>
                <a:cxnLst>
                  <a:cxn ang="0">
                    <a:pos x="4" y="10"/>
                  </a:cxn>
                  <a:cxn ang="0">
                    <a:pos x="9" y="5"/>
                  </a:cxn>
                  <a:cxn ang="0">
                    <a:pos x="4" y="0"/>
                  </a:cxn>
                  <a:cxn ang="0">
                    <a:pos x="0" y="5"/>
                  </a:cxn>
                  <a:cxn ang="0">
                    <a:pos x="4" y="10"/>
                  </a:cxn>
                </a:cxnLst>
                <a:rect l="0" t="0" r="r" b="b"/>
                <a:pathLst>
                  <a:path w="9" h="10">
                    <a:moveTo>
                      <a:pt x="4" y="10"/>
                    </a:moveTo>
                    <a:lnTo>
                      <a:pt x="9" y="5"/>
                    </a:lnTo>
                    <a:lnTo>
                      <a:pt x="4" y="0"/>
                    </a:lnTo>
                    <a:lnTo>
                      <a:pt x="0" y="5"/>
                    </a:lnTo>
                    <a:lnTo>
                      <a:pt x="4" y="1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0" name="Freeform 62"/>
              <p:cNvSpPr>
                <a:spLocks/>
              </p:cNvSpPr>
              <p:nvPr/>
            </p:nvSpPr>
            <p:spPr bwMode="auto">
              <a:xfrm>
                <a:off x="3459162" y="1281113"/>
                <a:ext cx="22225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4" y="3"/>
                  </a:cxn>
                  <a:cxn ang="0">
                    <a:pos x="14" y="3"/>
                  </a:cxn>
                  <a:cxn ang="0">
                    <a:pos x="4" y="0"/>
                  </a:cxn>
                  <a:cxn ang="0">
                    <a:pos x="0" y="3"/>
                  </a:cxn>
                </a:cxnLst>
                <a:rect l="0" t="0" r="r" b="b"/>
                <a:pathLst>
                  <a:path w="14" h="3">
                    <a:moveTo>
                      <a:pt x="0" y="3"/>
                    </a:moveTo>
                    <a:lnTo>
                      <a:pt x="4" y="3"/>
                    </a:lnTo>
                    <a:lnTo>
                      <a:pt x="14" y="3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1" name="Freeform 63"/>
              <p:cNvSpPr>
                <a:spLocks/>
              </p:cNvSpPr>
              <p:nvPr/>
            </p:nvSpPr>
            <p:spPr bwMode="auto">
              <a:xfrm>
                <a:off x="3124200" y="1225551"/>
                <a:ext cx="409575" cy="296863"/>
              </a:xfrm>
              <a:custGeom>
                <a:avLst/>
                <a:gdLst/>
                <a:ahLst/>
                <a:cxnLst>
                  <a:cxn ang="0">
                    <a:pos x="256" y="76"/>
                  </a:cxn>
                  <a:cxn ang="0">
                    <a:pos x="258" y="66"/>
                  </a:cxn>
                  <a:cxn ang="0">
                    <a:pos x="218" y="57"/>
                  </a:cxn>
                  <a:cxn ang="0">
                    <a:pos x="215" y="47"/>
                  </a:cxn>
                  <a:cxn ang="0">
                    <a:pos x="196" y="52"/>
                  </a:cxn>
                  <a:cxn ang="0">
                    <a:pos x="196" y="35"/>
                  </a:cxn>
                  <a:cxn ang="0">
                    <a:pos x="185" y="24"/>
                  </a:cxn>
                  <a:cxn ang="0">
                    <a:pos x="168" y="35"/>
                  </a:cxn>
                  <a:cxn ang="0">
                    <a:pos x="178" y="19"/>
                  </a:cxn>
                  <a:cxn ang="0">
                    <a:pos x="166" y="9"/>
                  </a:cxn>
                  <a:cxn ang="0">
                    <a:pos x="140" y="0"/>
                  </a:cxn>
                  <a:cxn ang="0">
                    <a:pos x="128" y="5"/>
                  </a:cxn>
                  <a:cxn ang="0">
                    <a:pos x="119" y="19"/>
                  </a:cxn>
                  <a:cxn ang="0">
                    <a:pos x="133" y="64"/>
                  </a:cxn>
                  <a:cxn ang="0">
                    <a:pos x="114" y="38"/>
                  </a:cxn>
                  <a:cxn ang="0">
                    <a:pos x="109" y="26"/>
                  </a:cxn>
                  <a:cxn ang="0">
                    <a:pos x="93" y="14"/>
                  </a:cxn>
                  <a:cxn ang="0">
                    <a:pos x="78" y="28"/>
                  </a:cxn>
                  <a:cxn ang="0">
                    <a:pos x="81" y="45"/>
                  </a:cxn>
                  <a:cxn ang="0">
                    <a:pos x="64" y="26"/>
                  </a:cxn>
                  <a:cxn ang="0">
                    <a:pos x="45" y="28"/>
                  </a:cxn>
                  <a:cxn ang="0">
                    <a:pos x="55" y="19"/>
                  </a:cxn>
                  <a:cxn ang="0">
                    <a:pos x="71" y="19"/>
                  </a:cxn>
                  <a:cxn ang="0">
                    <a:pos x="74" y="9"/>
                  </a:cxn>
                  <a:cxn ang="0">
                    <a:pos x="33" y="24"/>
                  </a:cxn>
                  <a:cxn ang="0">
                    <a:pos x="26" y="14"/>
                  </a:cxn>
                  <a:cxn ang="0">
                    <a:pos x="10" y="19"/>
                  </a:cxn>
                  <a:cxn ang="0">
                    <a:pos x="0" y="26"/>
                  </a:cxn>
                  <a:cxn ang="0">
                    <a:pos x="15" y="52"/>
                  </a:cxn>
                  <a:cxn ang="0">
                    <a:pos x="33" y="42"/>
                  </a:cxn>
                  <a:cxn ang="0">
                    <a:pos x="24" y="54"/>
                  </a:cxn>
                  <a:cxn ang="0">
                    <a:pos x="36" y="64"/>
                  </a:cxn>
                  <a:cxn ang="0">
                    <a:pos x="22" y="71"/>
                  </a:cxn>
                  <a:cxn ang="0">
                    <a:pos x="41" y="83"/>
                  </a:cxn>
                  <a:cxn ang="0">
                    <a:pos x="55" y="101"/>
                  </a:cxn>
                  <a:cxn ang="0">
                    <a:pos x="74" y="99"/>
                  </a:cxn>
                  <a:cxn ang="0">
                    <a:pos x="97" y="90"/>
                  </a:cxn>
                  <a:cxn ang="0">
                    <a:pos x="88" y="83"/>
                  </a:cxn>
                  <a:cxn ang="0">
                    <a:pos x="100" y="73"/>
                  </a:cxn>
                  <a:cxn ang="0">
                    <a:pos x="111" y="87"/>
                  </a:cxn>
                  <a:cxn ang="0">
                    <a:pos x="128" y="87"/>
                  </a:cxn>
                  <a:cxn ang="0">
                    <a:pos x="140" y="73"/>
                  </a:cxn>
                  <a:cxn ang="0">
                    <a:pos x="147" y="76"/>
                  </a:cxn>
                  <a:cxn ang="0">
                    <a:pos x="133" y="87"/>
                  </a:cxn>
                  <a:cxn ang="0">
                    <a:pos x="149" y="92"/>
                  </a:cxn>
                  <a:cxn ang="0">
                    <a:pos x="121" y="92"/>
                  </a:cxn>
                  <a:cxn ang="0">
                    <a:pos x="102" y="106"/>
                  </a:cxn>
                  <a:cxn ang="0">
                    <a:pos x="69" y="109"/>
                  </a:cxn>
                  <a:cxn ang="0">
                    <a:pos x="71" y="125"/>
                  </a:cxn>
                  <a:cxn ang="0">
                    <a:pos x="147" y="118"/>
                  </a:cxn>
                  <a:cxn ang="0">
                    <a:pos x="147" y="120"/>
                  </a:cxn>
                  <a:cxn ang="0">
                    <a:pos x="104" y="127"/>
                  </a:cxn>
                  <a:cxn ang="0">
                    <a:pos x="78" y="135"/>
                  </a:cxn>
                  <a:cxn ang="0">
                    <a:pos x="88" y="153"/>
                  </a:cxn>
                  <a:cxn ang="0">
                    <a:pos x="111" y="163"/>
                  </a:cxn>
                  <a:cxn ang="0">
                    <a:pos x="147" y="187"/>
                  </a:cxn>
                  <a:cxn ang="0">
                    <a:pos x="168" y="139"/>
                  </a:cxn>
                  <a:cxn ang="0">
                    <a:pos x="178" y="137"/>
                  </a:cxn>
                  <a:cxn ang="0">
                    <a:pos x="187" y="109"/>
                  </a:cxn>
                  <a:cxn ang="0">
                    <a:pos x="199" y="109"/>
                  </a:cxn>
                  <a:cxn ang="0">
                    <a:pos x="196" y="87"/>
                  </a:cxn>
                  <a:cxn ang="0">
                    <a:pos x="237" y="73"/>
                  </a:cxn>
                  <a:cxn ang="0">
                    <a:pos x="256" y="76"/>
                  </a:cxn>
                </a:cxnLst>
                <a:rect l="0" t="0" r="r" b="b"/>
                <a:pathLst>
                  <a:path w="258" h="187">
                    <a:moveTo>
                      <a:pt x="256" y="76"/>
                    </a:moveTo>
                    <a:lnTo>
                      <a:pt x="258" y="66"/>
                    </a:lnTo>
                    <a:lnTo>
                      <a:pt x="218" y="57"/>
                    </a:lnTo>
                    <a:lnTo>
                      <a:pt x="215" y="47"/>
                    </a:lnTo>
                    <a:lnTo>
                      <a:pt x="196" y="52"/>
                    </a:lnTo>
                    <a:lnTo>
                      <a:pt x="196" y="35"/>
                    </a:lnTo>
                    <a:lnTo>
                      <a:pt x="185" y="24"/>
                    </a:lnTo>
                    <a:lnTo>
                      <a:pt x="168" y="35"/>
                    </a:lnTo>
                    <a:lnTo>
                      <a:pt x="178" y="19"/>
                    </a:lnTo>
                    <a:lnTo>
                      <a:pt x="166" y="9"/>
                    </a:lnTo>
                    <a:lnTo>
                      <a:pt x="140" y="0"/>
                    </a:lnTo>
                    <a:lnTo>
                      <a:pt x="128" y="5"/>
                    </a:lnTo>
                    <a:lnTo>
                      <a:pt x="119" y="19"/>
                    </a:lnTo>
                    <a:lnTo>
                      <a:pt x="133" y="64"/>
                    </a:lnTo>
                    <a:lnTo>
                      <a:pt x="114" y="38"/>
                    </a:lnTo>
                    <a:lnTo>
                      <a:pt x="109" y="26"/>
                    </a:lnTo>
                    <a:lnTo>
                      <a:pt x="93" y="14"/>
                    </a:lnTo>
                    <a:lnTo>
                      <a:pt x="78" y="28"/>
                    </a:lnTo>
                    <a:lnTo>
                      <a:pt x="81" y="45"/>
                    </a:lnTo>
                    <a:lnTo>
                      <a:pt x="64" y="26"/>
                    </a:lnTo>
                    <a:lnTo>
                      <a:pt x="45" y="28"/>
                    </a:lnTo>
                    <a:lnTo>
                      <a:pt x="55" y="19"/>
                    </a:lnTo>
                    <a:lnTo>
                      <a:pt x="71" y="19"/>
                    </a:lnTo>
                    <a:lnTo>
                      <a:pt x="74" y="9"/>
                    </a:lnTo>
                    <a:lnTo>
                      <a:pt x="33" y="24"/>
                    </a:lnTo>
                    <a:lnTo>
                      <a:pt x="26" y="14"/>
                    </a:lnTo>
                    <a:lnTo>
                      <a:pt x="10" y="19"/>
                    </a:lnTo>
                    <a:lnTo>
                      <a:pt x="0" y="26"/>
                    </a:lnTo>
                    <a:lnTo>
                      <a:pt x="15" y="52"/>
                    </a:lnTo>
                    <a:lnTo>
                      <a:pt x="33" y="42"/>
                    </a:lnTo>
                    <a:lnTo>
                      <a:pt x="24" y="54"/>
                    </a:lnTo>
                    <a:lnTo>
                      <a:pt x="36" y="64"/>
                    </a:lnTo>
                    <a:lnTo>
                      <a:pt x="22" y="71"/>
                    </a:lnTo>
                    <a:lnTo>
                      <a:pt x="41" y="83"/>
                    </a:lnTo>
                    <a:lnTo>
                      <a:pt x="55" y="101"/>
                    </a:lnTo>
                    <a:lnTo>
                      <a:pt x="74" y="99"/>
                    </a:lnTo>
                    <a:lnTo>
                      <a:pt x="97" y="90"/>
                    </a:lnTo>
                    <a:lnTo>
                      <a:pt x="88" y="83"/>
                    </a:lnTo>
                    <a:lnTo>
                      <a:pt x="100" y="73"/>
                    </a:lnTo>
                    <a:lnTo>
                      <a:pt x="111" y="87"/>
                    </a:lnTo>
                    <a:lnTo>
                      <a:pt x="128" y="87"/>
                    </a:lnTo>
                    <a:lnTo>
                      <a:pt x="140" y="73"/>
                    </a:lnTo>
                    <a:lnTo>
                      <a:pt x="147" y="76"/>
                    </a:lnTo>
                    <a:lnTo>
                      <a:pt x="133" y="87"/>
                    </a:lnTo>
                    <a:lnTo>
                      <a:pt x="149" y="92"/>
                    </a:lnTo>
                    <a:lnTo>
                      <a:pt x="121" y="92"/>
                    </a:lnTo>
                    <a:lnTo>
                      <a:pt x="102" y="106"/>
                    </a:lnTo>
                    <a:lnTo>
                      <a:pt x="69" y="109"/>
                    </a:lnTo>
                    <a:lnTo>
                      <a:pt x="71" y="125"/>
                    </a:lnTo>
                    <a:lnTo>
                      <a:pt x="147" y="118"/>
                    </a:lnTo>
                    <a:lnTo>
                      <a:pt x="147" y="120"/>
                    </a:lnTo>
                    <a:lnTo>
                      <a:pt x="104" y="127"/>
                    </a:lnTo>
                    <a:lnTo>
                      <a:pt x="78" y="135"/>
                    </a:lnTo>
                    <a:lnTo>
                      <a:pt x="88" y="153"/>
                    </a:lnTo>
                    <a:lnTo>
                      <a:pt x="111" y="163"/>
                    </a:lnTo>
                    <a:lnTo>
                      <a:pt x="147" y="187"/>
                    </a:lnTo>
                    <a:lnTo>
                      <a:pt x="168" y="139"/>
                    </a:lnTo>
                    <a:lnTo>
                      <a:pt x="178" y="137"/>
                    </a:lnTo>
                    <a:lnTo>
                      <a:pt x="187" y="109"/>
                    </a:lnTo>
                    <a:lnTo>
                      <a:pt x="199" y="109"/>
                    </a:lnTo>
                    <a:lnTo>
                      <a:pt x="196" y="87"/>
                    </a:lnTo>
                    <a:lnTo>
                      <a:pt x="237" y="73"/>
                    </a:lnTo>
                    <a:lnTo>
                      <a:pt x="256" y="7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2" name="Freeform 64"/>
              <p:cNvSpPr>
                <a:spLocks/>
              </p:cNvSpPr>
              <p:nvPr/>
            </p:nvSpPr>
            <p:spPr bwMode="auto">
              <a:xfrm>
                <a:off x="3454400" y="2001838"/>
                <a:ext cx="15875" cy="7938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10" y="2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7" y="5"/>
                  </a:cxn>
                </a:cxnLst>
                <a:rect l="0" t="0" r="r" b="b"/>
                <a:pathLst>
                  <a:path w="10" h="5">
                    <a:moveTo>
                      <a:pt x="7" y="5"/>
                    </a:moveTo>
                    <a:lnTo>
                      <a:pt x="10" y="2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3" name="Freeform 65"/>
              <p:cNvSpPr>
                <a:spLocks/>
              </p:cNvSpPr>
              <p:nvPr/>
            </p:nvSpPr>
            <p:spPr bwMode="auto">
              <a:xfrm>
                <a:off x="3567112" y="1974851"/>
                <a:ext cx="22225" cy="11113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14" y="7"/>
                  </a:cxn>
                  <a:cxn ang="0">
                    <a:pos x="7" y="0"/>
                  </a:cxn>
                </a:cxnLst>
                <a:rect l="0" t="0" r="r" b="b"/>
                <a:pathLst>
                  <a:path w="14" h="7">
                    <a:moveTo>
                      <a:pt x="7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4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4" name="Freeform 66"/>
              <p:cNvSpPr>
                <a:spLocks/>
              </p:cNvSpPr>
              <p:nvPr/>
            </p:nvSpPr>
            <p:spPr bwMode="auto">
              <a:xfrm>
                <a:off x="3511550" y="1382713"/>
                <a:ext cx="130175" cy="79375"/>
              </a:xfrm>
              <a:custGeom>
                <a:avLst/>
                <a:gdLst/>
                <a:ahLst/>
                <a:cxnLst>
                  <a:cxn ang="0">
                    <a:pos x="64" y="19"/>
                  </a:cxn>
                  <a:cxn ang="0">
                    <a:pos x="49" y="0"/>
                  </a:cxn>
                  <a:cxn ang="0">
                    <a:pos x="19" y="0"/>
                  </a:cxn>
                  <a:cxn ang="0">
                    <a:pos x="0" y="10"/>
                  </a:cxn>
                  <a:cxn ang="0">
                    <a:pos x="19" y="17"/>
                  </a:cxn>
                  <a:cxn ang="0">
                    <a:pos x="0" y="36"/>
                  </a:cxn>
                  <a:cxn ang="0">
                    <a:pos x="0" y="40"/>
                  </a:cxn>
                  <a:cxn ang="0">
                    <a:pos x="42" y="36"/>
                  </a:cxn>
                  <a:cxn ang="0">
                    <a:pos x="40" y="40"/>
                  </a:cxn>
                  <a:cxn ang="0">
                    <a:pos x="35" y="50"/>
                  </a:cxn>
                  <a:cxn ang="0">
                    <a:pos x="54" y="50"/>
                  </a:cxn>
                  <a:cxn ang="0">
                    <a:pos x="82" y="21"/>
                  </a:cxn>
                  <a:cxn ang="0">
                    <a:pos x="64" y="19"/>
                  </a:cxn>
                </a:cxnLst>
                <a:rect l="0" t="0" r="r" b="b"/>
                <a:pathLst>
                  <a:path w="82" h="50">
                    <a:moveTo>
                      <a:pt x="64" y="19"/>
                    </a:moveTo>
                    <a:lnTo>
                      <a:pt x="49" y="0"/>
                    </a:lnTo>
                    <a:lnTo>
                      <a:pt x="19" y="0"/>
                    </a:lnTo>
                    <a:lnTo>
                      <a:pt x="0" y="10"/>
                    </a:lnTo>
                    <a:lnTo>
                      <a:pt x="19" y="17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42" y="36"/>
                    </a:lnTo>
                    <a:lnTo>
                      <a:pt x="40" y="40"/>
                    </a:lnTo>
                    <a:lnTo>
                      <a:pt x="35" y="50"/>
                    </a:lnTo>
                    <a:lnTo>
                      <a:pt x="54" y="50"/>
                    </a:lnTo>
                    <a:lnTo>
                      <a:pt x="82" y="21"/>
                    </a:lnTo>
                    <a:lnTo>
                      <a:pt x="64" y="1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5" name="Freeform 67"/>
              <p:cNvSpPr>
                <a:spLocks/>
              </p:cNvSpPr>
              <p:nvPr/>
            </p:nvSpPr>
            <p:spPr bwMode="auto">
              <a:xfrm>
                <a:off x="3582987" y="1960563"/>
                <a:ext cx="30162" cy="25400"/>
              </a:xfrm>
              <a:custGeom>
                <a:avLst/>
                <a:gdLst/>
                <a:ahLst/>
                <a:cxnLst>
                  <a:cxn ang="0">
                    <a:pos x="19" y="7"/>
                  </a:cxn>
                  <a:cxn ang="0">
                    <a:pos x="16" y="0"/>
                  </a:cxn>
                  <a:cxn ang="0">
                    <a:pos x="0" y="9"/>
                  </a:cxn>
                  <a:cxn ang="0">
                    <a:pos x="7" y="16"/>
                  </a:cxn>
                  <a:cxn ang="0">
                    <a:pos x="19" y="7"/>
                  </a:cxn>
                </a:cxnLst>
                <a:rect l="0" t="0" r="r" b="b"/>
                <a:pathLst>
                  <a:path w="19" h="16">
                    <a:moveTo>
                      <a:pt x="19" y="7"/>
                    </a:moveTo>
                    <a:lnTo>
                      <a:pt x="16" y="0"/>
                    </a:lnTo>
                    <a:lnTo>
                      <a:pt x="0" y="9"/>
                    </a:lnTo>
                    <a:lnTo>
                      <a:pt x="7" y="16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6" name="Freeform 68"/>
              <p:cNvSpPr>
                <a:spLocks/>
              </p:cNvSpPr>
              <p:nvPr/>
            </p:nvSpPr>
            <p:spPr bwMode="auto">
              <a:xfrm>
                <a:off x="3484562" y="1352551"/>
                <a:ext cx="74612" cy="33338"/>
              </a:xfrm>
              <a:custGeom>
                <a:avLst/>
                <a:gdLst/>
                <a:ahLst/>
                <a:cxnLst>
                  <a:cxn ang="0">
                    <a:pos x="47" y="17"/>
                  </a:cxn>
                  <a:cxn ang="0">
                    <a:pos x="45" y="0"/>
                  </a:cxn>
                  <a:cxn ang="0">
                    <a:pos x="29" y="0"/>
                  </a:cxn>
                  <a:cxn ang="0">
                    <a:pos x="0" y="7"/>
                  </a:cxn>
                  <a:cxn ang="0">
                    <a:pos x="19" y="21"/>
                  </a:cxn>
                  <a:cxn ang="0">
                    <a:pos x="47" y="17"/>
                  </a:cxn>
                </a:cxnLst>
                <a:rect l="0" t="0" r="r" b="b"/>
                <a:pathLst>
                  <a:path w="47" h="21">
                    <a:moveTo>
                      <a:pt x="47" y="17"/>
                    </a:moveTo>
                    <a:lnTo>
                      <a:pt x="45" y="0"/>
                    </a:lnTo>
                    <a:lnTo>
                      <a:pt x="29" y="0"/>
                    </a:lnTo>
                    <a:lnTo>
                      <a:pt x="0" y="7"/>
                    </a:lnTo>
                    <a:lnTo>
                      <a:pt x="19" y="21"/>
                    </a:lnTo>
                    <a:lnTo>
                      <a:pt x="47" y="1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7" name="Freeform 69"/>
              <p:cNvSpPr>
                <a:spLocks/>
              </p:cNvSpPr>
              <p:nvPr/>
            </p:nvSpPr>
            <p:spPr bwMode="auto">
              <a:xfrm>
                <a:off x="3390900" y="1187451"/>
                <a:ext cx="357187" cy="112713"/>
              </a:xfrm>
              <a:custGeom>
                <a:avLst/>
                <a:gdLst/>
                <a:ahLst/>
                <a:cxnLst>
                  <a:cxn ang="0">
                    <a:pos x="225" y="22"/>
                  </a:cxn>
                  <a:cxn ang="0">
                    <a:pos x="215" y="19"/>
                  </a:cxn>
                  <a:cxn ang="0">
                    <a:pos x="144" y="12"/>
                  </a:cxn>
                  <a:cxn ang="0">
                    <a:pos x="137" y="22"/>
                  </a:cxn>
                  <a:cxn ang="0">
                    <a:pos x="125" y="19"/>
                  </a:cxn>
                  <a:cxn ang="0">
                    <a:pos x="130" y="3"/>
                  </a:cxn>
                  <a:cxn ang="0">
                    <a:pos x="118" y="0"/>
                  </a:cxn>
                  <a:cxn ang="0">
                    <a:pos x="109" y="29"/>
                  </a:cxn>
                  <a:cxn ang="0">
                    <a:pos x="97" y="12"/>
                  </a:cxn>
                  <a:cxn ang="0">
                    <a:pos x="76" y="14"/>
                  </a:cxn>
                  <a:cxn ang="0">
                    <a:pos x="62" y="5"/>
                  </a:cxn>
                  <a:cxn ang="0">
                    <a:pos x="43" y="14"/>
                  </a:cxn>
                  <a:cxn ang="0">
                    <a:pos x="31" y="10"/>
                  </a:cxn>
                  <a:cxn ang="0">
                    <a:pos x="38" y="22"/>
                  </a:cxn>
                  <a:cxn ang="0">
                    <a:pos x="10" y="12"/>
                  </a:cxn>
                  <a:cxn ang="0">
                    <a:pos x="0" y="22"/>
                  </a:cxn>
                  <a:cxn ang="0">
                    <a:pos x="24" y="24"/>
                  </a:cxn>
                  <a:cxn ang="0">
                    <a:pos x="12" y="33"/>
                  </a:cxn>
                  <a:cxn ang="0">
                    <a:pos x="24" y="43"/>
                  </a:cxn>
                  <a:cxn ang="0">
                    <a:pos x="97" y="38"/>
                  </a:cxn>
                  <a:cxn ang="0">
                    <a:pos x="97" y="43"/>
                  </a:cxn>
                  <a:cxn ang="0">
                    <a:pos x="66" y="43"/>
                  </a:cxn>
                  <a:cxn ang="0">
                    <a:pos x="43" y="50"/>
                  </a:cxn>
                  <a:cxn ang="0">
                    <a:pos x="71" y="62"/>
                  </a:cxn>
                  <a:cxn ang="0">
                    <a:pos x="121" y="59"/>
                  </a:cxn>
                  <a:cxn ang="0">
                    <a:pos x="121" y="69"/>
                  </a:cxn>
                  <a:cxn ang="0">
                    <a:pos x="149" y="71"/>
                  </a:cxn>
                  <a:cxn ang="0">
                    <a:pos x="156" y="66"/>
                  </a:cxn>
                  <a:cxn ang="0">
                    <a:pos x="177" y="62"/>
                  </a:cxn>
                  <a:cxn ang="0">
                    <a:pos x="196" y="52"/>
                  </a:cxn>
                  <a:cxn ang="0">
                    <a:pos x="191" y="50"/>
                  </a:cxn>
                  <a:cxn ang="0">
                    <a:pos x="222" y="38"/>
                  </a:cxn>
                  <a:cxn ang="0">
                    <a:pos x="225" y="22"/>
                  </a:cxn>
                </a:cxnLst>
                <a:rect l="0" t="0" r="r" b="b"/>
                <a:pathLst>
                  <a:path w="225" h="71">
                    <a:moveTo>
                      <a:pt x="225" y="22"/>
                    </a:moveTo>
                    <a:lnTo>
                      <a:pt x="215" y="19"/>
                    </a:lnTo>
                    <a:lnTo>
                      <a:pt x="144" y="12"/>
                    </a:lnTo>
                    <a:lnTo>
                      <a:pt x="137" y="22"/>
                    </a:lnTo>
                    <a:lnTo>
                      <a:pt x="125" y="19"/>
                    </a:lnTo>
                    <a:lnTo>
                      <a:pt x="130" y="3"/>
                    </a:lnTo>
                    <a:lnTo>
                      <a:pt x="118" y="0"/>
                    </a:lnTo>
                    <a:lnTo>
                      <a:pt x="109" y="29"/>
                    </a:lnTo>
                    <a:lnTo>
                      <a:pt x="97" y="12"/>
                    </a:lnTo>
                    <a:lnTo>
                      <a:pt x="76" y="14"/>
                    </a:lnTo>
                    <a:lnTo>
                      <a:pt x="62" y="5"/>
                    </a:lnTo>
                    <a:lnTo>
                      <a:pt x="43" y="14"/>
                    </a:lnTo>
                    <a:lnTo>
                      <a:pt x="31" y="10"/>
                    </a:lnTo>
                    <a:lnTo>
                      <a:pt x="38" y="22"/>
                    </a:lnTo>
                    <a:lnTo>
                      <a:pt x="10" y="12"/>
                    </a:lnTo>
                    <a:lnTo>
                      <a:pt x="0" y="22"/>
                    </a:lnTo>
                    <a:lnTo>
                      <a:pt x="24" y="24"/>
                    </a:lnTo>
                    <a:lnTo>
                      <a:pt x="12" y="33"/>
                    </a:lnTo>
                    <a:lnTo>
                      <a:pt x="24" y="43"/>
                    </a:lnTo>
                    <a:lnTo>
                      <a:pt x="97" y="38"/>
                    </a:lnTo>
                    <a:lnTo>
                      <a:pt x="97" y="43"/>
                    </a:lnTo>
                    <a:lnTo>
                      <a:pt x="66" y="43"/>
                    </a:lnTo>
                    <a:lnTo>
                      <a:pt x="43" y="50"/>
                    </a:lnTo>
                    <a:lnTo>
                      <a:pt x="71" y="62"/>
                    </a:lnTo>
                    <a:lnTo>
                      <a:pt x="121" y="59"/>
                    </a:lnTo>
                    <a:lnTo>
                      <a:pt x="121" y="69"/>
                    </a:lnTo>
                    <a:lnTo>
                      <a:pt x="149" y="71"/>
                    </a:lnTo>
                    <a:lnTo>
                      <a:pt x="156" y="66"/>
                    </a:lnTo>
                    <a:lnTo>
                      <a:pt x="177" y="62"/>
                    </a:lnTo>
                    <a:lnTo>
                      <a:pt x="196" y="52"/>
                    </a:lnTo>
                    <a:lnTo>
                      <a:pt x="191" y="50"/>
                    </a:lnTo>
                    <a:lnTo>
                      <a:pt x="222" y="38"/>
                    </a:lnTo>
                    <a:lnTo>
                      <a:pt x="225" y="2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8" name="Freeform 70"/>
              <p:cNvSpPr>
                <a:spLocks/>
              </p:cNvSpPr>
              <p:nvPr/>
            </p:nvSpPr>
            <p:spPr bwMode="auto">
              <a:xfrm>
                <a:off x="3627437" y="1187451"/>
                <a:ext cx="11112" cy="47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3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7" h="3">
                    <a:moveTo>
                      <a:pt x="5" y="0"/>
                    </a:moveTo>
                    <a:lnTo>
                      <a:pt x="0" y="0"/>
                    </a:lnTo>
                    <a:lnTo>
                      <a:pt x="5" y="3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9" name="Freeform 71"/>
              <p:cNvSpPr>
                <a:spLocks/>
              </p:cNvSpPr>
              <p:nvPr/>
            </p:nvSpPr>
            <p:spPr bwMode="auto">
              <a:xfrm>
                <a:off x="3773487" y="1322388"/>
                <a:ext cx="44450" cy="7938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28" y="3"/>
                  </a:cxn>
                  <a:cxn ang="0">
                    <a:pos x="12" y="0"/>
                  </a:cxn>
                  <a:cxn ang="0">
                    <a:pos x="0" y="5"/>
                  </a:cxn>
                  <a:cxn ang="0">
                    <a:pos x="5" y="5"/>
                  </a:cxn>
                </a:cxnLst>
                <a:rect l="0" t="0" r="r" b="b"/>
                <a:pathLst>
                  <a:path w="28" h="5">
                    <a:moveTo>
                      <a:pt x="5" y="5"/>
                    </a:moveTo>
                    <a:lnTo>
                      <a:pt x="28" y="3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0" name="Freeform 72"/>
              <p:cNvSpPr>
                <a:spLocks/>
              </p:cNvSpPr>
              <p:nvPr/>
            </p:nvSpPr>
            <p:spPr bwMode="auto">
              <a:xfrm>
                <a:off x="3514725" y="1165226"/>
                <a:ext cx="11112" cy="11113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2" y="0"/>
                  </a:cxn>
                  <a:cxn ang="0">
                    <a:pos x="0" y="5"/>
                  </a:cxn>
                  <a:cxn ang="0">
                    <a:pos x="2" y="7"/>
                  </a:cxn>
                  <a:cxn ang="0">
                    <a:pos x="7" y="5"/>
                  </a:cxn>
                </a:cxnLst>
                <a:rect l="0" t="0" r="r" b="b"/>
                <a:pathLst>
                  <a:path w="7" h="7">
                    <a:moveTo>
                      <a:pt x="7" y="5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1" name="Freeform 73"/>
              <p:cNvSpPr>
                <a:spLocks/>
              </p:cNvSpPr>
              <p:nvPr/>
            </p:nvSpPr>
            <p:spPr bwMode="auto">
              <a:xfrm>
                <a:off x="3635375" y="1192213"/>
                <a:ext cx="6350" cy="3175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2" name="Freeform 74"/>
              <p:cNvSpPr>
                <a:spLocks/>
              </p:cNvSpPr>
              <p:nvPr/>
            </p:nvSpPr>
            <p:spPr bwMode="auto">
              <a:xfrm>
                <a:off x="3913187" y="1209676"/>
                <a:ext cx="77787" cy="15875"/>
              </a:xfrm>
              <a:custGeom>
                <a:avLst/>
                <a:gdLst/>
                <a:ahLst/>
                <a:cxnLst>
                  <a:cxn ang="0">
                    <a:pos x="30" y="8"/>
                  </a:cxn>
                  <a:cxn ang="0">
                    <a:pos x="49" y="0"/>
                  </a:cxn>
                  <a:cxn ang="0">
                    <a:pos x="0" y="8"/>
                  </a:cxn>
                  <a:cxn ang="0">
                    <a:pos x="0" y="10"/>
                  </a:cxn>
                  <a:cxn ang="0">
                    <a:pos x="30" y="8"/>
                  </a:cxn>
                </a:cxnLst>
                <a:rect l="0" t="0" r="r" b="b"/>
                <a:pathLst>
                  <a:path w="49" h="10">
                    <a:moveTo>
                      <a:pt x="30" y="8"/>
                    </a:moveTo>
                    <a:lnTo>
                      <a:pt x="49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30" y="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3" name="Freeform 75"/>
              <p:cNvSpPr>
                <a:spLocks/>
              </p:cNvSpPr>
              <p:nvPr/>
            </p:nvSpPr>
            <p:spPr bwMode="auto">
              <a:xfrm>
                <a:off x="3495675" y="1162051"/>
                <a:ext cx="1905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9"/>
                  </a:cxn>
                  <a:cxn ang="0">
                    <a:pos x="12" y="2"/>
                  </a:cxn>
                  <a:cxn ang="0">
                    <a:pos x="0" y="0"/>
                  </a:cxn>
                  <a:cxn ang="0">
                    <a:pos x="5" y="2"/>
                  </a:cxn>
                </a:cxnLst>
                <a:rect l="0" t="0" r="r" b="b"/>
                <a:pathLst>
                  <a:path w="12" h="9">
                    <a:moveTo>
                      <a:pt x="5" y="2"/>
                    </a:moveTo>
                    <a:lnTo>
                      <a:pt x="5" y="9"/>
                    </a:lnTo>
                    <a:lnTo>
                      <a:pt x="12" y="2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4" name="Freeform 76"/>
              <p:cNvSpPr>
                <a:spLocks/>
              </p:cNvSpPr>
              <p:nvPr/>
            </p:nvSpPr>
            <p:spPr bwMode="auto">
              <a:xfrm>
                <a:off x="3665537" y="1509713"/>
                <a:ext cx="17462" cy="1587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1" y="0"/>
                  </a:cxn>
                  <a:cxn ang="0">
                    <a:pos x="2" y="8"/>
                  </a:cxn>
                  <a:cxn ang="0">
                    <a:pos x="0" y="10"/>
                  </a:cxn>
                </a:cxnLst>
                <a:rect l="0" t="0" r="r" b="b"/>
                <a:pathLst>
                  <a:path w="11" h="10">
                    <a:moveTo>
                      <a:pt x="0" y="10"/>
                    </a:moveTo>
                    <a:lnTo>
                      <a:pt x="11" y="0"/>
                    </a:lnTo>
                    <a:lnTo>
                      <a:pt x="2" y="8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5" name="Freeform 77"/>
              <p:cNvSpPr>
                <a:spLocks/>
              </p:cNvSpPr>
              <p:nvPr/>
            </p:nvSpPr>
            <p:spPr bwMode="auto">
              <a:xfrm>
                <a:off x="3717925" y="1330326"/>
                <a:ext cx="14287" cy="15875"/>
              </a:xfrm>
              <a:custGeom>
                <a:avLst/>
                <a:gdLst/>
                <a:ahLst/>
                <a:cxnLst>
                  <a:cxn ang="0">
                    <a:pos x="9" y="10"/>
                  </a:cxn>
                  <a:cxn ang="0">
                    <a:pos x="9" y="7"/>
                  </a:cxn>
                  <a:cxn ang="0">
                    <a:pos x="2" y="0"/>
                  </a:cxn>
                  <a:cxn ang="0">
                    <a:pos x="0" y="7"/>
                  </a:cxn>
                  <a:cxn ang="0">
                    <a:pos x="9" y="10"/>
                  </a:cxn>
                </a:cxnLst>
                <a:rect l="0" t="0" r="r" b="b"/>
                <a:pathLst>
                  <a:path w="9" h="10">
                    <a:moveTo>
                      <a:pt x="9" y="10"/>
                    </a:moveTo>
                    <a:lnTo>
                      <a:pt x="9" y="7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9" y="1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6" name="Freeform 78"/>
              <p:cNvSpPr>
                <a:spLocks/>
              </p:cNvSpPr>
              <p:nvPr/>
            </p:nvSpPr>
            <p:spPr bwMode="auto">
              <a:xfrm>
                <a:off x="3495675" y="2009776"/>
                <a:ext cx="7937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3" y="4"/>
                  </a:cxn>
                  <a:cxn ang="0">
                    <a:pos x="5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7" name="Freeform 79"/>
              <p:cNvSpPr>
                <a:spLocks/>
              </p:cNvSpPr>
              <p:nvPr/>
            </p:nvSpPr>
            <p:spPr bwMode="auto">
              <a:xfrm>
                <a:off x="3503612" y="2001838"/>
                <a:ext cx="11112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5" y="5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8" name="Freeform 80"/>
              <p:cNvSpPr>
                <a:spLocks/>
              </p:cNvSpPr>
              <p:nvPr/>
            </p:nvSpPr>
            <p:spPr bwMode="auto">
              <a:xfrm>
                <a:off x="3613150" y="1957388"/>
                <a:ext cx="22225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4"/>
                  </a:cxn>
                  <a:cxn ang="0">
                    <a:pos x="14" y="2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4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9" name="Freeform 81"/>
              <p:cNvSpPr>
                <a:spLocks/>
              </p:cNvSpPr>
              <p:nvPr/>
            </p:nvSpPr>
            <p:spPr bwMode="auto">
              <a:xfrm>
                <a:off x="3671887" y="1919288"/>
                <a:ext cx="30162" cy="22225"/>
              </a:xfrm>
              <a:custGeom>
                <a:avLst/>
                <a:gdLst/>
                <a:ahLst/>
                <a:cxnLst>
                  <a:cxn ang="0">
                    <a:pos x="19" y="9"/>
                  </a:cxn>
                  <a:cxn ang="0">
                    <a:pos x="10" y="0"/>
                  </a:cxn>
                  <a:cxn ang="0">
                    <a:pos x="0" y="7"/>
                  </a:cxn>
                  <a:cxn ang="0">
                    <a:pos x="7" y="14"/>
                  </a:cxn>
                  <a:cxn ang="0">
                    <a:pos x="19" y="9"/>
                  </a:cxn>
                </a:cxnLst>
                <a:rect l="0" t="0" r="r" b="b"/>
                <a:pathLst>
                  <a:path w="19" h="14">
                    <a:moveTo>
                      <a:pt x="19" y="9"/>
                    </a:moveTo>
                    <a:lnTo>
                      <a:pt x="10" y="0"/>
                    </a:lnTo>
                    <a:lnTo>
                      <a:pt x="0" y="7"/>
                    </a:lnTo>
                    <a:lnTo>
                      <a:pt x="7" y="14"/>
                    </a:lnTo>
                    <a:lnTo>
                      <a:pt x="19" y="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0" name="Freeform 82"/>
              <p:cNvSpPr>
                <a:spLocks/>
              </p:cNvSpPr>
              <p:nvPr/>
            </p:nvSpPr>
            <p:spPr bwMode="auto">
              <a:xfrm>
                <a:off x="3624262" y="1930401"/>
                <a:ext cx="317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1" name="Freeform 83"/>
              <p:cNvSpPr>
                <a:spLocks/>
              </p:cNvSpPr>
              <p:nvPr/>
            </p:nvSpPr>
            <p:spPr bwMode="auto">
              <a:xfrm>
                <a:off x="3556000" y="1944688"/>
                <a:ext cx="49212" cy="26988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12" y="8"/>
                  </a:cxn>
                  <a:cxn ang="0">
                    <a:pos x="0" y="17"/>
                  </a:cxn>
                  <a:cxn ang="0">
                    <a:pos x="24" y="10"/>
                  </a:cxn>
                  <a:cxn ang="0">
                    <a:pos x="31" y="0"/>
                  </a:cxn>
                </a:cxnLst>
                <a:rect l="0" t="0" r="r" b="b"/>
                <a:pathLst>
                  <a:path w="31" h="17">
                    <a:moveTo>
                      <a:pt x="31" y="0"/>
                    </a:moveTo>
                    <a:lnTo>
                      <a:pt x="12" y="8"/>
                    </a:lnTo>
                    <a:lnTo>
                      <a:pt x="0" y="17"/>
                    </a:lnTo>
                    <a:lnTo>
                      <a:pt x="24" y="1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2" name="Freeform 84"/>
              <p:cNvSpPr>
                <a:spLocks/>
              </p:cNvSpPr>
              <p:nvPr/>
            </p:nvSpPr>
            <p:spPr bwMode="auto">
              <a:xfrm>
                <a:off x="3117850" y="1327151"/>
                <a:ext cx="58737" cy="55563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0"/>
                  </a:cxn>
                  <a:cxn ang="0">
                    <a:pos x="14" y="23"/>
                  </a:cxn>
                  <a:cxn ang="0">
                    <a:pos x="37" y="35"/>
                  </a:cxn>
                  <a:cxn ang="0">
                    <a:pos x="19" y="19"/>
                  </a:cxn>
                  <a:cxn ang="0">
                    <a:pos x="7" y="0"/>
                  </a:cxn>
                </a:cxnLst>
                <a:rect l="0" t="0" r="r" b="b"/>
                <a:pathLst>
                  <a:path w="37" h="35">
                    <a:moveTo>
                      <a:pt x="7" y="0"/>
                    </a:moveTo>
                    <a:lnTo>
                      <a:pt x="0" y="0"/>
                    </a:lnTo>
                    <a:lnTo>
                      <a:pt x="14" y="23"/>
                    </a:lnTo>
                    <a:lnTo>
                      <a:pt x="37" y="35"/>
                    </a:lnTo>
                    <a:lnTo>
                      <a:pt x="19" y="1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3" name="Freeform 85"/>
              <p:cNvSpPr>
                <a:spLocks/>
              </p:cNvSpPr>
              <p:nvPr/>
            </p:nvSpPr>
            <p:spPr bwMode="auto">
              <a:xfrm>
                <a:off x="2895600" y="1930401"/>
                <a:ext cx="993775" cy="809625"/>
              </a:xfrm>
              <a:custGeom>
                <a:avLst/>
                <a:gdLst/>
                <a:ahLst/>
                <a:cxnLst>
                  <a:cxn ang="0">
                    <a:pos x="459" y="95"/>
                  </a:cxn>
                  <a:cxn ang="0">
                    <a:pos x="480" y="106"/>
                  </a:cxn>
                  <a:cxn ang="0">
                    <a:pos x="520" y="50"/>
                  </a:cxn>
                  <a:cxn ang="0">
                    <a:pos x="555" y="47"/>
                  </a:cxn>
                  <a:cxn ang="0">
                    <a:pos x="584" y="59"/>
                  </a:cxn>
                  <a:cxn ang="0">
                    <a:pos x="589" y="71"/>
                  </a:cxn>
                  <a:cxn ang="0">
                    <a:pos x="586" y="76"/>
                  </a:cxn>
                  <a:cxn ang="0">
                    <a:pos x="624" y="66"/>
                  </a:cxn>
                  <a:cxn ang="0">
                    <a:pos x="603" y="54"/>
                  </a:cxn>
                  <a:cxn ang="0">
                    <a:pos x="596" y="57"/>
                  </a:cxn>
                  <a:cxn ang="0">
                    <a:pos x="607" y="45"/>
                  </a:cxn>
                  <a:cxn ang="0">
                    <a:pos x="574" y="7"/>
                  </a:cxn>
                  <a:cxn ang="0">
                    <a:pos x="567" y="2"/>
                  </a:cxn>
                  <a:cxn ang="0">
                    <a:pos x="520" y="31"/>
                  </a:cxn>
                  <a:cxn ang="0">
                    <a:pos x="487" y="45"/>
                  </a:cxn>
                  <a:cxn ang="0">
                    <a:pos x="489" y="12"/>
                  </a:cxn>
                  <a:cxn ang="0">
                    <a:pos x="449" y="31"/>
                  </a:cxn>
                  <a:cxn ang="0">
                    <a:pos x="409" y="31"/>
                  </a:cxn>
                  <a:cxn ang="0">
                    <a:pos x="402" y="31"/>
                  </a:cxn>
                  <a:cxn ang="0">
                    <a:pos x="411" y="57"/>
                  </a:cxn>
                  <a:cxn ang="0">
                    <a:pos x="381" y="54"/>
                  </a:cxn>
                  <a:cxn ang="0">
                    <a:pos x="324" y="69"/>
                  </a:cxn>
                  <a:cxn ang="0">
                    <a:pos x="300" y="102"/>
                  </a:cxn>
                  <a:cxn ang="0">
                    <a:pos x="253" y="130"/>
                  </a:cxn>
                  <a:cxn ang="0">
                    <a:pos x="258" y="142"/>
                  </a:cxn>
                  <a:cxn ang="0">
                    <a:pos x="203" y="196"/>
                  </a:cxn>
                  <a:cxn ang="0">
                    <a:pos x="156" y="260"/>
                  </a:cxn>
                  <a:cxn ang="0">
                    <a:pos x="130" y="281"/>
                  </a:cxn>
                  <a:cxn ang="0">
                    <a:pos x="121" y="305"/>
                  </a:cxn>
                  <a:cxn ang="0">
                    <a:pos x="154" y="298"/>
                  </a:cxn>
                  <a:cxn ang="0">
                    <a:pos x="125" y="309"/>
                  </a:cxn>
                  <a:cxn ang="0">
                    <a:pos x="109" y="309"/>
                  </a:cxn>
                  <a:cxn ang="0">
                    <a:pos x="99" y="309"/>
                  </a:cxn>
                  <a:cxn ang="0">
                    <a:pos x="57" y="338"/>
                  </a:cxn>
                  <a:cxn ang="0">
                    <a:pos x="3" y="373"/>
                  </a:cxn>
                  <a:cxn ang="0">
                    <a:pos x="14" y="418"/>
                  </a:cxn>
                  <a:cxn ang="0">
                    <a:pos x="12" y="444"/>
                  </a:cxn>
                  <a:cxn ang="0">
                    <a:pos x="29" y="463"/>
                  </a:cxn>
                  <a:cxn ang="0">
                    <a:pos x="22" y="484"/>
                  </a:cxn>
                  <a:cxn ang="0">
                    <a:pos x="90" y="501"/>
                  </a:cxn>
                  <a:cxn ang="0">
                    <a:pos x="161" y="475"/>
                  </a:cxn>
                  <a:cxn ang="0">
                    <a:pos x="170" y="446"/>
                  </a:cxn>
                  <a:cxn ang="0">
                    <a:pos x="189" y="425"/>
                  </a:cxn>
                  <a:cxn ang="0">
                    <a:pos x="180" y="402"/>
                  </a:cxn>
                  <a:cxn ang="0">
                    <a:pos x="175" y="380"/>
                  </a:cxn>
                  <a:cxn ang="0">
                    <a:pos x="180" y="333"/>
                  </a:cxn>
                  <a:cxn ang="0">
                    <a:pos x="175" y="317"/>
                  </a:cxn>
                  <a:cxn ang="0">
                    <a:pos x="220" y="291"/>
                  </a:cxn>
                  <a:cxn ang="0">
                    <a:pos x="215" y="269"/>
                  </a:cxn>
                  <a:cxn ang="0">
                    <a:pos x="232" y="213"/>
                  </a:cxn>
                  <a:cxn ang="0">
                    <a:pos x="255" y="203"/>
                  </a:cxn>
                  <a:cxn ang="0">
                    <a:pos x="255" y="194"/>
                  </a:cxn>
                  <a:cxn ang="0">
                    <a:pos x="274" y="156"/>
                  </a:cxn>
                  <a:cxn ang="0">
                    <a:pos x="303" y="125"/>
                  </a:cxn>
                  <a:cxn ang="0">
                    <a:pos x="319" y="113"/>
                  </a:cxn>
                  <a:cxn ang="0">
                    <a:pos x="364" y="116"/>
                  </a:cxn>
                  <a:cxn ang="0">
                    <a:pos x="374" y="92"/>
                  </a:cxn>
                  <a:cxn ang="0">
                    <a:pos x="407" y="78"/>
                  </a:cxn>
                </a:cxnLst>
                <a:rect l="0" t="0" r="r" b="b"/>
                <a:pathLst>
                  <a:path w="626" h="510">
                    <a:moveTo>
                      <a:pt x="423" y="102"/>
                    </a:moveTo>
                    <a:lnTo>
                      <a:pt x="440" y="104"/>
                    </a:lnTo>
                    <a:lnTo>
                      <a:pt x="459" y="95"/>
                    </a:lnTo>
                    <a:lnTo>
                      <a:pt x="461" y="97"/>
                    </a:lnTo>
                    <a:lnTo>
                      <a:pt x="461" y="97"/>
                    </a:lnTo>
                    <a:lnTo>
                      <a:pt x="480" y="106"/>
                    </a:lnTo>
                    <a:lnTo>
                      <a:pt x="499" y="95"/>
                    </a:lnTo>
                    <a:lnTo>
                      <a:pt x="508" y="59"/>
                    </a:lnTo>
                    <a:lnTo>
                      <a:pt x="520" y="50"/>
                    </a:lnTo>
                    <a:lnTo>
                      <a:pt x="534" y="50"/>
                    </a:lnTo>
                    <a:lnTo>
                      <a:pt x="553" y="45"/>
                    </a:lnTo>
                    <a:lnTo>
                      <a:pt x="555" y="47"/>
                    </a:lnTo>
                    <a:lnTo>
                      <a:pt x="555" y="45"/>
                    </a:lnTo>
                    <a:lnTo>
                      <a:pt x="567" y="54"/>
                    </a:lnTo>
                    <a:lnTo>
                      <a:pt x="584" y="59"/>
                    </a:lnTo>
                    <a:lnTo>
                      <a:pt x="584" y="61"/>
                    </a:lnTo>
                    <a:lnTo>
                      <a:pt x="586" y="61"/>
                    </a:lnTo>
                    <a:lnTo>
                      <a:pt x="589" y="71"/>
                    </a:lnTo>
                    <a:lnTo>
                      <a:pt x="579" y="80"/>
                    </a:lnTo>
                    <a:lnTo>
                      <a:pt x="579" y="85"/>
                    </a:lnTo>
                    <a:lnTo>
                      <a:pt x="586" y="76"/>
                    </a:lnTo>
                    <a:lnTo>
                      <a:pt x="603" y="73"/>
                    </a:lnTo>
                    <a:lnTo>
                      <a:pt x="607" y="64"/>
                    </a:lnTo>
                    <a:lnTo>
                      <a:pt x="624" y="66"/>
                    </a:lnTo>
                    <a:lnTo>
                      <a:pt x="622" y="54"/>
                    </a:lnTo>
                    <a:lnTo>
                      <a:pt x="607" y="50"/>
                    </a:lnTo>
                    <a:lnTo>
                      <a:pt x="603" y="54"/>
                    </a:lnTo>
                    <a:lnTo>
                      <a:pt x="605" y="54"/>
                    </a:lnTo>
                    <a:lnTo>
                      <a:pt x="598" y="57"/>
                    </a:lnTo>
                    <a:lnTo>
                      <a:pt x="596" y="57"/>
                    </a:lnTo>
                    <a:lnTo>
                      <a:pt x="596" y="47"/>
                    </a:lnTo>
                    <a:lnTo>
                      <a:pt x="574" y="38"/>
                    </a:lnTo>
                    <a:lnTo>
                      <a:pt x="607" y="45"/>
                    </a:lnTo>
                    <a:lnTo>
                      <a:pt x="626" y="35"/>
                    </a:lnTo>
                    <a:lnTo>
                      <a:pt x="603" y="17"/>
                    </a:lnTo>
                    <a:lnTo>
                      <a:pt x="574" y="7"/>
                    </a:lnTo>
                    <a:lnTo>
                      <a:pt x="563" y="28"/>
                    </a:lnTo>
                    <a:lnTo>
                      <a:pt x="553" y="26"/>
                    </a:lnTo>
                    <a:lnTo>
                      <a:pt x="567" y="2"/>
                    </a:lnTo>
                    <a:lnTo>
                      <a:pt x="546" y="0"/>
                    </a:lnTo>
                    <a:lnTo>
                      <a:pt x="546" y="9"/>
                    </a:lnTo>
                    <a:lnTo>
                      <a:pt x="520" y="31"/>
                    </a:lnTo>
                    <a:lnTo>
                      <a:pt x="525" y="7"/>
                    </a:lnTo>
                    <a:lnTo>
                      <a:pt x="518" y="9"/>
                    </a:lnTo>
                    <a:lnTo>
                      <a:pt x="487" y="45"/>
                    </a:lnTo>
                    <a:lnTo>
                      <a:pt x="487" y="26"/>
                    </a:lnTo>
                    <a:lnTo>
                      <a:pt x="506" y="9"/>
                    </a:lnTo>
                    <a:lnTo>
                      <a:pt x="489" y="12"/>
                    </a:lnTo>
                    <a:lnTo>
                      <a:pt x="478" y="2"/>
                    </a:lnTo>
                    <a:lnTo>
                      <a:pt x="475" y="12"/>
                    </a:lnTo>
                    <a:lnTo>
                      <a:pt x="449" y="31"/>
                    </a:lnTo>
                    <a:lnTo>
                      <a:pt x="437" y="45"/>
                    </a:lnTo>
                    <a:lnTo>
                      <a:pt x="437" y="38"/>
                    </a:lnTo>
                    <a:lnTo>
                      <a:pt x="409" y="31"/>
                    </a:lnTo>
                    <a:lnTo>
                      <a:pt x="407" y="35"/>
                    </a:lnTo>
                    <a:lnTo>
                      <a:pt x="407" y="31"/>
                    </a:lnTo>
                    <a:lnTo>
                      <a:pt x="402" y="31"/>
                    </a:lnTo>
                    <a:lnTo>
                      <a:pt x="392" y="38"/>
                    </a:lnTo>
                    <a:lnTo>
                      <a:pt x="411" y="47"/>
                    </a:lnTo>
                    <a:lnTo>
                      <a:pt x="411" y="57"/>
                    </a:lnTo>
                    <a:lnTo>
                      <a:pt x="400" y="45"/>
                    </a:lnTo>
                    <a:lnTo>
                      <a:pt x="388" y="50"/>
                    </a:lnTo>
                    <a:lnTo>
                      <a:pt x="381" y="54"/>
                    </a:lnTo>
                    <a:lnTo>
                      <a:pt x="378" y="57"/>
                    </a:lnTo>
                    <a:lnTo>
                      <a:pt x="369" y="47"/>
                    </a:lnTo>
                    <a:lnTo>
                      <a:pt x="324" y="69"/>
                    </a:lnTo>
                    <a:lnTo>
                      <a:pt x="322" y="83"/>
                    </a:lnTo>
                    <a:lnTo>
                      <a:pt x="303" y="85"/>
                    </a:lnTo>
                    <a:lnTo>
                      <a:pt x="300" y="102"/>
                    </a:lnTo>
                    <a:lnTo>
                      <a:pt x="272" y="113"/>
                    </a:lnTo>
                    <a:lnTo>
                      <a:pt x="281" y="120"/>
                    </a:lnTo>
                    <a:lnTo>
                      <a:pt x="253" y="130"/>
                    </a:lnTo>
                    <a:lnTo>
                      <a:pt x="267" y="132"/>
                    </a:lnTo>
                    <a:lnTo>
                      <a:pt x="241" y="139"/>
                    </a:lnTo>
                    <a:lnTo>
                      <a:pt x="258" y="142"/>
                    </a:lnTo>
                    <a:lnTo>
                      <a:pt x="246" y="151"/>
                    </a:lnTo>
                    <a:lnTo>
                      <a:pt x="213" y="175"/>
                    </a:lnTo>
                    <a:lnTo>
                      <a:pt x="203" y="196"/>
                    </a:lnTo>
                    <a:lnTo>
                      <a:pt x="180" y="234"/>
                    </a:lnTo>
                    <a:lnTo>
                      <a:pt x="177" y="246"/>
                    </a:lnTo>
                    <a:lnTo>
                      <a:pt x="156" y="260"/>
                    </a:lnTo>
                    <a:lnTo>
                      <a:pt x="170" y="260"/>
                    </a:lnTo>
                    <a:lnTo>
                      <a:pt x="149" y="265"/>
                    </a:lnTo>
                    <a:lnTo>
                      <a:pt x="130" y="281"/>
                    </a:lnTo>
                    <a:lnTo>
                      <a:pt x="135" y="291"/>
                    </a:lnTo>
                    <a:lnTo>
                      <a:pt x="116" y="298"/>
                    </a:lnTo>
                    <a:lnTo>
                      <a:pt x="121" y="305"/>
                    </a:lnTo>
                    <a:lnTo>
                      <a:pt x="121" y="302"/>
                    </a:lnTo>
                    <a:lnTo>
                      <a:pt x="125" y="309"/>
                    </a:lnTo>
                    <a:lnTo>
                      <a:pt x="154" y="298"/>
                    </a:lnTo>
                    <a:lnTo>
                      <a:pt x="161" y="298"/>
                    </a:lnTo>
                    <a:lnTo>
                      <a:pt x="130" y="317"/>
                    </a:lnTo>
                    <a:lnTo>
                      <a:pt x="125" y="309"/>
                    </a:lnTo>
                    <a:lnTo>
                      <a:pt x="125" y="309"/>
                    </a:lnTo>
                    <a:lnTo>
                      <a:pt x="121" y="305"/>
                    </a:lnTo>
                    <a:lnTo>
                      <a:pt x="109" y="309"/>
                    </a:lnTo>
                    <a:lnTo>
                      <a:pt x="99" y="298"/>
                    </a:lnTo>
                    <a:lnTo>
                      <a:pt x="74" y="312"/>
                    </a:lnTo>
                    <a:lnTo>
                      <a:pt x="99" y="309"/>
                    </a:lnTo>
                    <a:lnTo>
                      <a:pt x="97" y="317"/>
                    </a:lnTo>
                    <a:lnTo>
                      <a:pt x="52" y="331"/>
                    </a:lnTo>
                    <a:lnTo>
                      <a:pt x="57" y="338"/>
                    </a:lnTo>
                    <a:lnTo>
                      <a:pt x="22" y="354"/>
                    </a:lnTo>
                    <a:lnTo>
                      <a:pt x="19" y="364"/>
                    </a:lnTo>
                    <a:lnTo>
                      <a:pt x="3" y="373"/>
                    </a:lnTo>
                    <a:lnTo>
                      <a:pt x="19" y="383"/>
                    </a:lnTo>
                    <a:lnTo>
                      <a:pt x="0" y="402"/>
                    </a:lnTo>
                    <a:lnTo>
                      <a:pt x="14" y="418"/>
                    </a:lnTo>
                    <a:lnTo>
                      <a:pt x="10" y="430"/>
                    </a:lnTo>
                    <a:lnTo>
                      <a:pt x="24" y="437"/>
                    </a:lnTo>
                    <a:lnTo>
                      <a:pt x="12" y="444"/>
                    </a:lnTo>
                    <a:lnTo>
                      <a:pt x="22" y="449"/>
                    </a:lnTo>
                    <a:lnTo>
                      <a:pt x="14" y="468"/>
                    </a:lnTo>
                    <a:lnTo>
                      <a:pt x="29" y="463"/>
                    </a:lnTo>
                    <a:lnTo>
                      <a:pt x="33" y="477"/>
                    </a:lnTo>
                    <a:lnTo>
                      <a:pt x="22" y="475"/>
                    </a:lnTo>
                    <a:lnTo>
                      <a:pt x="22" y="484"/>
                    </a:lnTo>
                    <a:lnTo>
                      <a:pt x="48" y="506"/>
                    </a:lnTo>
                    <a:lnTo>
                      <a:pt x="71" y="510"/>
                    </a:lnTo>
                    <a:lnTo>
                      <a:pt x="90" y="501"/>
                    </a:lnTo>
                    <a:lnTo>
                      <a:pt x="121" y="477"/>
                    </a:lnTo>
                    <a:lnTo>
                      <a:pt x="140" y="465"/>
                    </a:lnTo>
                    <a:lnTo>
                      <a:pt x="161" y="475"/>
                    </a:lnTo>
                    <a:lnTo>
                      <a:pt x="170" y="468"/>
                    </a:lnTo>
                    <a:lnTo>
                      <a:pt x="170" y="446"/>
                    </a:lnTo>
                    <a:lnTo>
                      <a:pt x="170" y="446"/>
                    </a:lnTo>
                    <a:lnTo>
                      <a:pt x="170" y="444"/>
                    </a:lnTo>
                    <a:lnTo>
                      <a:pt x="187" y="437"/>
                    </a:lnTo>
                    <a:lnTo>
                      <a:pt x="189" y="425"/>
                    </a:lnTo>
                    <a:lnTo>
                      <a:pt x="180" y="406"/>
                    </a:lnTo>
                    <a:lnTo>
                      <a:pt x="182" y="406"/>
                    </a:lnTo>
                    <a:lnTo>
                      <a:pt x="180" y="402"/>
                    </a:lnTo>
                    <a:lnTo>
                      <a:pt x="189" y="402"/>
                    </a:lnTo>
                    <a:lnTo>
                      <a:pt x="194" y="392"/>
                    </a:lnTo>
                    <a:lnTo>
                      <a:pt x="175" y="380"/>
                    </a:lnTo>
                    <a:lnTo>
                      <a:pt x="182" y="357"/>
                    </a:lnTo>
                    <a:lnTo>
                      <a:pt x="175" y="347"/>
                    </a:lnTo>
                    <a:lnTo>
                      <a:pt x="180" y="333"/>
                    </a:lnTo>
                    <a:lnTo>
                      <a:pt x="173" y="319"/>
                    </a:lnTo>
                    <a:lnTo>
                      <a:pt x="175" y="317"/>
                    </a:lnTo>
                    <a:lnTo>
                      <a:pt x="175" y="317"/>
                    </a:lnTo>
                    <a:lnTo>
                      <a:pt x="189" y="291"/>
                    </a:lnTo>
                    <a:lnTo>
                      <a:pt x="206" y="288"/>
                    </a:lnTo>
                    <a:lnTo>
                      <a:pt x="220" y="291"/>
                    </a:lnTo>
                    <a:lnTo>
                      <a:pt x="222" y="276"/>
                    </a:lnTo>
                    <a:lnTo>
                      <a:pt x="213" y="272"/>
                    </a:lnTo>
                    <a:lnTo>
                      <a:pt x="215" y="269"/>
                    </a:lnTo>
                    <a:lnTo>
                      <a:pt x="215" y="269"/>
                    </a:lnTo>
                    <a:lnTo>
                      <a:pt x="232" y="243"/>
                    </a:lnTo>
                    <a:lnTo>
                      <a:pt x="232" y="213"/>
                    </a:lnTo>
                    <a:lnTo>
                      <a:pt x="234" y="213"/>
                    </a:lnTo>
                    <a:lnTo>
                      <a:pt x="234" y="208"/>
                    </a:lnTo>
                    <a:lnTo>
                      <a:pt x="255" y="203"/>
                    </a:lnTo>
                    <a:lnTo>
                      <a:pt x="253" y="196"/>
                    </a:lnTo>
                    <a:lnTo>
                      <a:pt x="255" y="194"/>
                    </a:lnTo>
                    <a:lnTo>
                      <a:pt x="255" y="194"/>
                    </a:lnTo>
                    <a:lnTo>
                      <a:pt x="279" y="172"/>
                    </a:lnTo>
                    <a:lnTo>
                      <a:pt x="272" y="158"/>
                    </a:lnTo>
                    <a:lnTo>
                      <a:pt x="274" y="156"/>
                    </a:lnTo>
                    <a:lnTo>
                      <a:pt x="274" y="156"/>
                    </a:lnTo>
                    <a:lnTo>
                      <a:pt x="291" y="135"/>
                    </a:lnTo>
                    <a:lnTo>
                      <a:pt x="303" y="125"/>
                    </a:lnTo>
                    <a:lnTo>
                      <a:pt x="314" y="132"/>
                    </a:lnTo>
                    <a:lnTo>
                      <a:pt x="319" y="111"/>
                    </a:lnTo>
                    <a:lnTo>
                      <a:pt x="319" y="113"/>
                    </a:lnTo>
                    <a:lnTo>
                      <a:pt x="322" y="106"/>
                    </a:lnTo>
                    <a:lnTo>
                      <a:pt x="343" y="111"/>
                    </a:lnTo>
                    <a:lnTo>
                      <a:pt x="364" y="116"/>
                    </a:lnTo>
                    <a:lnTo>
                      <a:pt x="371" y="97"/>
                    </a:lnTo>
                    <a:lnTo>
                      <a:pt x="374" y="97"/>
                    </a:lnTo>
                    <a:lnTo>
                      <a:pt x="374" y="92"/>
                    </a:lnTo>
                    <a:lnTo>
                      <a:pt x="381" y="87"/>
                    </a:lnTo>
                    <a:lnTo>
                      <a:pt x="407" y="76"/>
                    </a:lnTo>
                    <a:lnTo>
                      <a:pt x="407" y="78"/>
                    </a:lnTo>
                    <a:lnTo>
                      <a:pt x="409" y="78"/>
                    </a:lnTo>
                    <a:lnTo>
                      <a:pt x="423" y="10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4" name="Freeform 86"/>
              <p:cNvSpPr>
                <a:spLocks/>
              </p:cNvSpPr>
              <p:nvPr/>
            </p:nvSpPr>
            <p:spPr bwMode="auto">
              <a:xfrm>
                <a:off x="3406775" y="1990726"/>
                <a:ext cx="52387" cy="444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1" y="7"/>
                  </a:cxn>
                  <a:cxn ang="0">
                    <a:pos x="21" y="16"/>
                  </a:cxn>
                  <a:cxn ang="0">
                    <a:pos x="0" y="19"/>
                  </a:cxn>
                  <a:cxn ang="0">
                    <a:pos x="2" y="28"/>
                  </a:cxn>
                  <a:cxn ang="0">
                    <a:pos x="28" y="16"/>
                  </a:cxn>
                  <a:cxn ang="0">
                    <a:pos x="30" y="12"/>
                  </a:cxn>
                  <a:cxn ang="0">
                    <a:pos x="33" y="9"/>
                  </a:cxn>
                  <a:cxn ang="0">
                    <a:pos x="18" y="0"/>
                  </a:cxn>
                </a:cxnLst>
                <a:rect l="0" t="0" r="r" b="b"/>
                <a:pathLst>
                  <a:path w="33" h="28">
                    <a:moveTo>
                      <a:pt x="18" y="0"/>
                    </a:moveTo>
                    <a:lnTo>
                      <a:pt x="11" y="7"/>
                    </a:lnTo>
                    <a:lnTo>
                      <a:pt x="21" y="16"/>
                    </a:lnTo>
                    <a:lnTo>
                      <a:pt x="0" y="19"/>
                    </a:lnTo>
                    <a:lnTo>
                      <a:pt x="2" y="28"/>
                    </a:lnTo>
                    <a:lnTo>
                      <a:pt x="28" y="16"/>
                    </a:lnTo>
                    <a:lnTo>
                      <a:pt x="30" y="12"/>
                    </a:lnTo>
                    <a:lnTo>
                      <a:pt x="33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5" name="Freeform 87"/>
              <p:cNvSpPr>
                <a:spLocks/>
              </p:cNvSpPr>
              <p:nvPr/>
            </p:nvSpPr>
            <p:spPr bwMode="auto">
              <a:xfrm>
                <a:off x="3286125" y="2051051"/>
                <a:ext cx="60325" cy="63500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31" y="11"/>
                  </a:cxn>
                  <a:cxn ang="0">
                    <a:pos x="21" y="26"/>
                  </a:cxn>
                  <a:cxn ang="0">
                    <a:pos x="26" y="0"/>
                  </a:cxn>
                  <a:cxn ang="0">
                    <a:pos x="9" y="19"/>
                  </a:cxn>
                  <a:cxn ang="0">
                    <a:pos x="12" y="28"/>
                  </a:cxn>
                  <a:cxn ang="0">
                    <a:pos x="0" y="40"/>
                  </a:cxn>
                  <a:cxn ang="0">
                    <a:pos x="17" y="40"/>
                  </a:cxn>
                  <a:cxn ang="0">
                    <a:pos x="38" y="26"/>
                  </a:cxn>
                </a:cxnLst>
                <a:rect l="0" t="0" r="r" b="b"/>
                <a:pathLst>
                  <a:path w="38" h="40">
                    <a:moveTo>
                      <a:pt x="38" y="26"/>
                    </a:moveTo>
                    <a:lnTo>
                      <a:pt x="31" y="11"/>
                    </a:lnTo>
                    <a:lnTo>
                      <a:pt x="21" y="26"/>
                    </a:lnTo>
                    <a:lnTo>
                      <a:pt x="26" y="0"/>
                    </a:lnTo>
                    <a:lnTo>
                      <a:pt x="9" y="19"/>
                    </a:lnTo>
                    <a:lnTo>
                      <a:pt x="12" y="28"/>
                    </a:lnTo>
                    <a:lnTo>
                      <a:pt x="0" y="40"/>
                    </a:lnTo>
                    <a:lnTo>
                      <a:pt x="17" y="40"/>
                    </a:lnTo>
                    <a:lnTo>
                      <a:pt x="38" y="2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6" name="Freeform 88"/>
              <p:cNvSpPr>
                <a:spLocks/>
              </p:cNvSpPr>
              <p:nvPr/>
            </p:nvSpPr>
            <p:spPr bwMode="auto">
              <a:xfrm>
                <a:off x="3263900" y="2068513"/>
                <a:ext cx="36512" cy="30163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5"/>
                  </a:cxn>
                  <a:cxn ang="0">
                    <a:pos x="14" y="19"/>
                  </a:cxn>
                  <a:cxn ang="0">
                    <a:pos x="23" y="17"/>
                  </a:cxn>
                  <a:cxn ang="0">
                    <a:pos x="16" y="0"/>
                  </a:cxn>
                </a:cxnLst>
                <a:rect l="0" t="0" r="r" b="b"/>
                <a:pathLst>
                  <a:path w="23" h="19">
                    <a:moveTo>
                      <a:pt x="16" y="0"/>
                    </a:moveTo>
                    <a:lnTo>
                      <a:pt x="0" y="15"/>
                    </a:lnTo>
                    <a:lnTo>
                      <a:pt x="14" y="19"/>
                    </a:lnTo>
                    <a:lnTo>
                      <a:pt x="23" y="1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7" name="Freeform 89"/>
              <p:cNvSpPr>
                <a:spLocks/>
              </p:cNvSpPr>
              <p:nvPr/>
            </p:nvSpPr>
            <p:spPr bwMode="auto">
              <a:xfrm>
                <a:off x="3357562" y="2032001"/>
                <a:ext cx="44450" cy="33338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28" y="19"/>
                  </a:cxn>
                  <a:cxn ang="0">
                    <a:pos x="23" y="0"/>
                  </a:cxn>
                  <a:cxn ang="0">
                    <a:pos x="5" y="14"/>
                  </a:cxn>
                  <a:cxn ang="0">
                    <a:pos x="0" y="21"/>
                  </a:cxn>
                </a:cxnLst>
                <a:rect l="0" t="0" r="r" b="b"/>
                <a:pathLst>
                  <a:path w="28" h="21">
                    <a:moveTo>
                      <a:pt x="0" y="21"/>
                    </a:moveTo>
                    <a:lnTo>
                      <a:pt x="28" y="19"/>
                    </a:lnTo>
                    <a:lnTo>
                      <a:pt x="23" y="0"/>
                    </a:lnTo>
                    <a:lnTo>
                      <a:pt x="5" y="14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8" name="Freeform 90"/>
              <p:cNvSpPr>
                <a:spLocks/>
              </p:cNvSpPr>
              <p:nvPr/>
            </p:nvSpPr>
            <p:spPr bwMode="auto">
              <a:xfrm>
                <a:off x="3203575" y="2106613"/>
                <a:ext cx="85725" cy="44450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31" y="12"/>
                  </a:cxn>
                  <a:cxn ang="0">
                    <a:pos x="54" y="0"/>
                  </a:cxn>
                  <a:cxn ang="0">
                    <a:pos x="19" y="9"/>
                  </a:cxn>
                  <a:cxn ang="0">
                    <a:pos x="0" y="28"/>
                  </a:cxn>
                </a:cxnLst>
                <a:rect l="0" t="0" r="r" b="b"/>
                <a:pathLst>
                  <a:path w="54" h="28">
                    <a:moveTo>
                      <a:pt x="0" y="28"/>
                    </a:moveTo>
                    <a:lnTo>
                      <a:pt x="31" y="12"/>
                    </a:lnTo>
                    <a:lnTo>
                      <a:pt x="54" y="0"/>
                    </a:lnTo>
                    <a:lnTo>
                      <a:pt x="19" y="9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9" name="Freeform 91"/>
              <p:cNvSpPr>
                <a:spLocks/>
              </p:cNvSpPr>
              <p:nvPr/>
            </p:nvSpPr>
            <p:spPr bwMode="auto">
              <a:xfrm>
                <a:off x="3454400" y="1985963"/>
                <a:ext cx="26987" cy="15875"/>
              </a:xfrm>
              <a:custGeom>
                <a:avLst/>
                <a:gdLst/>
                <a:ahLst/>
                <a:cxnLst>
                  <a:cxn ang="0">
                    <a:pos x="17" y="5"/>
                  </a:cxn>
                  <a:cxn ang="0">
                    <a:pos x="0" y="0"/>
                  </a:cxn>
                  <a:cxn ang="0">
                    <a:pos x="7" y="10"/>
                  </a:cxn>
                  <a:cxn ang="0">
                    <a:pos x="12" y="10"/>
                  </a:cxn>
                  <a:cxn ang="0">
                    <a:pos x="17" y="5"/>
                  </a:cxn>
                </a:cxnLst>
                <a:rect l="0" t="0" r="r" b="b"/>
                <a:pathLst>
                  <a:path w="17" h="10">
                    <a:moveTo>
                      <a:pt x="17" y="5"/>
                    </a:moveTo>
                    <a:lnTo>
                      <a:pt x="0" y="0"/>
                    </a:lnTo>
                    <a:lnTo>
                      <a:pt x="7" y="10"/>
                    </a:lnTo>
                    <a:lnTo>
                      <a:pt x="12" y="10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0" name="Freeform 92"/>
              <p:cNvSpPr>
                <a:spLocks/>
              </p:cNvSpPr>
              <p:nvPr/>
            </p:nvSpPr>
            <p:spPr bwMode="auto">
              <a:xfrm>
                <a:off x="3481387" y="2624138"/>
                <a:ext cx="7937" cy="31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5" y="0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1" name="Freeform 93"/>
              <p:cNvSpPr>
                <a:spLocks/>
              </p:cNvSpPr>
              <p:nvPr/>
            </p:nvSpPr>
            <p:spPr bwMode="auto">
              <a:xfrm>
                <a:off x="3489325" y="2620963"/>
                <a:ext cx="14287" cy="635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7" y="4"/>
                  </a:cxn>
                  <a:cxn ang="0">
                    <a:pos x="9" y="0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7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2" name="Freeform 94"/>
              <p:cNvSpPr>
                <a:spLocks/>
              </p:cNvSpPr>
              <p:nvPr/>
            </p:nvSpPr>
            <p:spPr bwMode="auto">
              <a:xfrm>
                <a:off x="3559175" y="2609851"/>
                <a:ext cx="15875" cy="31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10" y="0"/>
                  </a:cxn>
                  <a:cxn ang="0">
                    <a:pos x="5" y="0"/>
                  </a:cxn>
                </a:cxnLst>
                <a:rect l="0" t="0" r="r" b="b"/>
                <a:pathLst>
                  <a:path w="10" h="2">
                    <a:moveTo>
                      <a:pt x="5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1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3" name="Freeform 95"/>
              <p:cNvSpPr>
                <a:spLocks/>
              </p:cNvSpPr>
              <p:nvPr/>
            </p:nvSpPr>
            <p:spPr bwMode="auto">
              <a:xfrm>
                <a:off x="3541712" y="2620963"/>
                <a:ext cx="14287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9" h="2">
                    <a:moveTo>
                      <a:pt x="0" y="2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4" name="Freeform 96"/>
              <p:cNvSpPr>
                <a:spLocks/>
              </p:cNvSpPr>
              <p:nvPr/>
            </p:nvSpPr>
            <p:spPr bwMode="auto">
              <a:xfrm>
                <a:off x="3465512" y="2609851"/>
                <a:ext cx="30162" cy="1428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2"/>
                  </a:cxn>
                  <a:cxn ang="0">
                    <a:pos x="10" y="9"/>
                  </a:cxn>
                  <a:cxn ang="0">
                    <a:pos x="19" y="2"/>
                  </a:cxn>
                  <a:cxn ang="0">
                    <a:pos x="12" y="0"/>
                  </a:cxn>
                </a:cxnLst>
                <a:rect l="0" t="0" r="r" b="b"/>
                <a:pathLst>
                  <a:path w="19" h="9">
                    <a:moveTo>
                      <a:pt x="12" y="0"/>
                    </a:moveTo>
                    <a:lnTo>
                      <a:pt x="0" y="2"/>
                    </a:lnTo>
                    <a:lnTo>
                      <a:pt x="10" y="9"/>
                    </a:lnTo>
                    <a:lnTo>
                      <a:pt x="19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5" name="Freeform 97"/>
              <p:cNvSpPr>
                <a:spLocks/>
              </p:cNvSpPr>
              <p:nvPr/>
            </p:nvSpPr>
            <p:spPr bwMode="auto">
              <a:xfrm>
                <a:off x="3517900" y="2433638"/>
                <a:ext cx="12700" cy="6350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8" y="0"/>
                  </a:cxn>
                  <a:cxn ang="0">
                    <a:pos x="0" y="2"/>
                  </a:cxn>
                  <a:cxn ang="0">
                    <a:pos x="8" y="4"/>
                  </a:cxn>
                  <a:cxn ang="0">
                    <a:pos x="8" y="2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6" name="Freeform 98"/>
              <p:cNvSpPr>
                <a:spLocks/>
              </p:cNvSpPr>
              <p:nvPr/>
            </p:nvSpPr>
            <p:spPr bwMode="auto">
              <a:xfrm>
                <a:off x="3654425" y="2324101"/>
                <a:ext cx="11112" cy="793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7" y="2"/>
                  </a:cxn>
                  <a:cxn ang="0">
                    <a:pos x="2" y="0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7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3503612" y="2001838"/>
                <a:ext cx="412750" cy="625475"/>
              </a:xfrm>
              <a:custGeom>
                <a:avLst/>
                <a:gdLst/>
                <a:ahLst/>
                <a:cxnLst>
                  <a:cxn ang="0">
                    <a:pos x="222" y="255"/>
                  </a:cxn>
                  <a:cxn ang="0">
                    <a:pos x="222" y="231"/>
                  </a:cxn>
                  <a:cxn ang="0">
                    <a:pos x="215" y="210"/>
                  </a:cxn>
                  <a:cxn ang="0">
                    <a:pos x="213" y="208"/>
                  </a:cxn>
                  <a:cxn ang="0">
                    <a:pos x="215" y="184"/>
                  </a:cxn>
                  <a:cxn ang="0">
                    <a:pos x="222" y="165"/>
                  </a:cxn>
                  <a:cxn ang="0">
                    <a:pos x="201" y="127"/>
                  </a:cxn>
                  <a:cxn ang="0">
                    <a:pos x="208" y="85"/>
                  </a:cxn>
                  <a:cxn ang="0">
                    <a:pos x="194" y="80"/>
                  </a:cxn>
                  <a:cxn ang="0">
                    <a:pos x="184" y="64"/>
                  </a:cxn>
                  <a:cxn ang="0">
                    <a:pos x="196" y="40"/>
                  </a:cxn>
                  <a:cxn ang="0">
                    <a:pos x="206" y="26"/>
                  </a:cxn>
                  <a:cxn ang="0">
                    <a:pos x="201" y="16"/>
                  </a:cxn>
                  <a:cxn ang="0">
                    <a:pos x="184" y="9"/>
                  </a:cxn>
                  <a:cxn ang="0">
                    <a:pos x="172" y="2"/>
                  </a:cxn>
                  <a:cxn ang="0">
                    <a:pos x="142" y="7"/>
                  </a:cxn>
                  <a:cxn ang="0">
                    <a:pos x="118" y="52"/>
                  </a:cxn>
                  <a:cxn ang="0">
                    <a:pos x="97" y="61"/>
                  </a:cxn>
                  <a:cxn ang="0">
                    <a:pos x="78" y="52"/>
                  </a:cxn>
                  <a:cxn ang="0">
                    <a:pos x="40" y="57"/>
                  </a:cxn>
                  <a:cxn ang="0">
                    <a:pos x="26" y="33"/>
                  </a:cxn>
                  <a:cxn ang="0">
                    <a:pos x="0" y="45"/>
                  </a:cxn>
                  <a:cxn ang="0">
                    <a:pos x="54" y="71"/>
                  </a:cxn>
                  <a:cxn ang="0">
                    <a:pos x="66" y="109"/>
                  </a:cxn>
                  <a:cxn ang="0">
                    <a:pos x="73" y="151"/>
                  </a:cxn>
                  <a:cxn ang="0">
                    <a:pos x="113" y="187"/>
                  </a:cxn>
                  <a:cxn ang="0">
                    <a:pos x="97" y="213"/>
                  </a:cxn>
                  <a:cxn ang="0">
                    <a:pos x="50" y="253"/>
                  </a:cxn>
                  <a:cxn ang="0">
                    <a:pos x="24" y="274"/>
                  </a:cxn>
                  <a:cxn ang="0">
                    <a:pos x="17" y="321"/>
                  </a:cxn>
                  <a:cxn ang="0">
                    <a:pos x="17" y="357"/>
                  </a:cxn>
                  <a:cxn ang="0">
                    <a:pos x="28" y="380"/>
                  </a:cxn>
                  <a:cxn ang="0">
                    <a:pos x="54" y="392"/>
                  </a:cxn>
                  <a:cxn ang="0">
                    <a:pos x="76" y="394"/>
                  </a:cxn>
                  <a:cxn ang="0">
                    <a:pos x="125" y="385"/>
                  </a:cxn>
                  <a:cxn ang="0">
                    <a:pos x="172" y="373"/>
                  </a:cxn>
                  <a:cxn ang="0">
                    <a:pos x="253" y="302"/>
                  </a:cxn>
                  <a:cxn ang="0">
                    <a:pos x="250" y="276"/>
                  </a:cxn>
                  <a:cxn ang="0">
                    <a:pos x="224" y="257"/>
                  </a:cxn>
                </a:cxnLst>
                <a:rect l="0" t="0" r="r" b="b"/>
                <a:pathLst>
                  <a:path w="260" h="394">
                    <a:moveTo>
                      <a:pt x="224" y="257"/>
                    </a:moveTo>
                    <a:lnTo>
                      <a:pt x="222" y="255"/>
                    </a:lnTo>
                    <a:lnTo>
                      <a:pt x="234" y="246"/>
                    </a:lnTo>
                    <a:lnTo>
                      <a:pt x="222" y="231"/>
                    </a:lnTo>
                    <a:lnTo>
                      <a:pt x="224" y="215"/>
                    </a:lnTo>
                    <a:lnTo>
                      <a:pt x="215" y="210"/>
                    </a:lnTo>
                    <a:lnTo>
                      <a:pt x="215" y="210"/>
                    </a:lnTo>
                    <a:lnTo>
                      <a:pt x="213" y="208"/>
                    </a:lnTo>
                    <a:lnTo>
                      <a:pt x="220" y="198"/>
                    </a:lnTo>
                    <a:lnTo>
                      <a:pt x="215" y="184"/>
                    </a:lnTo>
                    <a:lnTo>
                      <a:pt x="224" y="179"/>
                    </a:lnTo>
                    <a:lnTo>
                      <a:pt x="222" y="165"/>
                    </a:lnTo>
                    <a:lnTo>
                      <a:pt x="201" y="132"/>
                    </a:lnTo>
                    <a:lnTo>
                      <a:pt x="201" y="127"/>
                    </a:lnTo>
                    <a:lnTo>
                      <a:pt x="222" y="101"/>
                    </a:lnTo>
                    <a:lnTo>
                      <a:pt x="208" y="85"/>
                    </a:lnTo>
                    <a:lnTo>
                      <a:pt x="194" y="80"/>
                    </a:lnTo>
                    <a:lnTo>
                      <a:pt x="194" y="80"/>
                    </a:lnTo>
                    <a:lnTo>
                      <a:pt x="191" y="80"/>
                    </a:lnTo>
                    <a:lnTo>
                      <a:pt x="184" y="64"/>
                    </a:lnTo>
                    <a:lnTo>
                      <a:pt x="196" y="45"/>
                    </a:lnTo>
                    <a:lnTo>
                      <a:pt x="196" y="40"/>
                    </a:lnTo>
                    <a:lnTo>
                      <a:pt x="196" y="35"/>
                    </a:lnTo>
                    <a:lnTo>
                      <a:pt x="206" y="26"/>
                    </a:lnTo>
                    <a:lnTo>
                      <a:pt x="203" y="16"/>
                    </a:lnTo>
                    <a:lnTo>
                      <a:pt x="201" y="16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72" y="0"/>
                    </a:lnTo>
                    <a:lnTo>
                      <a:pt x="172" y="2"/>
                    </a:lnTo>
                    <a:lnTo>
                      <a:pt x="154" y="7"/>
                    </a:lnTo>
                    <a:lnTo>
                      <a:pt x="142" y="7"/>
                    </a:lnTo>
                    <a:lnTo>
                      <a:pt x="128" y="16"/>
                    </a:lnTo>
                    <a:lnTo>
                      <a:pt x="118" y="52"/>
                    </a:lnTo>
                    <a:lnTo>
                      <a:pt x="102" y="64"/>
                    </a:lnTo>
                    <a:lnTo>
                      <a:pt x="97" y="61"/>
                    </a:lnTo>
                    <a:lnTo>
                      <a:pt x="78" y="52"/>
                    </a:lnTo>
                    <a:lnTo>
                      <a:pt x="78" y="52"/>
                    </a:lnTo>
                    <a:lnTo>
                      <a:pt x="59" y="61"/>
                    </a:lnTo>
                    <a:lnTo>
                      <a:pt x="40" y="57"/>
                    </a:lnTo>
                    <a:lnTo>
                      <a:pt x="40" y="57"/>
                    </a:lnTo>
                    <a:lnTo>
                      <a:pt x="26" y="33"/>
                    </a:lnTo>
                    <a:lnTo>
                      <a:pt x="24" y="33"/>
                    </a:lnTo>
                    <a:lnTo>
                      <a:pt x="0" y="45"/>
                    </a:lnTo>
                    <a:lnTo>
                      <a:pt x="35" y="66"/>
                    </a:lnTo>
                    <a:lnTo>
                      <a:pt x="54" y="71"/>
                    </a:lnTo>
                    <a:lnTo>
                      <a:pt x="73" y="90"/>
                    </a:lnTo>
                    <a:lnTo>
                      <a:pt x="66" y="109"/>
                    </a:lnTo>
                    <a:lnTo>
                      <a:pt x="78" y="137"/>
                    </a:lnTo>
                    <a:lnTo>
                      <a:pt x="73" y="151"/>
                    </a:lnTo>
                    <a:lnTo>
                      <a:pt x="85" y="175"/>
                    </a:lnTo>
                    <a:lnTo>
                      <a:pt x="113" y="187"/>
                    </a:lnTo>
                    <a:lnTo>
                      <a:pt x="109" y="215"/>
                    </a:lnTo>
                    <a:lnTo>
                      <a:pt x="97" y="213"/>
                    </a:lnTo>
                    <a:lnTo>
                      <a:pt x="66" y="250"/>
                    </a:lnTo>
                    <a:lnTo>
                      <a:pt x="50" y="253"/>
                    </a:lnTo>
                    <a:lnTo>
                      <a:pt x="40" y="272"/>
                    </a:lnTo>
                    <a:lnTo>
                      <a:pt x="24" y="274"/>
                    </a:lnTo>
                    <a:lnTo>
                      <a:pt x="17" y="290"/>
                    </a:lnTo>
                    <a:lnTo>
                      <a:pt x="17" y="321"/>
                    </a:lnTo>
                    <a:lnTo>
                      <a:pt x="24" y="333"/>
                    </a:lnTo>
                    <a:lnTo>
                      <a:pt x="17" y="357"/>
                    </a:lnTo>
                    <a:lnTo>
                      <a:pt x="24" y="376"/>
                    </a:lnTo>
                    <a:lnTo>
                      <a:pt x="28" y="380"/>
                    </a:lnTo>
                    <a:lnTo>
                      <a:pt x="54" y="383"/>
                    </a:lnTo>
                    <a:lnTo>
                      <a:pt x="54" y="392"/>
                    </a:lnTo>
                    <a:lnTo>
                      <a:pt x="54" y="394"/>
                    </a:lnTo>
                    <a:lnTo>
                      <a:pt x="76" y="394"/>
                    </a:lnTo>
                    <a:lnTo>
                      <a:pt x="109" y="385"/>
                    </a:lnTo>
                    <a:lnTo>
                      <a:pt x="125" y="385"/>
                    </a:lnTo>
                    <a:lnTo>
                      <a:pt x="156" y="373"/>
                    </a:lnTo>
                    <a:lnTo>
                      <a:pt x="172" y="373"/>
                    </a:lnTo>
                    <a:lnTo>
                      <a:pt x="203" y="347"/>
                    </a:lnTo>
                    <a:lnTo>
                      <a:pt x="253" y="302"/>
                    </a:lnTo>
                    <a:lnTo>
                      <a:pt x="260" y="286"/>
                    </a:lnTo>
                    <a:lnTo>
                      <a:pt x="250" y="276"/>
                    </a:lnTo>
                    <a:lnTo>
                      <a:pt x="224" y="257"/>
                    </a:lnTo>
                    <a:lnTo>
                      <a:pt x="224" y="25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8" name="Freeform 100"/>
              <p:cNvSpPr>
                <a:spLocks/>
              </p:cNvSpPr>
              <p:nvPr/>
            </p:nvSpPr>
            <p:spPr bwMode="auto">
              <a:xfrm>
                <a:off x="3575050" y="2620963"/>
                <a:ext cx="14287" cy="142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9"/>
                  </a:cxn>
                  <a:cxn ang="0">
                    <a:pos x="9" y="2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9">
                    <a:moveTo>
                      <a:pt x="0" y="4"/>
                    </a:moveTo>
                    <a:lnTo>
                      <a:pt x="0" y="9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9" name="Freeform 101"/>
              <p:cNvSpPr>
                <a:spLocks/>
              </p:cNvSpPr>
              <p:nvPr/>
            </p:nvSpPr>
            <p:spPr bwMode="auto">
              <a:xfrm>
                <a:off x="4891087" y="6015038"/>
                <a:ext cx="15875" cy="1428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9"/>
                  </a:cxn>
                  <a:cxn ang="0">
                    <a:pos x="10" y="9"/>
                  </a:cxn>
                  <a:cxn ang="0">
                    <a:pos x="10" y="2"/>
                  </a:cxn>
                  <a:cxn ang="0">
                    <a:pos x="5" y="0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lnTo>
                      <a:pt x="0" y="9"/>
                    </a:lnTo>
                    <a:lnTo>
                      <a:pt x="10" y="9"/>
                    </a:lnTo>
                    <a:lnTo>
                      <a:pt x="1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0" name="Freeform 102"/>
              <p:cNvSpPr>
                <a:spLocks/>
              </p:cNvSpPr>
              <p:nvPr/>
            </p:nvSpPr>
            <p:spPr bwMode="auto">
              <a:xfrm>
                <a:off x="3402012" y="2751138"/>
                <a:ext cx="33337" cy="52388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2" y="24"/>
                  </a:cxn>
                  <a:cxn ang="0">
                    <a:pos x="21" y="0"/>
                  </a:cxn>
                  <a:cxn ang="0">
                    <a:pos x="0" y="12"/>
                  </a:cxn>
                  <a:cxn ang="0">
                    <a:pos x="3" y="33"/>
                  </a:cxn>
                </a:cxnLst>
                <a:rect l="0" t="0" r="r" b="b"/>
                <a:pathLst>
                  <a:path w="21" h="33">
                    <a:moveTo>
                      <a:pt x="3" y="33"/>
                    </a:moveTo>
                    <a:lnTo>
                      <a:pt x="12" y="24"/>
                    </a:lnTo>
                    <a:lnTo>
                      <a:pt x="21" y="0"/>
                    </a:lnTo>
                    <a:lnTo>
                      <a:pt x="0" y="12"/>
                    </a:lnTo>
                    <a:lnTo>
                      <a:pt x="3" y="3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1" name="Rectangle 103"/>
              <p:cNvSpPr>
                <a:spLocks noChangeArrowheads="1"/>
              </p:cNvSpPr>
              <p:nvPr/>
            </p:nvSpPr>
            <p:spPr bwMode="auto">
              <a:xfrm>
                <a:off x="3556000" y="2301876"/>
                <a:ext cx="3175" cy="7938"/>
              </a:xfrm>
              <a:prstGeom prst="rect">
                <a:avLst/>
              </a:pr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2" name="Freeform 104"/>
              <p:cNvSpPr>
                <a:spLocks/>
              </p:cNvSpPr>
              <p:nvPr/>
            </p:nvSpPr>
            <p:spPr bwMode="auto">
              <a:xfrm>
                <a:off x="3154362" y="2744788"/>
                <a:ext cx="4762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3" name="Freeform 105"/>
              <p:cNvSpPr>
                <a:spLocks/>
              </p:cNvSpPr>
              <p:nvPr/>
            </p:nvSpPr>
            <p:spPr bwMode="auto">
              <a:xfrm>
                <a:off x="3413125" y="2684463"/>
                <a:ext cx="4762" cy="79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4" name="Freeform 106"/>
              <p:cNvSpPr>
                <a:spLocks/>
              </p:cNvSpPr>
              <p:nvPr/>
            </p:nvSpPr>
            <p:spPr bwMode="auto">
              <a:xfrm>
                <a:off x="3135312" y="2076451"/>
                <a:ext cx="495300" cy="814388"/>
              </a:xfrm>
              <a:custGeom>
                <a:avLst/>
                <a:gdLst/>
                <a:ahLst/>
                <a:cxnLst>
                  <a:cxn ang="0">
                    <a:pos x="213" y="28"/>
                  </a:cxn>
                  <a:cxn ang="0">
                    <a:pos x="168" y="21"/>
                  </a:cxn>
                  <a:cxn ang="0">
                    <a:pos x="163" y="40"/>
                  </a:cxn>
                  <a:cxn ang="0">
                    <a:pos x="149" y="38"/>
                  </a:cxn>
                  <a:cxn ang="0">
                    <a:pos x="123" y="64"/>
                  </a:cxn>
                  <a:cxn ang="0">
                    <a:pos x="128" y="80"/>
                  </a:cxn>
                  <a:cxn ang="0">
                    <a:pos x="104" y="102"/>
                  </a:cxn>
                  <a:cxn ang="0">
                    <a:pos x="104" y="111"/>
                  </a:cxn>
                  <a:cxn ang="0">
                    <a:pos x="83" y="121"/>
                  </a:cxn>
                  <a:cxn ang="0">
                    <a:pos x="81" y="151"/>
                  </a:cxn>
                  <a:cxn ang="0">
                    <a:pos x="64" y="177"/>
                  </a:cxn>
                  <a:cxn ang="0">
                    <a:pos x="71" y="184"/>
                  </a:cxn>
                  <a:cxn ang="0">
                    <a:pos x="69" y="203"/>
                  </a:cxn>
                  <a:cxn ang="0">
                    <a:pos x="38" y="203"/>
                  </a:cxn>
                  <a:cxn ang="0">
                    <a:pos x="22" y="227"/>
                  </a:cxn>
                  <a:cxn ang="0">
                    <a:pos x="24" y="255"/>
                  </a:cxn>
                  <a:cxn ang="0">
                    <a:pos x="24" y="288"/>
                  </a:cxn>
                  <a:cxn ang="0">
                    <a:pos x="38" y="310"/>
                  </a:cxn>
                  <a:cxn ang="0">
                    <a:pos x="31" y="314"/>
                  </a:cxn>
                  <a:cxn ang="0">
                    <a:pos x="38" y="333"/>
                  </a:cxn>
                  <a:cxn ang="0">
                    <a:pos x="34" y="350"/>
                  </a:cxn>
                  <a:cxn ang="0">
                    <a:pos x="19" y="354"/>
                  </a:cxn>
                  <a:cxn ang="0">
                    <a:pos x="19" y="378"/>
                  </a:cxn>
                  <a:cxn ang="0">
                    <a:pos x="0" y="388"/>
                  </a:cxn>
                  <a:cxn ang="0">
                    <a:pos x="19" y="411"/>
                  </a:cxn>
                  <a:cxn ang="0">
                    <a:pos x="12" y="418"/>
                  </a:cxn>
                  <a:cxn ang="0">
                    <a:pos x="19" y="416"/>
                  </a:cxn>
                  <a:cxn ang="0">
                    <a:pos x="17" y="418"/>
                  </a:cxn>
                  <a:cxn ang="0">
                    <a:pos x="31" y="458"/>
                  </a:cxn>
                  <a:cxn ang="0">
                    <a:pos x="34" y="480"/>
                  </a:cxn>
                  <a:cxn ang="0">
                    <a:pos x="74" y="513"/>
                  </a:cxn>
                  <a:cxn ang="0">
                    <a:pos x="88" y="487"/>
                  </a:cxn>
                  <a:cxn ang="0">
                    <a:pos x="126" y="468"/>
                  </a:cxn>
                  <a:cxn ang="0">
                    <a:pos x="137" y="456"/>
                  </a:cxn>
                  <a:cxn ang="0">
                    <a:pos x="135" y="440"/>
                  </a:cxn>
                  <a:cxn ang="0">
                    <a:pos x="137" y="425"/>
                  </a:cxn>
                  <a:cxn ang="0">
                    <a:pos x="175" y="380"/>
                  </a:cxn>
                  <a:cxn ang="0">
                    <a:pos x="185" y="343"/>
                  </a:cxn>
                  <a:cxn ang="0">
                    <a:pos x="161" y="331"/>
                  </a:cxn>
                  <a:cxn ang="0">
                    <a:pos x="142" y="300"/>
                  </a:cxn>
                  <a:cxn ang="0">
                    <a:pos x="149" y="260"/>
                  </a:cxn>
                  <a:cxn ang="0">
                    <a:pos x="178" y="243"/>
                  </a:cxn>
                  <a:cxn ang="0">
                    <a:pos x="189" y="234"/>
                  </a:cxn>
                  <a:cxn ang="0">
                    <a:pos x="206" y="225"/>
                  </a:cxn>
                  <a:cxn ang="0">
                    <a:pos x="249" y="184"/>
                  </a:cxn>
                  <a:cxn ang="0">
                    <a:pos x="256" y="142"/>
                  </a:cxn>
                  <a:cxn ang="0">
                    <a:pos x="312" y="130"/>
                  </a:cxn>
                  <a:cxn ang="0">
                    <a:pos x="305" y="92"/>
                  </a:cxn>
                  <a:cxn ang="0">
                    <a:pos x="298" y="45"/>
                  </a:cxn>
                  <a:cxn ang="0">
                    <a:pos x="263" y="24"/>
                  </a:cxn>
                  <a:cxn ang="0">
                    <a:pos x="223" y="5"/>
                  </a:cxn>
                  <a:cxn ang="0">
                    <a:pos x="213" y="24"/>
                  </a:cxn>
                </a:cxnLst>
                <a:rect l="0" t="0" r="r" b="b"/>
                <a:pathLst>
                  <a:path w="312" h="513">
                    <a:moveTo>
                      <a:pt x="213" y="24"/>
                    </a:moveTo>
                    <a:lnTo>
                      <a:pt x="213" y="28"/>
                    </a:lnTo>
                    <a:lnTo>
                      <a:pt x="189" y="24"/>
                    </a:lnTo>
                    <a:lnTo>
                      <a:pt x="168" y="21"/>
                    </a:lnTo>
                    <a:lnTo>
                      <a:pt x="168" y="19"/>
                    </a:lnTo>
                    <a:lnTo>
                      <a:pt x="163" y="40"/>
                    </a:lnTo>
                    <a:lnTo>
                      <a:pt x="161" y="45"/>
                    </a:lnTo>
                    <a:lnTo>
                      <a:pt x="149" y="38"/>
                    </a:lnTo>
                    <a:lnTo>
                      <a:pt x="137" y="47"/>
                    </a:lnTo>
                    <a:lnTo>
                      <a:pt x="123" y="64"/>
                    </a:lnTo>
                    <a:lnTo>
                      <a:pt x="121" y="66"/>
                    </a:lnTo>
                    <a:lnTo>
                      <a:pt x="128" y="80"/>
                    </a:lnTo>
                    <a:lnTo>
                      <a:pt x="128" y="83"/>
                    </a:lnTo>
                    <a:lnTo>
                      <a:pt x="104" y="102"/>
                    </a:lnTo>
                    <a:lnTo>
                      <a:pt x="102" y="104"/>
                    </a:lnTo>
                    <a:lnTo>
                      <a:pt x="104" y="111"/>
                    </a:lnTo>
                    <a:lnTo>
                      <a:pt x="107" y="114"/>
                    </a:lnTo>
                    <a:lnTo>
                      <a:pt x="83" y="121"/>
                    </a:lnTo>
                    <a:lnTo>
                      <a:pt x="81" y="12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4" y="177"/>
                    </a:lnTo>
                    <a:lnTo>
                      <a:pt x="62" y="180"/>
                    </a:lnTo>
                    <a:lnTo>
                      <a:pt x="71" y="184"/>
                    </a:lnTo>
                    <a:lnTo>
                      <a:pt x="69" y="199"/>
                    </a:lnTo>
                    <a:lnTo>
                      <a:pt x="69" y="203"/>
                    </a:lnTo>
                    <a:lnTo>
                      <a:pt x="52" y="199"/>
                    </a:lnTo>
                    <a:lnTo>
                      <a:pt x="38" y="203"/>
                    </a:lnTo>
                    <a:lnTo>
                      <a:pt x="24" y="225"/>
                    </a:lnTo>
                    <a:lnTo>
                      <a:pt x="22" y="227"/>
                    </a:lnTo>
                    <a:lnTo>
                      <a:pt x="29" y="241"/>
                    </a:lnTo>
                    <a:lnTo>
                      <a:pt x="24" y="255"/>
                    </a:lnTo>
                    <a:lnTo>
                      <a:pt x="31" y="265"/>
                    </a:lnTo>
                    <a:lnTo>
                      <a:pt x="24" y="288"/>
                    </a:lnTo>
                    <a:lnTo>
                      <a:pt x="43" y="300"/>
                    </a:lnTo>
                    <a:lnTo>
                      <a:pt x="38" y="310"/>
                    </a:lnTo>
                    <a:lnTo>
                      <a:pt x="38" y="314"/>
                    </a:lnTo>
                    <a:lnTo>
                      <a:pt x="31" y="314"/>
                    </a:lnTo>
                    <a:lnTo>
                      <a:pt x="29" y="314"/>
                    </a:lnTo>
                    <a:lnTo>
                      <a:pt x="38" y="333"/>
                    </a:lnTo>
                    <a:lnTo>
                      <a:pt x="36" y="345"/>
                    </a:lnTo>
                    <a:lnTo>
                      <a:pt x="34" y="350"/>
                    </a:lnTo>
                    <a:lnTo>
                      <a:pt x="19" y="354"/>
                    </a:lnTo>
                    <a:lnTo>
                      <a:pt x="19" y="354"/>
                    </a:lnTo>
                    <a:lnTo>
                      <a:pt x="19" y="376"/>
                    </a:lnTo>
                    <a:lnTo>
                      <a:pt x="19" y="378"/>
                    </a:lnTo>
                    <a:lnTo>
                      <a:pt x="10" y="388"/>
                    </a:lnTo>
                    <a:lnTo>
                      <a:pt x="0" y="388"/>
                    </a:lnTo>
                    <a:lnTo>
                      <a:pt x="3" y="411"/>
                    </a:lnTo>
                    <a:lnTo>
                      <a:pt x="19" y="411"/>
                    </a:lnTo>
                    <a:lnTo>
                      <a:pt x="10" y="418"/>
                    </a:lnTo>
                    <a:lnTo>
                      <a:pt x="12" y="418"/>
                    </a:lnTo>
                    <a:lnTo>
                      <a:pt x="17" y="418"/>
                    </a:lnTo>
                    <a:lnTo>
                      <a:pt x="19" y="416"/>
                    </a:lnTo>
                    <a:lnTo>
                      <a:pt x="19" y="418"/>
                    </a:lnTo>
                    <a:lnTo>
                      <a:pt x="17" y="418"/>
                    </a:lnTo>
                    <a:lnTo>
                      <a:pt x="15" y="428"/>
                    </a:lnTo>
                    <a:lnTo>
                      <a:pt x="31" y="458"/>
                    </a:lnTo>
                    <a:lnTo>
                      <a:pt x="43" y="468"/>
                    </a:lnTo>
                    <a:lnTo>
                      <a:pt x="34" y="480"/>
                    </a:lnTo>
                    <a:lnTo>
                      <a:pt x="48" y="508"/>
                    </a:lnTo>
                    <a:lnTo>
                      <a:pt x="74" y="513"/>
                    </a:lnTo>
                    <a:lnTo>
                      <a:pt x="74" y="496"/>
                    </a:lnTo>
                    <a:lnTo>
                      <a:pt x="88" y="487"/>
                    </a:lnTo>
                    <a:lnTo>
                      <a:pt x="112" y="487"/>
                    </a:lnTo>
                    <a:lnTo>
                      <a:pt x="126" y="468"/>
                    </a:lnTo>
                    <a:lnTo>
                      <a:pt x="128" y="480"/>
                    </a:lnTo>
                    <a:lnTo>
                      <a:pt x="137" y="456"/>
                    </a:lnTo>
                    <a:lnTo>
                      <a:pt x="128" y="449"/>
                    </a:lnTo>
                    <a:lnTo>
                      <a:pt x="135" y="440"/>
                    </a:lnTo>
                    <a:lnTo>
                      <a:pt x="128" y="425"/>
                    </a:lnTo>
                    <a:lnTo>
                      <a:pt x="137" y="425"/>
                    </a:lnTo>
                    <a:lnTo>
                      <a:pt x="135" y="402"/>
                    </a:lnTo>
                    <a:lnTo>
                      <a:pt x="175" y="380"/>
                    </a:lnTo>
                    <a:lnTo>
                      <a:pt x="189" y="362"/>
                    </a:lnTo>
                    <a:lnTo>
                      <a:pt x="185" y="343"/>
                    </a:lnTo>
                    <a:lnTo>
                      <a:pt x="178" y="345"/>
                    </a:lnTo>
                    <a:lnTo>
                      <a:pt x="161" y="331"/>
                    </a:lnTo>
                    <a:lnTo>
                      <a:pt x="149" y="324"/>
                    </a:lnTo>
                    <a:lnTo>
                      <a:pt x="142" y="300"/>
                    </a:lnTo>
                    <a:lnTo>
                      <a:pt x="156" y="269"/>
                    </a:lnTo>
                    <a:lnTo>
                      <a:pt x="149" y="260"/>
                    </a:lnTo>
                    <a:lnTo>
                      <a:pt x="161" y="260"/>
                    </a:lnTo>
                    <a:lnTo>
                      <a:pt x="178" y="243"/>
                    </a:lnTo>
                    <a:lnTo>
                      <a:pt x="178" y="234"/>
                    </a:lnTo>
                    <a:lnTo>
                      <a:pt x="189" y="234"/>
                    </a:lnTo>
                    <a:lnTo>
                      <a:pt x="199" y="217"/>
                    </a:lnTo>
                    <a:lnTo>
                      <a:pt x="206" y="225"/>
                    </a:lnTo>
                    <a:lnTo>
                      <a:pt x="230" y="206"/>
                    </a:lnTo>
                    <a:lnTo>
                      <a:pt x="249" y="184"/>
                    </a:lnTo>
                    <a:lnTo>
                      <a:pt x="239" y="177"/>
                    </a:lnTo>
                    <a:lnTo>
                      <a:pt x="256" y="142"/>
                    </a:lnTo>
                    <a:lnTo>
                      <a:pt x="277" y="132"/>
                    </a:lnTo>
                    <a:lnTo>
                      <a:pt x="312" y="130"/>
                    </a:lnTo>
                    <a:lnTo>
                      <a:pt x="298" y="109"/>
                    </a:lnTo>
                    <a:lnTo>
                      <a:pt x="305" y="92"/>
                    </a:lnTo>
                    <a:lnTo>
                      <a:pt x="293" y="64"/>
                    </a:lnTo>
                    <a:lnTo>
                      <a:pt x="298" y="45"/>
                    </a:lnTo>
                    <a:lnTo>
                      <a:pt x="282" y="26"/>
                    </a:lnTo>
                    <a:lnTo>
                      <a:pt x="263" y="24"/>
                    </a:lnTo>
                    <a:lnTo>
                      <a:pt x="227" y="0"/>
                    </a:lnTo>
                    <a:lnTo>
                      <a:pt x="223" y="5"/>
                    </a:lnTo>
                    <a:lnTo>
                      <a:pt x="220" y="5"/>
                    </a:lnTo>
                    <a:lnTo>
                      <a:pt x="213" y="2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5" name="Freeform 107"/>
              <p:cNvSpPr>
                <a:spLocks/>
              </p:cNvSpPr>
              <p:nvPr/>
            </p:nvSpPr>
            <p:spPr bwMode="auto">
              <a:xfrm>
                <a:off x="3600450" y="2651126"/>
                <a:ext cx="180975" cy="119063"/>
              </a:xfrm>
              <a:custGeom>
                <a:avLst/>
                <a:gdLst/>
                <a:ahLst/>
                <a:cxnLst>
                  <a:cxn ang="0">
                    <a:pos x="107" y="16"/>
                  </a:cxn>
                  <a:cxn ang="0">
                    <a:pos x="109" y="11"/>
                  </a:cxn>
                  <a:cxn ang="0">
                    <a:pos x="114" y="9"/>
                  </a:cxn>
                  <a:cxn ang="0">
                    <a:pos x="114" y="4"/>
                  </a:cxn>
                  <a:cxn ang="0">
                    <a:pos x="109" y="4"/>
                  </a:cxn>
                  <a:cxn ang="0">
                    <a:pos x="81" y="4"/>
                  </a:cxn>
                  <a:cxn ang="0">
                    <a:pos x="62" y="0"/>
                  </a:cxn>
                  <a:cxn ang="0">
                    <a:pos x="29" y="4"/>
                  </a:cxn>
                  <a:cxn ang="0">
                    <a:pos x="0" y="16"/>
                  </a:cxn>
                  <a:cxn ang="0">
                    <a:pos x="3" y="37"/>
                  </a:cxn>
                  <a:cxn ang="0">
                    <a:pos x="15" y="49"/>
                  </a:cxn>
                  <a:cxn ang="0">
                    <a:pos x="29" y="49"/>
                  </a:cxn>
                  <a:cxn ang="0">
                    <a:pos x="22" y="66"/>
                  </a:cxn>
                  <a:cxn ang="0">
                    <a:pos x="43" y="54"/>
                  </a:cxn>
                  <a:cxn ang="0">
                    <a:pos x="76" y="75"/>
                  </a:cxn>
                  <a:cxn ang="0">
                    <a:pos x="95" y="75"/>
                  </a:cxn>
                  <a:cxn ang="0">
                    <a:pos x="97" y="66"/>
                  </a:cxn>
                  <a:cxn ang="0">
                    <a:pos x="100" y="59"/>
                  </a:cxn>
                  <a:cxn ang="0">
                    <a:pos x="85" y="28"/>
                  </a:cxn>
                  <a:cxn ang="0">
                    <a:pos x="104" y="21"/>
                  </a:cxn>
                  <a:cxn ang="0">
                    <a:pos x="107" y="16"/>
                  </a:cxn>
                </a:cxnLst>
                <a:rect l="0" t="0" r="r" b="b"/>
                <a:pathLst>
                  <a:path w="114" h="75">
                    <a:moveTo>
                      <a:pt x="107" y="16"/>
                    </a:moveTo>
                    <a:lnTo>
                      <a:pt x="109" y="11"/>
                    </a:lnTo>
                    <a:lnTo>
                      <a:pt x="114" y="9"/>
                    </a:lnTo>
                    <a:lnTo>
                      <a:pt x="114" y="4"/>
                    </a:lnTo>
                    <a:lnTo>
                      <a:pt x="109" y="4"/>
                    </a:lnTo>
                    <a:lnTo>
                      <a:pt x="81" y="4"/>
                    </a:lnTo>
                    <a:lnTo>
                      <a:pt x="62" y="0"/>
                    </a:lnTo>
                    <a:lnTo>
                      <a:pt x="29" y="4"/>
                    </a:lnTo>
                    <a:lnTo>
                      <a:pt x="0" y="16"/>
                    </a:lnTo>
                    <a:lnTo>
                      <a:pt x="3" y="37"/>
                    </a:lnTo>
                    <a:lnTo>
                      <a:pt x="15" y="49"/>
                    </a:lnTo>
                    <a:lnTo>
                      <a:pt x="29" y="49"/>
                    </a:lnTo>
                    <a:lnTo>
                      <a:pt x="22" y="66"/>
                    </a:lnTo>
                    <a:lnTo>
                      <a:pt x="43" y="54"/>
                    </a:lnTo>
                    <a:lnTo>
                      <a:pt x="76" y="75"/>
                    </a:lnTo>
                    <a:lnTo>
                      <a:pt x="95" y="75"/>
                    </a:lnTo>
                    <a:lnTo>
                      <a:pt x="97" y="66"/>
                    </a:lnTo>
                    <a:lnTo>
                      <a:pt x="100" y="59"/>
                    </a:lnTo>
                    <a:lnTo>
                      <a:pt x="85" y="28"/>
                    </a:lnTo>
                    <a:lnTo>
                      <a:pt x="104" y="21"/>
                    </a:lnTo>
                    <a:lnTo>
                      <a:pt x="107" y="1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6" name="Freeform 108"/>
              <p:cNvSpPr>
                <a:spLocks/>
              </p:cNvSpPr>
              <p:nvPr/>
            </p:nvSpPr>
            <p:spPr bwMode="auto">
              <a:xfrm>
                <a:off x="3548062" y="2684463"/>
                <a:ext cx="38100" cy="22225"/>
              </a:xfrm>
              <a:custGeom>
                <a:avLst/>
                <a:gdLst/>
                <a:ahLst/>
                <a:cxnLst>
                  <a:cxn ang="0">
                    <a:pos x="10" y="14"/>
                  </a:cxn>
                  <a:cxn ang="0">
                    <a:pos x="24" y="7"/>
                  </a:cxn>
                  <a:cxn ang="0">
                    <a:pos x="17" y="0"/>
                  </a:cxn>
                  <a:cxn ang="0">
                    <a:pos x="0" y="5"/>
                  </a:cxn>
                  <a:cxn ang="0">
                    <a:pos x="10" y="14"/>
                  </a:cxn>
                </a:cxnLst>
                <a:rect l="0" t="0" r="r" b="b"/>
                <a:pathLst>
                  <a:path w="24" h="14">
                    <a:moveTo>
                      <a:pt x="10" y="14"/>
                    </a:moveTo>
                    <a:lnTo>
                      <a:pt x="24" y="7"/>
                    </a:lnTo>
                    <a:lnTo>
                      <a:pt x="17" y="0"/>
                    </a:lnTo>
                    <a:lnTo>
                      <a:pt x="0" y="5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7" name="Freeform 109"/>
              <p:cNvSpPr>
                <a:spLocks/>
              </p:cNvSpPr>
              <p:nvPr/>
            </p:nvSpPr>
            <p:spPr bwMode="auto">
              <a:xfrm>
                <a:off x="3586162" y="2706688"/>
                <a:ext cx="14287" cy="31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9" y="0"/>
                  </a:cxn>
                </a:cxnLst>
                <a:rect l="0" t="0" r="r" b="b"/>
                <a:pathLst>
                  <a:path w="9" h="2">
                    <a:moveTo>
                      <a:pt x="9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8" name="Freeform 110"/>
              <p:cNvSpPr>
                <a:spLocks/>
              </p:cNvSpPr>
              <p:nvPr/>
            </p:nvSpPr>
            <p:spPr bwMode="auto">
              <a:xfrm>
                <a:off x="3541712" y="2709863"/>
                <a:ext cx="44450" cy="26988"/>
              </a:xfrm>
              <a:custGeom>
                <a:avLst/>
                <a:gdLst/>
                <a:ahLst/>
                <a:cxnLst>
                  <a:cxn ang="0">
                    <a:pos x="9" y="17"/>
                  </a:cxn>
                  <a:cxn ang="0">
                    <a:pos x="28" y="7"/>
                  </a:cxn>
                  <a:cxn ang="0">
                    <a:pos x="19" y="0"/>
                  </a:cxn>
                  <a:cxn ang="0">
                    <a:pos x="0" y="5"/>
                  </a:cxn>
                  <a:cxn ang="0">
                    <a:pos x="9" y="17"/>
                  </a:cxn>
                </a:cxnLst>
                <a:rect l="0" t="0" r="r" b="b"/>
                <a:pathLst>
                  <a:path w="28" h="17">
                    <a:moveTo>
                      <a:pt x="9" y="17"/>
                    </a:moveTo>
                    <a:lnTo>
                      <a:pt x="28" y="7"/>
                    </a:lnTo>
                    <a:lnTo>
                      <a:pt x="19" y="0"/>
                    </a:lnTo>
                    <a:lnTo>
                      <a:pt x="0" y="5"/>
                    </a:lnTo>
                    <a:lnTo>
                      <a:pt x="9" y="1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9" name="Freeform 111"/>
              <p:cNvSpPr>
                <a:spLocks/>
              </p:cNvSpPr>
              <p:nvPr/>
            </p:nvSpPr>
            <p:spPr bwMode="auto">
              <a:xfrm>
                <a:off x="3189287" y="3708401"/>
                <a:ext cx="123825" cy="66675"/>
              </a:xfrm>
              <a:custGeom>
                <a:avLst/>
                <a:gdLst/>
                <a:ahLst/>
                <a:cxnLst>
                  <a:cxn ang="0">
                    <a:pos x="68" y="33"/>
                  </a:cxn>
                  <a:cxn ang="0">
                    <a:pos x="68" y="14"/>
                  </a:cxn>
                  <a:cxn ang="0">
                    <a:pos x="78" y="0"/>
                  </a:cxn>
                  <a:cxn ang="0">
                    <a:pos x="33" y="9"/>
                  </a:cxn>
                  <a:cxn ang="0">
                    <a:pos x="9" y="2"/>
                  </a:cxn>
                  <a:cxn ang="0">
                    <a:pos x="0" y="9"/>
                  </a:cxn>
                  <a:cxn ang="0">
                    <a:pos x="49" y="40"/>
                  </a:cxn>
                  <a:cxn ang="0">
                    <a:pos x="63" y="42"/>
                  </a:cxn>
                  <a:cxn ang="0">
                    <a:pos x="68" y="33"/>
                  </a:cxn>
                </a:cxnLst>
                <a:rect l="0" t="0" r="r" b="b"/>
                <a:pathLst>
                  <a:path w="78" h="42">
                    <a:moveTo>
                      <a:pt x="68" y="33"/>
                    </a:moveTo>
                    <a:lnTo>
                      <a:pt x="68" y="14"/>
                    </a:lnTo>
                    <a:lnTo>
                      <a:pt x="78" y="0"/>
                    </a:lnTo>
                    <a:lnTo>
                      <a:pt x="33" y="9"/>
                    </a:lnTo>
                    <a:lnTo>
                      <a:pt x="9" y="2"/>
                    </a:lnTo>
                    <a:lnTo>
                      <a:pt x="0" y="9"/>
                    </a:lnTo>
                    <a:lnTo>
                      <a:pt x="49" y="40"/>
                    </a:lnTo>
                    <a:lnTo>
                      <a:pt x="63" y="42"/>
                    </a:lnTo>
                    <a:lnTo>
                      <a:pt x="68" y="3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0" name="Freeform 112"/>
              <p:cNvSpPr>
                <a:spLocks/>
              </p:cNvSpPr>
              <p:nvPr/>
            </p:nvSpPr>
            <p:spPr bwMode="auto">
              <a:xfrm>
                <a:off x="3030537" y="3579813"/>
                <a:ext cx="63500" cy="101600"/>
              </a:xfrm>
              <a:custGeom>
                <a:avLst/>
                <a:gdLst/>
                <a:ahLst/>
                <a:cxnLst>
                  <a:cxn ang="0">
                    <a:pos x="5" y="24"/>
                  </a:cxn>
                  <a:cxn ang="0">
                    <a:pos x="5" y="62"/>
                  </a:cxn>
                  <a:cxn ang="0">
                    <a:pos x="14" y="64"/>
                  </a:cxn>
                  <a:cxn ang="0">
                    <a:pos x="22" y="57"/>
                  </a:cxn>
                  <a:cxn ang="0">
                    <a:pos x="33" y="57"/>
                  </a:cxn>
                  <a:cxn ang="0">
                    <a:pos x="40" y="17"/>
                  </a:cxn>
                  <a:cxn ang="0">
                    <a:pos x="31" y="0"/>
                  </a:cxn>
                  <a:cxn ang="0">
                    <a:pos x="10" y="12"/>
                  </a:cxn>
                  <a:cxn ang="0">
                    <a:pos x="0" y="8"/>
                  </a:cxn>
                  <a:cxn ang="0">
                    <a:pos x="5" y="24"/>
                  </a:cxn>
                </a:cxnLst>
                <a:rect l="0" t="0" r="r" b="b"/>
                <a:pathLst>
                  <a:path w="40" h="64">
                    <a:moveTo>
                      <a:pt x="5" y="24"/>
                    </a:moveTo>
                    <a:lnTo>
                      <a:pt x="5" y="62"/>
                    </a:lnTo>
                    <a:lnTo>
                      <a:pt x="14" y="64"/>
                    </a:lnTo>
                    <a:lnTo>
                      <a:pt x="22" y="57"/>
                    </a:lnTo>
                    <a:lnTo>
                      <a:pt x="33" y="57"/>
                    </a:lnTo>
                    <a:lnTo>
                      <a:pt x="40" y="17"/>
                    </a:lnTo>
                    <a:lnTo>
                      <a:pt x="31" y="0"/>
                    </a:lnTo>
                    <a:lnTo>
                      <a:pt x="10" y="12"/>
                    </a:lnTo>
                    <a:lnTo>
                      <a:pt x="0" y="8"/>
                    </a:ln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1" name="Freeform 113"/>
              <p:cNvSpPr>
                <a:spLocks/>
              </p:cNvSpPr>
              <p:nvPr/>
            </p:nvSpPr>
            <p:spPr bwMode="auto">
              <a:xfrm>
                <a:off x="3233737" y="3381376"/>
                <a:ext cx="3175" cy="15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2" name="Freeform 114"/>
              <p:cNvSpPr>
                <a:spLocks/>
              </p:cNvSpPr>
              <p:nvPr/>
            </p:nvSpPr>
            <p:spPr bwMode="auto">
              <a:xfrm>
                <a:off x="2971800" y="3309938"/>
                <a:ext cx="449262" cy="412750"/>
              </a:xfrm>
              <a:custGeom>
                <a:avLst/>
                <a:gdLst/>
                <a:ahLst/>
                <a:cxnLst>
                  <a:cxn ang="0">
                    <a:pos x="165" y="19"/>
                  </a:cxn>
                  <a:cxn ang="0">
                    <a:pos x="137" y="12"/>
                  </a:cxn>
                  <a:cxn ang="0">
                    <a:pos x="134" y="10"/>
                  </a:cxn>
                  <a:cxn ang="0">
                    <a:pos x="92" y="10"/>
                  </a:cxn>
                  <a:cxn ang="0">
                    <a:pos x="80" y="22"/>
                  </a:cxn>
                  <a:cxn ang="0">
                    <a:pos x="51" y="31"/>
                  </a:cxn>
                  <a:cxn ang="0">
                    <a:pos x="30" y="33"/>
                  </a:cxn>
                  <a:cxn ang="0">
                    <a:pos x="11" y="50"/>
                  </a:cxn>
                  <a:cxn ang="0">
                    <a:pos x="9" y="69"/>
                  </a:cxn>
                  <a:cxn ang="0">
                    <a:pos x="23" y="85"/>
                  </a:cxn>
                  <a:cxn ang="0">
                    <a:pos x="37" y="92"/>
                  </a:cxn>
                  <a:cxn ang="0">
                    <a:pos x="82" y="90"/>
                  </a:cxn>
                  <a:cxn ang="0">
                    <a:pos x="108" y="133"/>
                  </a:cxn>
                  <a:cxn ang="0">
                    <a:pos x="167" y="170"/>
                  </a:cxn>
                  <a:cxn ang="0">
                    <a:pos x="193" y="185"/>
                  </a:cxn>
                  <a:cxn ang="0">
                    <a:pos x="215" y="201"/>
                  </a:cxn>
                  <a:cxn ang="0">
                    <a:pos x="217" y="241"/>
                  </a:cxn>
                  <a:cxn ang="0">
                    <a:pos x="224" y="260"/>
                  </a:cxn>
                  <a:cxn ang="0">
                    <a:pos x="236" y="239"/>
                  </a:cxn>
                  <a:cxn ang="0">
                    <a:pos x="248" y="218"/>
                  </a:cxn>
                  <a:cxn ang="0">
                    <a:pos x="248" y="187"/>
                  </a:cxn>
                  <a:cxn ang="0">
                    <a:pos x="278" y="208"/>
                  </a:cxn>
                  <a:cxn ang="0">
                    <a:pos x="271" y="185"/>
                  </a:cxn>
                  <a:cxn ang="0">
                    <a:pos x="224" y="147"/>
                  </a:cxn>
                  <a:cxn ang="0">
                    <a:pos x="177" y="130"/>
                  </a:cxn>
                  <a:cxn ang="0">
                    <a:pos x="141" y="85"/>
                  </a:cxn>
                  <a:cxn ang="0">
                    <a:pos x="139" y="95"/>
                  </a:cxn>
                  <a:cxn ang="0">
                    <a:pos x="137" y="92"/>
                  </a:cxn>
                  <a:cxn ang="0">
                    <a:pos x="139" y="85"/>
                  </a:cxn>
                  <a:cxn ang="0">
                    <a:pos x="132" y="71"/>
                  </a:cxn>
                  <a:cxn ang="0">
                    <a:pos x="129" y="52"/>
                  </a:cxn>
                  <a:cxn ang="0">
                    <a:pos x="165" y="45"/>
                  </a:cxn>
                  <a:cxn ang="0">
                    <a:pos x="160" y="24"/>
                  </a:cxn>
                </a:cxnLst>
                <a:rect l="0" t="0" r="r" b="b"/>
                <a:pathLst>
                  <a:path w="283" h="260">
                    <a:moveTo>
                      <a:pt x="160" y="24"/>
                    </a:moveTo>
                    <a:lnTo>
                      <a:pt x="165" y="19"/>
                    </a:lnTo>
                    <a:lnTo>
                      <a:pt x="167" y="19"/>
                    </a:lnTo>
                    <a:lnTo>
                      <a:pt x="137" y="12"/>
                    </a:lnTo>
                    <a:lnTo>
                      <a:pt x="137" y="10"/>
                    </a:lnTo>
                    <a:lnTo>
                      <a:pt x="134" y="10"/>
                    </a:lnTo>
                    <a:lnTo>
                      <a:pt x="132" y="0"/>
                    </a:lnTo>
                    <a:lnTo>
                      <a:pt x="92" y="10"/>
                    </a:lnTo>
                    <a:lnTo>
                      <a:pt x="89" y="15"/>
                    </a:lnTo>
                    <a:lnTo>
                      <a:pt x="80" y="22"/>
                    </a:lnTo>
                    <a:lnTo>
                      <a:pt x="61" y="19"/>
                    </a:lnTo>
                    <a:lnTo>
                      <a:pt x="51" y="31"/>
                    </a:lnTo>
                    <a:lnTo>
                      <a:pt x="33" y="24"/>
                    </a:lnTo>
                    <a:lnTo>
                      <a:pt x="30" y="33"/>
                    </a:lnTo>
                    <a:lnTo>
                      <a:pt x="9" y="33"/>
                    </a:lnTo>
                    <a:lnTo>
                      <a:pt x="11" y="50"/>
                    </a:lnTo>
                    <a:lnTo>
                      <a:pt x="0" y="59"/>
                    </a:lnTo>
                    <a:lnTo>
                      <a:pt x="9" y="69"/>
                    </a:lnTo>
                    <a:lnTo>
                      <a:pt x="9" y="83"/>
                    </a:lnTo>
                    <a:lnTo>
                      <a:pt x="23" y="85"/>
                    </a:lnTo>
                    <a:lnTo>
                      <a:pt x="21" y="95"/>
                    </a:lnTo>
                    <a:lnTo>
                      <a:pt x="37" y="92"/>
                    </a:lnTo>
                    <a:lnTo>
                      <a:pt x="49" y="76"/>
                    </a:lnTo>
                    <a:lnTo>
                      <a:pt x="82" y="90"/>
                    </a:lnTo>
                    <a:lnTo>
                      <a:pt x="92" y="114"/>
                    </a:lnTo>
                    <a:lnTo>
                      <a:pt x="108" y="133"/>
                    </a:lnTo>
                    <a:lnTo>
                      <a:pt x="151" y="170"/>
                    </a:lnTo>
                    <a:lnTo>
                      <a:pt x="167" y="170"/>
                    </a:lnTo>
                    <a:lnTo>
                      <a:pt x="177" y="178"/>
                    </a:lnTo>
                    <a:lnTo>
                      <a:pt x="193" y="185"/>
                    </a:lnTo>
                    <a:lnTo>
                      <a:pt x="196" y="196"/>
                    </a:lnTo>
                    <a:lnTo>
                      <a:pt x="215" y="201"/>
                    </a:lnTo>
                    <a:lnTo>
                      <a:pt x="226" y="239"/>
                    </a:lnTo>
                    <a:lnTo>
                      <a:pt x="217" y="241"/>
                    </a:lnTo>
                    <a:lnTo>
                      <a:pt x="215" y="258"/>
                    </a:lnTo>
                    <a:lnTo>
                      <a:pt x="224" y="260"/>
                    </a:lnTo>
                    <a:lnTo>
                      <a:pt x="236" y="248"/>
                    </a:lnTo>
                    <a:lnTo>
                      <a:pt x="236" y="239"/>
                    </a:lnTo>
                    <a:lnTo>
                      <a:pt x="248" y="234"/>
                    </a:lnTo>
                    <a:lnTo>
                      <a:pt x="248" y="218"/>
                    </a:lnTo>
                    <a:lnTo>
                      <a:pt x="236" y="213"/>
                    </a:lnTo>
                    <a:lnTo>
                      <a:pt x="248" y="187"/>
                    </a:lnTo>
                    <a:lnTo>
                      <a:pt x="266" y="194"/>
                    </a:lnTo>
                    <a:lnTo>
                      <a:pt x="278" y="208"/>
                    </a:lnTo>
                    <a:lnTo>
                      <a:pt x="283" y="201"/>
                    </a:lnTo>
                    <a:lnTo>
                      <a:pt x="271" y="185"/>
                    </a:lnTo>
                    <a:lnTo>
                      <a:pt x="219" y="163"/>
                    </a:lnTo>
                    <a:lnTo>
                      <a:pt x="224" y="147"/>
                    </a:lnTo>
                    <a:lnTo>
                      <a:pt x="200" y="152"/>
                    </a:lnTo>
                    <a:lnTo>
                      <a:pt x="177" y="130"/>
                    </a:lnTo>
                    <a:lnTo>
                      <a:pt x="167" y="104"/>
                    </a:lnTo>
                    <a:lnTo>
                      <a:pt x="141" y="85"/>
                    </a:lnTo>
                    <a:lnTo>
                      <a:pt x="141" y="95"/>
                    </a:lnTo>
                    <a:lnTo>
                      <a:pt x="139" y="95"/>
                    </a:lnTo>
                    <a:lnTo>
                      <a:pt x="139" y="95"/>
                    </a:lnTo>
                    <a:lnTo>
                      <a:pt x="137" y="92"/>
                    </a:lnTo>
                    <a:lnTo>
                      <a:pt x="132" y="90"/>
                    </a:lnTo>
                    <a:lnTo>
                      <a:pt x="139" y="85"/>
                    </a:lnTo>
                    <a:lnTo>
                      <a:pt x="137" y="83"/>
                    </a:lnTo>
                    <a:lnTo>
                      <a:pt x="132" y="71"/>
                    </a:lnTo>
                    <a:lnTo>
                      <a:pt x="139" y="62"/>
                    </a:lnTo>
                    <a:lnTo>
                      <a:pt x="129" y="52"/>
                    </a:lnTo>
                    <a:lnTo>
                      <a:pt x="155" y="41"/>
                    </a:lnTo>
                    <a:lnTo>
                      <a:pt x="165" y="45"/>
                    </a:lnTo>
                    <a:lnTo>
                      <a:pt x="165" y="45"/>
                    </a:lnTo>
                    <a:lnTo>
                      <a:pt x="160" y="2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3" name="Freeform 115"/>
              <p:cNvSpPr>
                <a:spLocks/>
              </p:cNvSpPr>
              <p:nvPr/>
            </p:nvSpPr>
            <p:spPr bwMode="auto">
              <a:xfrm>
                <a:off x="3255962" y="3805238"/>
                <a:ext cx="15875" cy="15875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0" y="10"/>
                  </a:cxn>
                  <a:cxn ang="0">
                    <a:pos x="10" y="5"/>
                  </a:cxn>
                  <a:cxn ang="0">
                    <a:pos x="0" y="0"/>
                  </a:cxn>
                  <a:cxn ang="0">
                    <a:pos x="5" y="10"/>
                  </a:cxn>
                </a:cxnLst>
                <a:rect l="0" t="0" r="r" b="b"/>
                <a:pathLst>
                  <a:path w="10" h="10">
                    <a:moveTo>
                      <a:pt x="5" y="10"/>
                    </a:moveTo>
                    <a:lnTo>
                      <a:pt x="10" y="10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4" name="Freeform 116"/>
              <p:cNvSpPr>
                <a:spLocks/>
              </p:cNvSpPr>
              <p:nvPr/>
            </p:nvSpPr>
            <p:spPr bwMode="auto">
              <a:xfrm>
                <a:off x="2941637" y="2921001"/>
                <a:ext cx="344487" cy="374650"/>
              </a:xfrm>
              <a:custGeom>
                <a:avLst/>
                <a:gdLst/>
                <a:ahLst/>
                <a:cxnLst>
                  <a:cxn ang="0">
                    <a:pos x="9" y="144"/>
                  </a:cxn>
                  <a:cxn ang="0">
                    <a:pos x="2" y="151"/>
                  </a:cxn>
                  <a:cxn ang="0">
                    <a:pos x="0" y="151"/>
                  </a:cxn>
                  <a:cxn ang="0">
                    <a:pos x="9" y="158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7" y="167"/>
                  </a:cxn>
                  <a:cxn ang="0">
                    <a:pos x="19" y="177"/>
                  </a:cxn>
                  <a:cxn ang="0">
                    <a:pos x="49" y="184"/>
                  </a:cxn>
                  <a:cxn ang="0">
                    <a:pos x="49" y="186"/>
                  </a:cxn>
                  <a:cxn ang="0">
                    <a:pos x="37" y="208"/>
                  </a:cxn>
                  <a:cxn ang="0">
                    <a:pos x="37" y="224"/>
                  </a:cxn>
                  <a:cxn ang="0">
                    <a:pos x="42" y="224"/>
                  </a:cxn>
                  <a:cxn ang="0">
                    <a:pos x="56" y="224"/>
                  </a:cxn>
                  <a:cxn ang="0">
                    <a:pos x="75" y="224"/>
                  </a:cxn>
                  <a:cxn ang="0">
                    <a:pos x="73" y="217"/>
                  </a:cxn>
                  <a:cxn ang="0">
                    <a:pos x="89" y="226"/>
                  </a:cxn>
                  <a:cxn ang="0">
                    <a:pos x="99" y="236"/>
                  </a:cxn>
                  <a:cxn ang="0">
                    <a:pos x="104" y="226"/>
                  </a:cxn>
                  <a:cxn ang="0">
                    <a:pos x="120" y="229"/>
                  </a:cxn>
                  <a:cxn ang="0">
                    <a:pos x="146" y="219"/>
                  </a:cxn>
                  <a:cxn ang="0">
                    <a:pos x="165" y="226"/>
                  </a:cxn>
                  <a:cxn ang="0">
                    <a:pos x="163" y="212"/>
                  </a:cxn>
                  <a:cxn ang="0">
                    <a:pos x="163" y="212"/>
                  </a:cxn>
                  <a:cxn ang="0">
                    <a:pos x="163" y="208"/>
                  </a:cxn>
                  <a:cxn ang="0">
                    <a:pos x="184" y="198"/>
                  </a:cxn>
                  <a:cxn ang="0">
                    <a:pos x="186" y="191"/>
                  </a:cxn>
                  <a:cxn ang="0">
                    <a:pos x="186" y="191"/>
                  </a:cxn>
                  <a:cxn ang="0">
                    <a:pos x="151" y="163"/>
                  </a:cxn>
                  <a:cxn ang="0">
                    <a:pos x="153" y="139"/>
                  </a:cxn>
                  <a:cxn ang="0">
                    <a:pos x="200" y="123"/>
                  </a:cxn>
                  <a:cxn ang="0">
                    <a:pos x="212" y="123"/>
                  </a:cxn>
                  <a:cxn ang="0">
                    <a:pos x="215" y="123"/>
                  </a:cxn>
                  <a:cxn ang="0">
                    <a:pos x="217" y="113"/>
                  </a:cxn>
                  <a:cxn ang="0">
                    <a:pos x="208" y="97"/>
                  </a:cxn>
                  <a:cxn ang="0">
                    <a:pos x="208" y="73"/>
                  </a:cxn>
                  <a:cxn ang="0">
                    <a:pos x="193" y="63"/>
                  </a:cxn>
                  <a:cxn ang="0">
                    <a:pos x="203" y="52"/>
                  </a:cxn>
                  <a:cxn ang="0">
                    <a:pos x="198" y="35"/>
                  </a:cxn>
                  <a:cxn ang="0">
                    <a:pos x="189" y="33"/>
                  </a:cxn>
                  <a:cxn ang="0">
                    <a:pos x="184" y="9"/>
                  </a:cxn>
                  <a:cxn ang="0">
                    <a:pos x="174" y="4"/>
                  </a:cxn>
                  <a:cxn ang="0">
                    <a:pos x="172" y="19"/>
                  </a:cxn>
                  <a:cxn ang="0">
                    <a:pos x="156" y="11"/>
                  </a:cxn>
                  <a:cxn ang="0">
                    <a:pos x="130" y="30"/>
                  </a:cxn>
                  <a:cxn ang="0">
                    <a:pos x="113" y="28"/>
                  </a:cxn>
                  <a:cxn ang="0">
                    <a:pos x="113" y="19"/>
                  </a:cxn>
                  <a:cxn ang="0">
                    <a:pos x="99" y="11"/>
                  </a:cxn>
                  <a:cxn ang="0">
                    <a:pos x="94" y="2"/>
                  </a:cxn>
                  <a:cxn ang="0">
                    <a:pos x="82" y="2"/>
                  </a:cxn>
                  <a:cxn ang="0">
                    <a:pos x="66" y="0"/>
                  </a:cxn>
                  <a:cxn ang="0">
                    <a:pos x="63" y="0"/>
                  </a:cxn>
                  <a:cxn ang="0">
                    <a:pos x="59" y="4"/>
                  </a:cxn>
                  <a:cxn ang="0">
                    <a:pos x="70" y="30"/>
                  </a:cxn>
                  <a:cxn ang="0">
                    <a:pos x="59" y="42"/>
                  </a:cxn>
                  <a:cxn ang="0">
                    <a:pos x="30" y="35"/>
                  </a:cxn>
                  <a:cxn ang="0">
                    <a:pos x="28" y="52"/>
                  </a:cxn>
                  <a:cxn ang="0">
                    <a:pos x="21" y="82"/>
                  </a:cxn>
                  <a:cxn ang="0">
                    <a:pos x="4" y="94"/>
                  </a:cxn>
                  <a:cxn ang="0">
                    <a:pos x="0" y="123"/>
                  </a:cxn>
                  <a:cxn ang="0">
                    <a:pos x="2" y="127"/>
                  </a:cxn>
                  <a:cxn ang="0">
                    <a:pos x="9" y="144"/>
                  </a:cxn>
                </a:cxnLst>
                <a:rect l="0" t="0" r="r" b="b"/>
                <a:pathLst>
                  <a:path w="217" h="236">
                    <a:moveTo>
                      <a:pt x="9" y="144"/>
                    </a:moveTo>
                    <a:lnTo>
                      <a:pt x="2" y="151"/>
                    </a:lnTo>
                    <a:lnTo>
                      <a:pt x="0" y="151"/>
                    </a:lnTo>
                    <a:lnTo>
                      <a:pt x="9" y="158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7" y="167"/>
                    </a:lnTo>
                    <a:lnTo>
                      <a:pt x="19" y="177"/>
                    </a:lnTo>
                    <a:lnTo>
                      <a:pt x="49" y="184"/>
                    </a:lnTo>
                    <a:lnTo>
                      <a:pt x="49" y="186"/>
                    </a:lnTo>
                    <a:lnTo>
                      <a:pt x="37" y="208"/>
                    </a:lnTo>
                    <a:lnTo>
                      <a:pt x="37" y="224"/>
                    </a:lnTo>
                    <a:lnTo>
                      <a:pt x="42" y="224"/>
                    </a:lnTo>
                    <a:lnTo>
                      <a:pt x="56" y="224"/>
                    </a:lnTo>
                    <a:lnTo>
                      <a:pt x="75" y="224"/>
                    </a:lnTo>
                    <a:lnTo>
                      <a:pt x="73" y="217"/>
                    </a:lnTo>
                    <a:lnTo>
                      <a:pt x="89" y="226"/>
                    </a:lnTo>
                    <a:lnTo>
                      <a:pt x="99" y="236"/>
                    </a:lnTo>
                    <a:lnTo>
                      <a:pt x="104" y="226"/>
                    </a:lnTo>
                    <a:lnTo>
                      <a:pt x="120" y="229"/>
                    </a:lnTo>
                    <a:lnTo>
                      <a:pt x="146" y="219"/>
                    </a:lnTo>
                    <a:lnTo>
                      <a:pt x="165" y="226"/>
                    </a:lnTo>
                    <a:lnTo>
                      <a:pt x="163" y="212"/>
                    </a:lnTo>
                    <a:lnTo>
                      <a:pt x="163" y="212"/>
                    </a:lnTo>
                    <a:lnTo>
                      <a:pt x="163" y="208"/>
                    </a:lnTo>
                    <a:lnTo>
                      <a:pt x="184" y="198"/>
                    </a:lnTo>
                    <a:lnTo>
                      <a:pt x="186" y="191"/>
                    </a:lnTo>
                    <a:lnTo>
                      <a:pt x="186" y="191"/>
                    </a:lnTo>
                    <a:lnTo>
                      <a:pt x="151" y="163"/>
                    </a:lnTo>
                    <a:lnTo>
                      <a:pt x="153" y="139"/>
                    </a:lnTo>
                    <a:lnTo>
                      <a:pt x="200" y="123"/>
                    </a:lnTo>
                    <a:lnTo>
                      <a:pt x="212" y="123"/>
                    </a:lnTo>
                    <a:lnTo>
                      <a:pt x="215" y="123"/>
                    </a:lnTo>
                    <a:lnTo>
                      <a:pt x="217" y="113"/>
                    </a:lnTo>
                    <a:lnTo>
                      <a:pt x="208" y="97"/>
                    </a:lnTo>
                    <a:lnTo>
                      <a:pt x="208" y="73"/>
                    </a:lnTo>
                    <a:lnTo>
                      <a:pt x="193" y="63"/>
                    </a:lnTo>
                    <a:lnTo>
                      <a:pt x="203" y="52"/>
                    </a:lnTo>
                    <a:lnTo>
                      <a:pt x="198" y="35"/>
                    </a:lnTo>
                    <a:lnTo>
                      <a:pt x="189" y="33"/>
                    </a:lnTo>
                    <a:lnTo>
                      <a:pt x="184" y="9"/>
                    </a:lnTo>
                    <a:lnTo>
                      <a:pt x="174" y="4"/>
                    </a:lnTo>
                    <a:lnTo>
                      <a:pt x="172" y="19"/>
                    </a:lnTo>
                    <a:lnTo>
                      <a:pt x="156" y="11"/>
                    </a:lnTo>
                    <a:lnTo>
                      <a:pt x="130" y="30"/>
                    </a:lnTo>
                    <a:lnTo>
                      <a:pt x="113" y="28"/>
                    </a:lnTo>
                    <a:lnTo>
                      <a:pt x="113" y="19"/>
                    </a:lnTo>
                    <a:lnTo>
                      <a:pt x="99" y="11"/>
                    </a:lnTo>
                    <a:lnTo>
                      <a:pt x="94" y="2"/>
                    </a:lnTo>
                    <a:lnTo>
                      <a:pt x="82" y="2"/>
                    </a:lnTo>
                    <a:lnTo>
                      <a:pt x="66" y="0"/>
                    </a:lnTo>
                    <a:lnTo>
                      <a:pt x="63" y="0"/>
                    </a:lnTo>
                    <a:lnTo>
                      <a:pt x="59" y="4"/>
                    </a:lnTo>
                    <a:lnTo>
                      <a:pt x="70" y="30"/>
                    </a:lnTo>
                    <a:lnTo>
                      <a:pt x="59" y="42"/>
                    </a:lnTo>
                    <a:lnTo>
                      <a:pt x="30" y="35"/>
                    </a:lnTo>
                    <a:lnTo>
                      <a:pt x="28" y="52"/>
                    </a:lnTo>
                    <a:lnTo>
                      <a:pt x="21" y="82"/>
                    </a:lnTo>
                    <a:lnTo>
                      <a:pt x="4" y="94"/>
                    </a:lnTo>
                    <a:lnTo>
                      <a:pt x="0" y="123"/>
                    </a:lnTo>
                    <a:lnTo>
                      <a:pt x="2" y="127"/>
                    </a:lnTo>
                    <a:lnTo>
                      <a:pt x="9" y="144"/>
                    </a:lnTo>
                    <a:close/>
                  </a:path>
                </a:pathLst>
              </a:custGeom>
              <a:solidFill>
                <a:srgbClr val="73BC44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5" name="Freeform 117"/>
              <p:cNvSpPr>
                <a:spLocks/>
              </p:cNvSpPr>
              <p:nvPr/>
            </p:nvSpPr>
            <p:spPr bwMode="auto">
              <a:xfrm>
                <a:off x="3241675" y="2954338"/>
                <a:ext cx="14287" cy="19050"/>
              </a:xfrm>
              <a:custGeom>
                <a:avLst/>
                <a:gdLst/>
                <a:ahLst/>
                <a:cxnLst>
                  <a:cxn ang="0">
                    <a:pos x="9" y="9"/>
                  </a:cxn>
                  <a:cxn ang="0">
                    <a:pos x="0" y="0"/>
                  </a:cxn>
                  <a:cxn ang="0">
                    <a:pos x="9" y="12"/>
                  </a:cxn>
                  <a:cxn ang="0">
                    <a:pos x="9" y="9"/>
                  </a:cxn>
                </a:cxnLst>
                <a:rect l="0" t="0" r="r" b="b"/>
                <a:pathLst>
                  <a:path w="9" h="12">
                    <a:moveTo>
                      <a:pt x="9" y="9"/>
                    </a:moveTo>
                    <a:lnTo>
                      <a:pt x="0" y="0"/>
                    </a:lnTo>
                    <a:lnTo>
                      <a:pt x="9" y="12"/>
                    </a:lnTo>
                    <a:lnTo>
                      <a:pt x="9" y="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6" name="Freeform 118"/>
              <p:cNvSpPr>
                <a:spLocks/>
              </p:cNvSpPr>
              <p:nvPr/>
            </p:nvSpPr>
            <p:spPr bwMode="auto">
              <a:xfrm>
                <a:off x="3946525" y="3851276"/>
                <a:ext cx="44450" cy="1428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7" y="9"/>
                  </a:cxn>
                  <a:cxn ang="0">
                    <a:pos x="12" y="7"/>
                  </a:cxn>
                  <a:cxn ang="0">
                    <a:pos x="14" y="9"/>
                  </a:cxn>
                  <a:cxn ang="0">
                    <a:pos x="28" y="7"/>
                  </a:cxn>
                  <a:cxn ang="0">
                    <a:pos x="28" y="4"/>
                  </a:cxn>
                  <a:cxn ang="0">
                    <a:pos x="23" y="0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28" h="9">
                    <a:moveTo>
                      <a:pt x="5" y="0"/>
                    </a:moveTo>
                    <a:lnTo>
                      <a:pt x="0" y="2"/>
                    </a:lnTo>
                    <a:lnTo>
                      <a:pt x="7" y="9"/>
                    </a:lnTo>
                    <a:lnTo>
                      <a:pt x="12" y="7"/>
                    </a:lnTo>
                    <a:lnTo>
                      <a:pt x="14" y="9"/>
                    </a:lnTo>
                    <a:lnTo>
                      <a:pt x="28" y="7"/>
                    </a:lnTo>
                    <a:lnTo>
                      <a:pt x="28" y="4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7" name="Freeform 119"/>
              <p:cNvSpPr>
                <a:spLocks/>
              </p:cNvSpPr>
              <p:nvPr/>
            </p:nvSpPr>
            <p:spPr bwMode="auto">
              <a:xfrm>
                <a:off x="3994150" y="3854451"/>
                <a:ext cx="12700" cy="317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8" y="0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8" name="Freeform 120"/>
              <p:cNvSpPr>
                <a:spLocks/>
              </p:cNvSpPr>
              <p:nvPr/>
            </p:nvSpPr>
            <p:spPr bwMode="auto">
              <a:xfrm>
                <a:off x="3759200" y="1604963"/>
                <a:ext cx="2384425" cy="1974850"/>
              </a:xfrm>
              <a:custGeom>
                <a:avLst/>
                <a:gdLst/>
                <a:ahLst/>
                <a:cxnLst>
                  <a:cxn ang="0">
                    <a:pos x="1394" y="37"/>
                  </a:cxn>
                  <a:cxn ang="0">
                    <a:pos x="1275" y="94"/>
                  </a:cxn>
                  <a:cxn ang="0">
                    <a:pos x="1342" y="174"/>
                  </a:cxn>
                  <a:cxn ang="0">
                    <a:pos x="1318" y="198"/>
                  </a:cxn>
                  <a:cxn ang="0">
                    <a:pos x="1216" y="160"/>
                  </a:cxn>
                  <a:cxn ang="0">
                    <a:pos x="1226" y="214"/>
                  </a:cxn>
                  <a:cxn ang="0">
                    <a:pos x="1134" y="122"/>
                  </a:cxn>
                  <a:cxn ang="0">
                    <a:pos x="1112" y="245"/>
                  </a:cxn>
                  <a:cxn ang="0">
                    <a:pos x="1207" y="302"/>
                  </a:cxn>
                  <a:cxn ang="0">
                    <a:pos x="1197" y="316"/>
                  </a:cxn>
                  <a:cxn ang="0">
                    <a:pos x="1105" y="385"/>
                  </a:cxn>
                  <a:cxn ang="0">
                    <a:pos x="1058" y="385"/>
                  </a:cxn>
                  <a:cxn ang="0">
                    <a:pos x="1084" y="269"/>
                  </a:cxn>
                  <a:cxn ang="0">
                    <a:pos x="1091" y="155"/>
                  </a:cxn>
                  <a:cxn ang="0">
                    <a:pos x="949" y="198"/>
                  </a:cxn>
                  <a:cxn ang="0">
                    <a:pos x="987" y="297"/>
                  </a:cxn>
                  <a:cxn ang="0">
                    <a:pos x="845" y="264"/>
                  </a:cxn>
                  <a:cxn ang="0">
                    <a:pos x="775" y="325"/>
                  </a:cxn>
                  <a:cxn ang="0">
                    <a:pos x="666" y="318"/>
                  </a:cxn>
                  <a:cxn ang="0">
                    <a:pos x="595" y="316"/>
                  </a:cxn>
                  <a:cxn ang="0">
                    <a:pos x="423" y="366"/>
                  </a:cxn>
                  <a:cxn ang="0">
                    <a:pos x="394" y="373"/>
                  </a:cxn>
                  <a:cxn ang="0">
                    <a:pos x="366" y="389"/>
                  </a:cxn>
                  <a:cxn ang="0">
                    <a:pos x="260" y="465"/>
                  </a:cxn>
                  <a:cxn ang="0">
                    <a:pos x="170" y="418"/>
                  </a:cxn>
                  <a:cxn ang="0">
                    <a:pos x="231" y="411"/>
                  </a:cxn>
                  <a:cxn ang="0">
                    <a:pos x="208" y="290"/>
                  </a:cxn>
                  <a:cxn ang="0">
                    <a:pos x="113" y="255"/>
                  </a:cxn>
                  <a:cxn ang="0">
                    <a:pos x="37" y="297"/>
                  </a:cxn>
                  <a:cxn ang="0">
                    <a:pos x="42" y="380"/>
                  </a:cxn>
                  <a:cxn ang="0">
                    <a:pos x="54" y="460"/>
                  </a:cxn>
                  <a:cxn ang="0">
                    <a:pos x="89" y="526"/>
                  </a:cxn>
                  <a:cxn ang="0">
                    <a:pos x="33" y="640"/>
                  </a:cxn>
                  <a:cxn ang="0">
                    <a:pos x="19" y="670"/>
                  </a:cxn>
                  <a:cxn ang="0">
                    <a:pos x="0" y="734"/>
                  </a:cxn>
                  <a:cxn ang="0">
                    <a:pos x="85" y="800"/>
                  </a:cxn>
                  <a:cxn ang="0">
                    <a:pos x="97" y="885"/>
                  </a:cxn>
                  <a:cxn ang="0">
                    <a:pos x="165" y="940"/>
                  </a:cxn>
                  <a:cxn ang="0">
                    <a:pos x="283" y="982"/>
                  </a:cxn>
                  <a:cxn ang="0">
                    <a:pos x="302" y="1037"/>
                  </a:cxn>
                  <a:cxn ang="0">
                    <a:pos x="264" y="1081"/>
                  </a:cxn>
                  <a:cxn ang="0">
                    <a:pos x="302" y="1181"/>
                  </a:cxn>
                  <a:cxn ang="0">
                    <a:pos x="413" y="1202"/>
                  </a:cxn>
                  <a:cxn ang="0">
                    <a:pos x="508" y="1226"/>
                  </a:cxn>
                  <a:cxn ang="0">
                    <a:pos x="486" y="1112"/>
                  </a:cxn>
                  <a:cxn ang="0">
                    <a:pos x="496" y="1053"/>
                  </a:cxn>
                  <a:cxn ang="0">
                    <a:pos x="484" y="968"/>
                  </a:cxn>
                  <a:cxn ang="0">
                    <a:pos x="548" y="942"/>
                  </a:cxn>
                  <a:cxn ang="0">
                    <a:pos x="600" y="926"/>
                  </a:cxn>
                  <a:cxn ang="0">
                    <a:pos x="656" y="952"/>
                  </a:cxn>
                  <a:cxn ang="0">
                    <a:pos x="775" y="966"/>
                  </a:cxn>
                  <a:cxn ang="0">
                    <a:pos x="791" y="933"/>
                  </a:cxn>
                  <a:cxn ang="0">
                    <a:pos x="853" y="850"/>
                  </a:cxn>
                  <a:cxn ang="0">
                    <a:pos x="1011" y="810"/>
                  </a:cxn>
                  <a:cxn ang="0">
                    <a:pos x="1053" y="850"/>
                  </a:cxn>
                  <a:cxn ang="0">
                    <a:pos x="1176" y="843"/>
                  </a:cxn>
                  <a:cxn ang="0">
                    <a:pos x="1278" y="942"/>
                  </a:cxn>
                  <a:cxn ang="0">
                    <a:pos x="1346" y="952"/>
                  </a:cxn>
                  <a:cxn ang="0">
                    <a:pos x="1417" y="996"/>
                  </a:cxn>
                  <a:cxn ang="0">
                    <a:pos x="1493" y="987"/>
                  </a:cxn>
                </a:cxnLst>
                <a:rect l="0" t="0" r="r" b="b"/>
                <a:pathLst>
                  <a:path w="1502" h="1244">
                    <a:moveTo>
                      <a:pt x="1502" y="0"/>
                    </a:moveTo>
                    <a:lnTo>
                      <a:pt x="1500" y="0"/>
                    </a:lnTo>
                    <a:lnTo>
                      <a:pt x="1481" y="7"/>
                    </a:lnTo>
                    <a:lnTo>
                      <a:pt x="1450" y="25"/>
                    </a:lnTo>
                    <a:lnTo>
                      <a:pt x="1424" y="28"/>
                    </a:lnTo>
                    <a:lnTo>
                      <a:pt x="1431" y="44"/>
                    </a:lnTo>
                    <a:lnTo>
                      <a:pt x="1394" y="37"/>
                    </a:lnTo>
                    <a:lnTo>
                      <a:pt x="1408" y="51"/>
                    </a:lnTo>
                    <a:lnTo>
                      <a:pt x="1405" y="63"/>
                    </a:lnTo>
                    <a:lnTo>
                      <a:pt x="1424" y="66"/>
                    </a:lnTo>
                    <a:lnTo>
                      <a:pt x="1431" y="82"/>
                    </a:lnTo>
                    <a:lnTo>
                      <a:pt x="1368" y="89"/>
                    </a:lnTo>
                    <a:lnTo>
                      <a:pt x="1311" y="89"/>
                    </a:lnTo>
                    <a:lnTo>
                      <a:pt x="1275" y="94"/>
                    </a:lnTo>
                    <a:lnTo>
                      <a:pt x="1271" y="111"/>
                    </a:lnTo>
                    <a:lnTo>
                      <a:pt x="1283" y="127"/>
                    </a:lnTo>
                    <a:lnTo>
                      <a:pt x="1280" y="141"/>
                    </a:lnTo>
                    <a:lnTo>
                      <a:pt x="1292" y="151"/>
                    </a:lnTo>
                    <a:lnTo>
                      <a:pt x="1313" y="155"/>
                    </a:lnTo>
                    <a:lnTo>
                      <a:pt x="1313" y="160"/>
                    </a:lnTo>
                    <a:lnTo>
                      <a:pt x="1342" y="174"/>
                    </a:lnTo>
                    <a:lnTo>
                      <a:pt x="1349" y="184"/>
                    </a:lnTo>
                    <a:lnTo>
                      <a:pt x="1339" y="198"/>
                    </a:lnTo>
                    <a:lnTo>
                      <a:pt x="1356" y="233"/>
                    </a:lnTo>
                    <a:lnTo>
                      <a:pt x="1339" y="240"/>
                    </a:lnTo>
                    <a:lnTo>
                      <a:pt x="1330" y="212"/>
                    </a:lnTo>
                    <a:lnTo>
                      <a:pt x="1320" y="222"/>
                    </a:lnTo>
                    <a:lnTo>
                      <a:pt x="1318" y="198"/>
                    </a:lnTo>
                    <a:lnTo>
                      <a:pt x="1337" y="193"/>
                    </a:lnTo>
                    <a:lnTo>
                      <a:pt x="1342" y="179"/>
                    </a:lnTo>
                    <a:lnTo>
                      <a:pt x="1304" y="179"/>
                    </a:lnTo>
                    <a:lnTo>
                      <a:pt x="1247" y="148"/>
                    </a:lnTo>
                    <a:lnTo>
                      <a:pt x="1216" y="148"/>
                    </a:lnTo>
                    <a:lnTo>
                      <a:pt x="1200" y="160"/>
                    </a:lnTo>
                    <a:lnTo>
                      <a:pt x="1216" y="160"/>
                    </a:lnTo>
                    <a:lnTo>
                      <a:pt x="1205" y="174"/>
                    </a:lnTo>
                    <a:lnTo>
                      <a:pt x="1190" y="165"/>
                    </a:lnTo>
                    <a:lnTo>
                      <a:pt x="1167" y="170"/>
                    </a:lnTo>
                    <a:lnTo>
                      <a:pt x="1176" y="186"/>
                    </a:lnTo>
                    <a:lnTo>
                      <a:pt x="1207" y="198"/>
                    </a:lnTo>
                    <a:lnTo>
                      <a:pt x="1223" y="198"/>
                    </a:lnTo>
                    <a:lnTo>
                      <a:pt x="1226" y="214"/>
                    </a:lnTo>
                    <a:lnTo>
                      <a:pt x="1209" y="205"/>
                    </a:lnTo>
                    <a:lnTo>
                      <a:pt x="1167" y="203"/>
                    </a:lnTo>
                    <a:lnTo>
                      <a:pt x="1148" y="193"/>
                    </a:lnTo>
                    <a:lnTo>
                      <a:pt x="1148" y="177"/>
                    </a:lnTo>
                    <a:lnTo>
                      <a:pt x="1160" y="155"/>
                    </a:lnTo>
                    <a:lnTo>
                      <a:pt x="1150" y="129"/>
                    </a:lnTo>
                    <a:lnTo>
                      <a:pt x="1134" y="122"/>
                    </a:lnTo>
                    <a:lnTo>
                      <a:pt x="1148" y="148"/>
                    </a:lnTo>
                    <a:lnTo>
                      <a:pt x="1141" y="160"/>
                    </a:lnTo>
                    <a:lnTo>
                      <a:pt x="1110" y="174"/>
                    </a:lnTo>
                    <a:lnTo>
                      <a:pt x="1096" y="193"/>
                    </a:lnTo>
                    <a:lnTo>
                      <a:pt x="1110" y="198"/>
                    </a:lnTo>
                    <a:lnTo>
                      <a:pt x="1129" y="233"/>
                    </a:lnTo>
                    <a:lnTo>
                      <a:pt x="1112" y="245"/>
                    </a:lnTo>
                    <a:lnTo>
                      <a:pt x="1105" y="264"/>
                    </a:lnTo>
                    <a:lnTo>
                      <a:pt x="1115" y="278"/>
                    </a:lnTo>
                    <a:lnTo>
                      <a:pt x="1112" y="290"/>
                    </a:lnTo>
                    <a:lnTo>
                      <a:pt x="1138" y="292"/>
                    </a:lnTo>
                    <a:lnTo>
                      <a:pt x="1153" y="283"/>
                    </a:lnTo>
                    <a:lnTo>
                      <a:pt x="1186" y="290"/>
                    </a:lnTo>
                    <a:lnTo>
                      <a:pt x="1207" y="302"/>
                    </a:lnTo>
                    <a:lnTo>
                      <a:pt x="1216" y="328"/>
                    </a:lnTo>
                    <a:lnTo>
                      <a:pt x="1205" y="335"/>
                    </a:lnTo>
                    <a:lnTo>
                      <a:pt x="1200" y="347"/>
                    </a:lnTo>
                    <a:lnTo>
                      <a:pt x="1226" y="356"/>
                    </a:lnTo>
                    <a:lnTo>
                      <a:pt x="1207" y="356"/>
                    </a:lnTo>
                    <a:lnTo>
                      <a:pt x="1195" y="347"/>
                    </a:lnTo>
                    <a:lnTo>
                      <a:pt x="1197" y="316"/>
                    </a:lnTo>
                    <a:lnTo>
                      <a:pt x="1176" y="297"/>
                    </a:lnTo>
                    <a:lnTo>
                      <a:pt x="1129" y="309"/>
                    </a:lnTo>
                    <a:lnTo>
                      <a:pt x="1129" y="321"/>
                    </a:lnTo>
                    <a:lnTo>
                      <a:pt x="1134" y="330"/>
                    </a:lnTo>
                    <a:lnTo>
                      <a:pt x="1134" y="354"/>
                    </a:lnTo>
                    <a:lnTo>
                      <a:pt x="1115" y="366"/>
                    </a:lnTo>
                    <a:lnTo>
                      <a:pt x="1105" y="385"/>
                    </a:lnTo>
                    <a:lnTo>
                      <a:pt x="1084" y="394"/>
                    </a:lnTo>
                    <a:lnTo>
                      <a:pt x="1072" y="411"/>
                    </a:lnTo>
                    <a:lnTo>
                      <a:pt x="1030" y="408"/>
                    </a:lnTo>
                    <a:lnTo>
                      <a:pt x="1020" y="385"/>
                    </a:lnTo>
                    <a:lnTo>
                      <a:pt x="1039" y="399"/>
                    </a:lnTo>
                    <a:lnTo>
                      <a:pt x="1063" y="394"/>
                    </a:lnTo>
                    <a:lnTo>
                      <a:pt x="1058" y="385"/>
                    </a:lnTo>
                    <a:lnTo>
                      <a:pt x="1077" y="373"/>
                    </a:lnTo>
                    <a:lnTo>
                      <a:pt x="1084" y="354"/>
                    </a:lnTo>
                    <a:lnTo>
                      <a:pt x="1096" y="351"/>
                    </a:lnTo>
                    <a:lnTo>
                      <a:pt x="1096" y="328"/>
                    </a:lnTo>
                    <a:lnTo>
                      <a:pt x="1110" y="316"/>
                    </a:lnTo>
                    <a:lnTo>
                      <a:pt x="1084" y="300"/>
                    </a:lnTo>
                    <a:lnTo>
                      <a:pt x="1084" y="269"/>
                    </a:lnTo>
                    <a:lnTo>
                      <a:pt x="1086" y="262"/>
                    </a:lnTo>
                    <a:lnTo>
                      <a:pt x="1082" y="243"/>
                    </a:lnTo>
                    <a:lnTo>
                      <a:pt x="1091" y="236"/>
                    </a:lnTo>
                    <a:lnTo>
                      <a:pt x="1086" y="205"/>
                    </a:lnTo>
                    <a:lnTo>
                      <a:pt x="1065" y="186"/>
                    </a:lnTo>
                    <a:lnTo>
                      <a:pt x="1077" y="184"/>
                    </a:lnTo>
                    <a:lnTo>
                      <a:pt x="1091" y="155"/>
                    </a:lnTo>
                    <a:lnTo>
                      <a:pt x="1091" y="132"/>
                    </a:lnTo>
                    <a:lnTo>
                      <a:pt x="1058" y="127"/>
                    </a:lnTo>
                    <a:lnTo>
                      <a:pt x="1016" y="127"/>
                    </a:lnTo>
                    <a:lnTo>
                      <a:pt x="999" y="137"/>
                    </a:lnTo>
                    <a:lnTo>
                      <a:pt x="987" y="174"/>
                    </a:lnTo>
                    <a:lnTo>
                      <a:pt x="964" y="193"/>
                    </a:lnTo>
                    <a:lnTo>
                      <a:pt x="949" y="198"/>
                    </a:lnTo>
                    <a:lnTo>
                      <a:pt x="940" y="224"/>
                    </a:lnTo>
                    <a:lnTo>
                      <a:pt x="959" y="224"/>
                    </a:lnTo>
                    <a:lnTo>
                      <a:pt x="945" y="271"/>
                    </a:lnTo>
                    <a:lnTo>
                      <a:pt x="954" y="281"/>
                    </a:lnTo>
                    <a:lnTo>
                      <a:pt x="959" y="271"/>
                    </a:lnTo>
                    <a:lnTo>
                      <a:pt x="978" y="278"/>
                    </a:lnTo>
                    <a:lnTo>
                      <a:pt x="987" y="297"/>
                    </a:lnTo>
                    <a:lnTo>
                      <a:pt x="1001" y="300"/>
                    </a:lnTo>
                    <a:lnTo>
                      <a:pt x="997" y="311"/>
                    </a:lnTo>
                    <a:lnTo>
                      <a:pt x="980" y="325"/>
                    </a:lnTo>
                    <a:lnTo>
                      <a:pt x="959" y="302"/>
                    </a:lnTo>
                    <a:lnTo>
                      <a:pt x="921" y="292"/>
                    </a:lnTo>
                    <a:lnTo>
                      <a:pt x="883" y="274"/>
                    </a:lnTo>
                    <a:lnTo>
                      <a:pt x="845" y="264"/>
                    </a:lnTo>
                    <a:lnTo>
                      <a:pt x="801" y="262"/>
                    </a:lnTo>
                    <a:lnTo>
                      <a:pt x="793" y="264"/>
                    </a:lnTo>
                    <a:lnTo>
                      <a:pt x="789" y="271"/>
                    </a:lnTo>
                    <a:lnTo>
                      <a:pt x="803" y="290"/>
                    </a:lnTo>
                    <a:lnTo>
                      <a:pt x="793" y="309"/>
                    </a:lnTo>
                    <a:lnTo>
                      <a:pt x="782" y="309"/>
                    </a:lnTo>
                    <a:lnTo>
                      <a:pt x="775" y="325"/>
                    </a:lnTo>
                    <a:lnTo>
                      <a:pt x="763" y="321"/>
                    </a:lnTo>
                    <a:lnTo>
                      <a:pt x="770" y="307"/>
                    </a:lnTo>
                    <a:lnTo>
                      <a:pt x="756" y="297"/>
                    </a:lnTo>
                    <a:lnTo>
                      <a:pt x="734" y="302"/>
                    </a:lnTo>
                    <a:lnTo>
                      <a:pt x="718" y="316"/>
                    </a:lnTo>
                    <a:lnTo>
                      <a:pt x="687" y="311"/>
                    </a:lnTo>
                    <a:lnTo>
                      <a:pt x="666" y="318"/>
                    </a:lnTo>
                    <a:lnTo>
                      <a:pt x="656" y="330"/>
                    </a:lnTo>
                    <a:lnTo>
                      <a:pt x="621" y="328"/>
                    </a:lnTo>
                    <a:lnTo>
                      <a:pt x="640" y="325"/>
                    </a:lnTo>
                    <a:lnTo>
                      <a:pt x="633" y="311"/>
                    </a:lnTo>
                    <a:lnTo>
                      <a:pt x="640" y="302"/>
                    </a:lnTo>
                    <a:lnTo>
                      <a:pt x="623" y="300"/>
                    </a:lnTo>
                    <a:lnTo>
                      <a:pt x="595" y="316"/>
                    </a:lnTo>
                    <a:lnTo>
                      <a:pt x="571" y="318"/>
                    </a:lnTo>
                    <a:lnTo>
                      <a:pt x="515" y="351"/>
                    </a:lnTo>
                    <a:lnTo>
                      <a:pt x="496" y="354"/>
                    </a:lnTo>
                    <a:lnTo>
                      <a:pt x="489" y="380"/>
                    </a:lnTo>
                    <a:lnTo>
                      <a:pt x="460" y="389"/>
                    </a:lnTo>
                    <a:lnTo>
                      <a:pt x="444" y="385"/>
                    </a:lnTo>
                    <a:lnTo>
                      <a:pt x="423" y="366"/>
                    </a:lnTo>
                    <a:lnTo>
                      <a:pt x="432" y="351"/>
                    </a:lnTo>
                    <a:lnTo>
                      <a:pt x="467" y="344"/>
                    </a:lnTo>
                    <a:lnTo>
                      <a:pt x="449" y="321"/>
                    </a:lnTo>
                    <a:lnTo>
                      <a:pt x="432" y="316"/>
                    </a:lnTo>
                    <a:lnTo>
                      <a:pt x="385" y="311"/>
                    </a:lnTo>
                    <a:lnTo>
                      <a:pt x="404" y="328"/>
                    </a:lnTo>
                    <a:lnTo>
                      <a:pt x="394" y="373"/>
                    </a:lnTo>
                    <a:lnTo>
                      <a:pt x="406" y="375"/>
                    </a:lnTo>
                    <a:lnTo>
                      <a:pt x="411" y="392"/>
                    </a:lnTo>
                    <a:lnTo>
                      <a:pt x="404" y="411"/>
                    </a:lnTo>
                    <a:lnTo>
                      <a:pt x="404" y="427"/>
                    </a:lnTo>
                    <a:lnTo>
                      <a:pt x="382" y="403"/>
                    </a:lnTo>
                    <a:lnTo>
                      <a:pt x="366" y="403"/>
                    </a:lnTo>
                    <a:lnTo>
                      <a:pt x="366" y="389"/>
                    </a:lnTo>
                    <a:lnTo>
                      <a:pt x="335" y="418"/>
                    </a:lnTo>
                    <a:lnTo>
                      <a:pt x="321" y="420"/>
                    </a:lnTo>
                    <a:lnTo>
                      <a:pt x="300" y="437"/>
                    </a:lnTo>
                    <a:lnTo>
                      <a:pt x="297" y="441"/>
                    </a:lnTo>
                    <a:lnTo>
                      <a:pt x="316" y="467"/>
                    </a:lnTo>
                    <a:lnTo>
                      <a:pt x="293" y="477"/>
                    </a:lnTo>
                    <a:lnTo>
                      <a:pt x="260" y="465"/>
                    </a:lnTo>
                    <a:lnTo>
                      <a:pt x="234" y="451"/>
                    </a:lnTo>
                    <a:lnTo>
                      <a:pt x="217" y="460"/>
                    </a:lnTo>
                    <a:lnTo>
                      <a:pt x="203" y="451"/>
                    </a:lnTo>
                    <a:lnTo>
                      <a:pt x="184" y="465"/>
                    </a:lnTo>
                    <a:lnTo>
                      <a:pt x="170" y="446"/>
                    </a:lnTo>
                    <a:lnTo>
                      <a:pt x="184" y="429"/>
                    </a:lnTo>
                    <a:lnTo>
                      <a:pt x="170" y="418"/>
                    </a:lnTo>
                    <a:lnTo>
                      <a:pt x="151" y="408"/>
                    </a:lnTo>
                    <a:lnTo>
                      <a:pt x="120" y="375"/>
                    </a:lnTo>
                    <a:lnTo>
                      <a:pt x="127" y="373"/>
                    </a:lnTo>
                    <a:lnTo>
                      <a:pt x="148" y="392"/>
                    </a:lnTo>
                    <a:lnTo>
                      <a:pt x="179" y="394"/>
                    </a:lnTo>
                    <a:lnTo>
                      <a:pt x="193" y="403"/>
                    </a:lnTo>
                    <a:lnTo>
                      <a:pt x="231" y="411"/>
                    </a:lnTo>
                    <a:lnTo>
                      <a:pt x="252" y="418"/>
                    </a:lnTo>
                    <a:lnTo>
                      <a:pt x="288" y="413"/>
                    </a:lnTo>
                    <a:lnTo>
                      <a:pt x="316" y="403"/>
                    </a:lnTo>
                    <a:lnTo>
                      <a:pt x="330" y="389"/>
                    </a:lnTo>
                    <a:lnTo>
                      <a:pt x="338" y="373"/>
                    </a:lnTo>
                    <a:lnTo>
                      <a:pt x="328" y="354"/>
                    </a:lnTo>
                    <a:lnTo>
                      <a:pt x="208" y="290"/>
                    </a:lnTo>
                    <a:lnTo>
                      <a:pt x="177" y="288"/>
                    </a:lnTo>
                    <a:lnTo>
                      <a:pt x="165" y="281"/>
                    </a:lnTo>
                    <a:lnTo>
                      <a:pt x="146" y="288"/>
                    </a:lnTo>
                    <a:lnTo>
                      <a:pt x="148" y="278"/>
                    </a:lnTo>
                    <a:lnTo>
                      <a:pt x="113" y="271"/>
                    </a:lnTo>
                    <a:lnTo>
                      <a:pt x="139" y="264"/>
                    </a:lnTo>
                    <a:lnTo>
                      <a:pt x="113" y="255"/>
                    </a:lnTo>
                    <a:lnTo>
                      <a:pt x="108" y="269"/>
                    </a:lnTo>
                    <a:lnTo>
                      <a:pt x="82" y="262"/>
                    </a:lnTo>
                    <a:lnTo>
                      <a:pt x="85" y="274"/>
                    </a:lnTo>
                    <a:lnTo>
                      <a:pt x="71" y="271"/>
                    </a:lnTo>
                    <a:lnTo>
                      <a:pt x="63" y="281"/>
                    </a:lnTo>
                    <a:lnTo>
                      <a:pt x="47" y="283"/>
                    </a:lnTo>
                    <a:lnTo>
                      <a:pt x="37" y="297"/>
                    </a:lnTo>
                    <a:lnTo>
                      <a:pt x="26" y="316"/>
                    </a:lnTo>
                    <a:lnTo>
                      <a:pt x="33" y="330"/>
                    </a:lnTo>
                    <a:lnTo>
                      <a:pt x="33" y="330"/>
                    </a:lnTo>
                    <a:lnTo>
                      <a:pt x="47" y="335"/>
                    </a:lnTo>
                    <a:lnTo>
                      <a:pt x="47" y="335"/>
                    </a:lnTo>
                    <a:lnTo>
                      <a:pt x="63" y="354"/>
                    </a:lnTo>
                    <a:lnTo>
                      <a:pt x="42" y="380"/>
                    </a:lnTo>
                    <a:lnTo>
                      <a:pt x="42" y="385"/>
                    </a:lnTo>
                    <a:lnTo>
                      <a:pt x="63" y="418"/>
                    </a:lnTo>
                    <a:lnTo>
                      <a:pt x="66" y="432"/>
                    </a:lnTo>
                    <a:lnTo>
                      <a:pt x="56" y="437"/>
                    </a:lnTo>
                    <a:lnTo>
                      <a:pt x="61" y="451"/>
                    </a:lnTo>
                    <a:lnTo>
                      <a:pt x="54" y="460"/>
                    </a:lnTo>
                    <a:lnTo>
                      <a:pt x="54" y="460"/>
                    </a:lnTo>
                    <a:lnTo>
                      <a:pt x="63" y="465"/>
                    </a:lnTo>
                    <a:lnTo>
                      <a:pt x="66" y="467"/>
                    </a:lnTo>
                    <a:lnTo>
                      <a:pt x="63" y="484"/>
                    </a:lnTo>
                    <a:lnTo>
                      <a:pt x="75" y="498"/>
                    </a:lnTo>
                    <a:lnTo>
                      <a:pt x="63" y="507"/>
                    </a:lnTo>
                    <a:lnTo>
                      <a:pt x="63" y="507"/>
                    </a:lnTo>
                    <a:lnTo>
                      <a:pt x="89" y="526"/>
                    </a:lnTo>
                    <a:lnTo>
                      <a:pt x="92" y="526"/>
                    </a:lnTo>
                    <a:lnTo>
                      <a:pt x="101" y="540"/>
                    </a:lnTo>
                    <a:lnTo>
                      <a:pt x="94" y="555"/>
                    </a:lnTo>
                    <a:lnTo>
                      <a:pt x="45" y="600"/>
                    </a:lnTo>
                    <a:lnTo>
                      <a:pt x="14" y="626"/>
                    </a:lnTo>
                    <a:lnTo>
                      <a:pt x="26" y="626"/>
                    </a:lnTo>
                    <a:lnTo>
                      <a:pt x="33" y="640"/>
                    </a:lnTo>
                    <a:lnTo>
                      <a:pt x="61" y="642"/>
                    </a:lnTo>
                    <a:lnTo>
                      <a:pt x="71" y="651"/>
                    </a:lnTo>
                    <a:lnTo>
                      <a:pt x="45" y="649"/>
                    </a:lnTo>
                    <a:lnTo>
                      <a:pt x="19" y="654"/>
                    </a:lnTo>
                    <a:lnTo>
                      <a:pt x="16" y="668"/>
                    </a:lnTo>
                    <a:lnTo>
                      <a:pt x="19" y="668"/>
                    </a:lnTo>
                    <a:lnTo>
                      <a:pt x="19" y="670"/>
                    </a:lnTo>
                    <a:lnTo>
                      <a:pt x="14" y="673"/>
                    </a:lnTo>
                    <a:lnTo>
                      <a:pt x="14" y="677"/>
                    </a:lnTo>
                    <a:lnTo>
                      <a:pt x="9" y="682"/>
                    </a:lnTo>
                    <a:lnTo>
                      <a:pt x="14" y="701"/>
                    </a:lnTo>
                    <a:lnTo>
                      <a:pt x="7" y="718"/>
                    </a:lnTo>
                    <a:lnTo>
                      <a:pt x="4" y="725"/>
                    </a:lnTo>
                    <a:lnTo>
                      <a:pt x="0" y="734"/>
                    </a:lnTo>
                    <a:lnTo>
                      <a:pt x="14" y="744"/>
                    </a:lnTo>
                    <a:lnTo>
                      <a:pt x="7" y="758"/>
                    </a:lnTo>
                    <a:lnTo>
                      <a:pt x="19" y="767"/>
                    </a:lnTo>
                    <a:lnTo>
                      <a:pt x="19" y="781"/>
                    </a:lnTo>
                    <a:lnTo>
                      <a:pt x="82" y="798"/>
                    </a:lnTo>
                    <a:lnTo>
                      <a:pt x="85" y="800"/>
                    </a:lnTo>
                    <a:lnTo>
                      <a:pt x="85" y="800"/>
                    </a:lnTo>
                    <a:lnTo>
                      <a:pt x="92" y="833"/>
                    </a:lnTo>
                    <a:lnTo>
                      <a:pt x="108" y="859"/>
                    </a:lnTo>
                    <a:lnTo>
                      <a:pt x="130" y="874"/>
                    </a:lnTo>
                    <a:lnTo>
                      <a:pt x="113" y="885"/>
                    </a:lnTo>
                    <a:lnTo>
                      <a:pt x="113" y="885"/>
                    </a:lnTo>
                    <a:lnTo>
                      <a:pt x="111" y="885"/>
                    </a:lnTo>
                    <a:lnTo>
                      <a:pt x="97" y="885"/>
                    </a:lnTo>
                    <a:lnTo>
                      <a:pt x="106" y="914"/>
                    </a:lnTo>
                    <a:lnTo>
                      <a:pt x="120" y="907"/>
                    </a:lnTo>
                    <a:lnTo>
                      <a:pt x="153" y="904"/>
                    </a:lnTo>
                    <a:lnTo>
                      <a:pt x="170" y="926"/>
                    </a:lnTo>
                    <a:lnTo>
                      <a:pt x="170" y="928"/>
                    </a:lnTo>
                    <a:lnTo>
                      <a:pt x="170" y="930"/>
                    </a:lnTo>
                    <a:lnTo>
                      <a:pt x="165" y="940"/>
                    </a:lnTo>
                    <a:lnTo>
                      <a:pt x="186" y="942"/>
                    </a:lnTo>
                    <a:lnTo>
                      <a:pt x="198" y="970"/>
                    </a:lnTo>
                    <a:lnTo>
                      <a:pt x="224" y="973"/>
                    </a:lnTo>
                    <a:lnTo>
                      <a:pt x="243" y="968"/>
                    </a:lnTo>
                    <a:lnTo>
                      <a:pt x="255" y="982"/>
                    </a:lnTo>
                    <a:lnTo>
                      <a:pt x="260" y="977"/>
                    </a:lnTo>
                    <a:lnTo>
                      <a:pt x="283" y="982"/>
                    </a:lnTo>
                    <a:lnTo>
                      <a:pt x="307" y="1001"/>
                    </a:lnTo>
                    <a:lnTo>
                      <a:pt x="304" y="1003"/>
                    </a:lnTo>
                    <a:lnTo>
                      <a:pt x="307" y="1006"/>
                    </a:lnTo>
                    <a:lnTo>
                      <a:pt x="297" y="1020"/>
                    </a:lnTo>
                    <a:lnTo>
                      <a:pt x="302" y="1034"/>
                    </a:lnTo>
                    <a:lnTo>
                      <a:pt x="302" y="1034"/>
                    </a:lnTo>
                    <a:lnTo>
                      <a:pt x="302" y="1037"/>
                    </a:lnTo>
                    <a:lnTo>
                      <a:pt x="297" y="1048"/>
                    </a:lnTo>
                    <a:lnTo>
                      <a:pt x="278" y="1048"/>
                    </a:lnTo>
                    <a:lnTo>
                      <a:pt x="264" y="1055"/>
                    </a:lnTo>
                    <a:lnTo>
                      <a:pt x="262" y="1072"/>
                    </a:lnTo>
                    <a:lnTo>
                      <a:pt x="288" y="1067"/>
                    </a:lnTo>
                    <a:lnTo>
                      <a:pt x="288" y="1074"/>
                    </a:lnTo>
                    <a:lnTo>
                      <a:pt x="264" y="1081"/>
                    </a:lnTo>
                    <a:lnTo>
                      <a:pt x="252" y="1091"/>
                    </a:lnTo>
                    <a:lnTo>
                      <a:pt x="271" y="1103"/>
                    </a:lnTo>
                    <a:lnTo>
                      <a:pt x="255" y="1105"/>
                    </a:lnTo>
                    <a:lnTo>
                      <a:pt x="245" y="1124"/>
                    </a:lnTo>
                    <a:lnTo>
                      <a:pt x="222" y="1129"/>
                    </a:lnTo>
                    <a:lnTo>
                      <a:pt x="278" y="1159"/>
                    </a:lnTo>
                    <a:lnTo>
                      <a:pt x="302" y="1181"/>
                    </a:lnTo>
                    <a:lnTo>
                      <a:pt x="312" y="1178"/>
                    </a:lnTo>
                    <a:lnTo>
                      <a:pt x="314" y="1178"/>
                    </a:lnTo>
                    <a:lnTo>
                      <a:pt x="319" y="1178"/>
                    </a:lnTo>
                    <a:lnTo>
                      <a:pt x="340" y="1188"/>
                    </a:lnTo>
                    <a:lnTo>
                      <a:pt x="373" y="1188"/>
                    </a:lnTo>
                    <a:lnTo>
                      <a:pt x="397" y="1207"/>
                    </a:lnTo>
                    <a:lnTo>
                      <a:pt x="413" y="1202"/>
                    </a:lnTo>
                    <a:lnTo>
                      <a:pt x="415" y="1202"/>
                    </a:lnTo>
                    <a:lnTo>
                      <a:pt x="420" y="1200"/>
                    </a:lnTo>
                    <a:lnTo>
                      <a:pt x="441" y="1207"/>
                    </a:lnTo>
                    <a:lnTo>
                      <a:pt x="439" y="1216"/>
                    </a:lnTo>
                    <a:lnTo>
                      <a:pt x="458" y="1226"/>
                    </a:lnTo>
                    <a:lnTo>
                      <a:pt x="486" y="1244"/>
                    </a:lnTo>
                    <a:lnTo>
                      <a:pt x="508" y="1226"/>
                    </a:lnTo>
                    <a:lnTo>
                      <a:pt x="510" y="1228"/>
                    </a:lnTo>
                    <a:lnTo>
                      <a:pt x="510" y="1226"/>
                    </a:lnTo>
                    <a:lnTo>
                      <a:pt x="482" y="1195"/>
                    </a:lnTo>
                    <a:lnTo>
                      <a:pt x="486" y="1171"/>
                    </a:lnTo>
                    <a:lnTo>
                      <a:pt x="467" y="1143"/>
                    </a:lnTo>
                    <a:lnTo>
                      <a:pt x="477" y="1133"/>
                    </a:lnTo>
                    <a:lnTo>
                      <a:pt x="486" y="1112"/>
                    </a:lnTo>
                    <a:lnTo>
                      <a:pt x="501" y="1112"/>
                    </a:lnTo>
                    <a:lnTo>
                      <a:pt x="524" y="1093"/>
                    </a:lnTo>
                    <a:lnTo>
                      <a:pt x="522" y="1093"/>
                    </a:lnTo>
                    <a:lnTo>
                      <a:pt x="519" y="1093"/>
                    </a:lnTo>
                    <a:lnTo>
                      <a:pt x="505" y="1084"/>
                    </a:lnTo>
                    <a:lnTo>
                      <a:pt x="517" y="1081"/>
                    </a:lnTo>
                    <a:lnTo>
                      <a:pt x="496" y="1053"/>
                    </a:lnTo>
                    <a:lnTo>
                      <a:pt x="470" y="1048"/>
                    </a:lnTo>
                    <a:lnTo>
                      <a:pt x="470" y="1037"/>
                    </a:lnTo>
                    <a:lnTo>
                      <a:pt x="458" y="1029"/>
                    </a:lnTo>
                    <a:lnTo>
                      <a:pt x="470" y="1008"/>
                    </a:lnTo>
                    <a:lnTo>
                      <a:pt x="467" y="989"/>
                    </a:lnTo>
                    <a:lnTo>
                      <a:pt x="482" y="968"/>
                    </a:lnTo>
                    <a:lnTo>
                      <a:pt x="484" y="968"/>
                    </a:lnTo>
                    <a:lnTo>
                      <a:pt x="486" y="968"/>
                    </a:lnTo>
                    <a:lnTo>
                      <a:pt x="503" y="987"/>
                    </a:lnTo>
                    <a:lnTo>
                      <a:pt x="515" y="982"/>
                    </a:lnTo>
                    <a:lnTo>
                      <a:pt x="508" y="963"/>
                    </a:lnTo>
                    <a:lnTo>
                      <a:pt x="527" y="959"/>
                    </a:lnTo>
                    <a:lnTo>
                      <a:pt x="527" y="949"/>
                    </a:lnTo>
                    <a:lnTo>
                      <a:pt x="548" y="942"/>
                    </a:lnTo>
                    <a:lnTo>
                      <a:pt x="555" y="930"/>
                    </a:lnTo>
                    <a:lnTo>
                      <a:pt x="557" y="930"/>
                    </a:lnTo>
                    <a:lnTo>
                      <a:pt x="557" y="930"/>
                    </a:lnTo>
                    <a:lnTo>
                      <a:pt x="583" y="935"/>
                    </a:lnTo>
                    <a:lnTo>
                      <a:pt x="595" y="926"/>
                    </a:lnTo>
                    <a:lnTo>
                      <a:pt x="597" y="928"/>
                    </a:lnTo>
                    <a:lnTo>
                      <a:pt x="600" y="926"/>
                    </a:lnTo>
                    <a:lnTo>
                      <a:pt x="602" y="935"/>
                    </a:lnTo>
                    <a:lnTo>
                      <a:pt x="621" y="935"/>
                    </a:lnTo>
                    <a:lnTo>
                      <a:pt x="623" y="935"/>
                    </a:lnTo>
                    <a:lnTo>
                      <a:pt x="647" y="954"/>
                    </a:lnTo>
                    <a:lnTo>
                      <a:pt x="652" y="952"/>
                    </a:lnTo>
                    <a:lnTo>
                      <a:pt x="654" y="952"/>
                    </a:lnTo>
                    <a:lnTo>
                      <a:pt x="656" y="952"/>
                    </a:lnTo>
                    <a:lnTo>
                      <a:pt x="678" y="966"/>
                    </a:lnTo>
                    <a:lnTo>
                      <a:pt x="697" y="949"/>
                    </a:lnTo>
                    <a:lnTo>
                      <a:pt x="699" y="949"/>
                    </a:lnTo>
                    <a:lnTo>
                      <a:pt x="699" y="949"/>
                    </a:lnTo>
                    <a:lnTo>
                      <a:pt x="751" y="952"/>
                    </a:lnTo>
                    <a:lnTo>
                      <a:pt x="756" y="961"/>
                    </a:lnTo>
                    <a:lnTo>
                      <a:pt x="775" y="966"/>
                    </a:lnTo>
                    <a:lnTo>
                      <a:pt x="777" y="954"/>
                    </a:lnTo>
                    <a:lnTo>
                      <a:pt x="782" y="956"/>
                    </a:lnTo>
                    <a:lnTo>
                      <a:pt x="782" y="954"/>
                    </a:lnTo>
                    <a:lnTo>
                      <a:pt x="798" y="961"/>
                    </a:lnTo>
                    <a:lnTo>
                      <a:pt x="812" y="959"/>
                    </a:lnTo>
                    <a:lnTo>
                      <a:pt x="815" y="935"/>
                    </a:lnTo>
                    <a:lnTo>
                      <a:pt x="791" y="933"/>
                    </a:lnTo>
                    <a:lnTo>
                      <a:pt x="784" y="923"/>
                    </a:lnTo>
                    <a:lnTo>
                      <a:pt x="803" y="907"/>
                    </a:lnTo>
                    <a:lnTo>
                      <a:pt x="796" y="897"/>
                    </a:lnTo>
                    <a:lnTo>
                      <a:pt x="829" y="883"/>
                    </a:lnTo>
                    <a:lnTo>
                      <a:pt x="810" y="878"/>
                    </a:lnTo>
                    <a:lnTo>
                      <a:pt x="803" y="857"/>
                    </a:lnTo>
                    <a:lnTo>
                      <a:pt x="853" y="850"/>
                    </a:lnTo>
                    <a:lnTo>
                      <a:pt x="876" y="845"/>
                    </a:lnTo>
                    <a:lnTo>
                      <a:pt x="905" y="840"/>
                    </a:lnTo>
                    <a:lnTo>
                      <a:pt x="921" y="833"/>
                    </a:lnTo>
                    <a:lnTo>
                      <a:pt x="975" y="822"/>
                    </a:lnTo>
                    <a:lnTo>
                      <a:pt x="975" y="814"/>
                    </a:lnTo>
                    <a:lnTo>
                      <a:pt x="1011" y="810"/>
                    </a:lnTo>
                    <a:lnTo>
                      <a:pt x="1011" y="810"/>
                    </a:lnTo>
                    <a:lnTo>
                      <a:pt x="1016" y="810"/>
                    </a:lnTo>
                    <a:lnTo>
                      <a:pt x="1025" y="814"/>
                    </a:lnTo>
                    <a:lnTo>
                      <a:pt x="1039" y="810"/>
                    </a:lnTo>
                    <a:lnTo>
                      <a:pt x="1039" y="812"/>
                    </a:lnTo>
                    <a:lnTo>
                      <a:pt x="1044" y="810"/>
                    </a:lnTo>
                    <a:lnTo>
                      <a:pt x="1053" y="829"/>
                    </a:lnTo>
                    <a:lnTo>
                      <a:pt x="1053" y="850"/>
                    </a:lnTo>
                    <a:lnTo>
                      <a:pt x="1079" y="850"/>
                    </a:lnTo>
                    <a:lnTo>
                      <a:pt x="1084" y="850"/>
                    </a:lnTo>
                    <a:lnTo>
                      <a:pt x="1105" y="857"/>
                    </a:lnTo>
                    <a:lnTo>
                      <a:pt x="1101" y="866"/>
                    </a:lnTo>
                    <a:lnTo>
                      <a:pt x="1120" y="866"/>
                    </a:lnTo>
                    <a:lnTo>
                      <a:pt x="1176" y="840"/>
                    </a:lnTo>
                    <a:lnTo>
                      <a:pt x="1176" y="843"/>
                    </a:lnTo>
                    <a:lnTo>
                      <a:pt x="1181" y="840"/>
                    </a:lnTo>
                    <a:lnTo>
                      <a:pt x="1179" y="855"/>
                    </a:lnTo>
                    <a:lnTo>
                      <a:pt x="1209" y="878"/>
                    </a:lnTo>
                    <a:lnTo>
                      <a:pt x="1252" y="935"/>
                    </a:lnTo>
                    <a:lnTo>
                      <a:pt x="1259" y="954"/>
                    </a:lnTo>
                    <a:lnTo>
                      <a:pt x="1273" y="942"/>
                    </a:lnTo>
                    <a:lnTo>
                      <a:pt x="1278" y="942"/>
                    </a:lnTo>
                    <a:lnTo>
                      <a:pt x="1280" y="942"/>
                    </a:lnTo>
                    <a:lnTo>
                      <a:pt x="1292" y="944"/>
                    </a:lnTo>
                    <a:lnTo>
                      <a:pt x="1299" y="961"/>
                    </a:lnTo>
                    <a:lnTo>
                      <a:pt x="1309" y="961"/>
                    </a:lnTo>
                    <a:lnTo>
                      <a:pt x="1339" y="952"/>
                    </a:lnTo>
                    <a:lnTo>
                      <a:pt x="1342" y="952"/>
                    </a:lnTo>
                    <a:lnTo>
                      <a:pt x="1346" y="952"/>
                    </a:lnTo>
                    <a:lnTo>
                      <a:pt x="1356" y="954"/>
                    </a:lnTo>
                    <a:lnTo>
                      <a:pt x="1365" y="973"/>
                    </a:lnTo>
                    <a:lnTo>
                      <a:pt x="1384" y="980"/>
                    </a:lnTo>
                    <a:lnTo>
                      <a:pt x="1389" y="996"/>
                    </a:lnTo>
                    <a:lnTo>
                      <a:pt x="1408" y="999"/>
                    </a:lnTo>
                    <a:lnTo>
                      <a:pt x="1415" y="996"/>
                    </a:lnTo>
                    <a:lnTo>
                      <a:pt x="1417" y="996"/>
                    </a:lnTo>
                    <a:lnTo>
                      <a:pt x="1422" y="996"/>
                    </a:lnTo>
                    <a:lnTo>
                      <a:pt x="1436" y="1011"/>
                    </a:lnTo>
                    <a:lnTo>
                      <a:pt x="1443" y="1011"/>
                    </a:lnTo>
                    <a:lnTo>
                      <a:pt x="1450" y="1008"/>
                    </a:lnTo>
                    <a:lnTo>
                      <a:pt x="1460" y="999"/>
                    </a:lnTo>
                    <a:lnTo>
                      <a:pt x="1474" y="999"/>
                    </a:lnTo>
                    <a:lnTo>
                      <a:pt x="1493" y="987"/>
                    </a:lnTo>
                    <a:lnTo>
                      <a:pt x="1502" y="982"/>
                    </a:lnTo>
                    <a:lnTo>
                      <a:pt x="1502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9" name="Line 121"/>
              <p:cNvSpPr>
                <a:spLocks noChangeShapeType="1"/>
              </p:cNvSpPr>
              <p:nvPr/>
            </p:nvSpPr>
            <p:spPr bwMode="auto">
              <a:xfrm>
                <a:off x="6143625" y="1131888"/>
                <a:ext cx="1587" cy="3175"/>
              </a:xfrm>
              <a:prstGeom prst="line">
                <a:avLst/>
              </a:pr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0" name="Freeform 122"/>
              <p:cNvSpPr>
                <a:spLocks/>
              </p:cNvSpPr>
              <p:nvPr/>
            </p:nvSpPr>
            <p:spPr bwMode="auto">
              <a:xfrm>
                <a:off x="4830762" y="1112838"/>
                <a:ext cx="90487" cy="22225"/>
              </a:xfrm>
              <a:custGeom>
                <a:avLst/>
                <a:gdLst/>
                <a:ahLst/>
                <a:cxnLst>
                  <a:cxn ang="0">
                    <a:pos x="10" y="12"/>
                  </a:cxn>
                  <a:cxn ang="0">
                    <a:pos x="52" y="14"/>
                  </a:cxn>
                  <a:cxn ang="0">
                    <a:pos x="57" y="9"/>
                  </a:cxn>
                  <a:cxn ang="0">
                    <a:pos x="22" y="0"/>
                  </a:cxn>
                  <a:cxn ang="0">
                    <a:pos x="24" y="9"/>
                  </a:cxn>
                  <a:cxn ang="0">
                    <a:pos x="0" y="5"/>
                  </a:cxn>
                  <a:cxn ang="0">
                    <a:pos x="10" y="12"/>
                  </a:cxn>
                </a:cxnLst>
                <a:rect l="0" t="0" r="r" b="b"/>
                <a:pathLst>
                  <a:path w="57" h="14">
                    <a:moveTo>
                      <a:pt x="10" y="12"/>
                    </a:moveTo>
                    <a:lnTo>
                      <a:pt x="52" y="14"/>
                    </a:lnTo>
                    <a:lnTo>
                      <a:pt x="57" y="9"/>
                    </a:lnTo>
                    <a:lnTo>
                      <a:pt x="22" y="0"/>
                    </a:lnTo>
                    <a:lnTo>
                      <a:pt x="24" y="9"/>
                    </a:lnTo>
                    <a:lnTo>
                      <a:pt x="0" y="5"/>
                    </a:lnTo>
                    <a:lnTo>
                      <a:pt x="10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1" name="Freeform 123"/>
              <p:cNvSpPr>
                <a:spLocks/>
              </p:cNvSpPr>
              <p:nvPr/>
            </p:nvSpPr>
            <p:spPr bwMode="auto">
              <a:xfrm>
                <a:off x="5708650" y="1792288"/>
                <a:ext cx="41275" cy="2222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6" y="14"/>
                  </a:cxn>
                  <a:cxn ang="0">
                    <a:pos x="24" y="4"/>
                  </a:cxn>
                  <a:cxn ang="0">
                    <a:pos x="14" y="0"/>
                  </a:cxn>
                  <a:cxn ang="0">
                    <a:pos x="0" y="9"/>
                  </a:cxn>
                </a:cxnLst>
                <a:rect l="0" t="0" r="r" b="b"/>
                <a:pathLst>
                  <a:path w="26" h="14">
                    <a:moveTo>
                      <a:pt x="0" y="9"/>
                    </a:moveTo>
                    <a:lnTo>
                      <a:pt x="26" y="14"/>
                    </a:lnTo>
                    <a:lnTo>
                      <a:pt x="24" y="4"/>
                    </a:lnTo>
                    <a:lnTo>
                      <a:pt x="14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2" name="Freeform 124"/>
              <p:cNvSpPr>
                <a:spLocks/>
              </p:cNvSpPr>
              <p:nvPr/>
            </p:nvSpPr>
            <p:spPr bwMode="auto">
              <a:xfrm>
                <a:off x="5645150" y="1825626"/>
                <a:ext cx="55562" cy="1905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0" y="12"/>
                  </a:cxn>
                  <a:cxn ang="0">
                    <a:pos x="21" y="12"/>
                  </a:cxn>
                  <a:cxn ang="0">
                    <a:pos x="28" y="9"/>
                  </a:cxn>
                  <a:cxn ang="0">
                    <a:pos x="35" y="7"/>
                  </a:cxn>
                  <a:cxn ang="0">
                    <a:pos x="17" y="0"/>
                  </a:cxn>
                </a:cxnLst>
                <a:rect l="0" t="0" r="r" b="b"/>
                <a:pathLst>
                  <a:path w="35" h="12">
                    <a:moveTo>
                      <a:pt x="17" y="0"/>
                    </a:moveTo>
                    <a:lnTo>
                      <a:pt x="0" y="12"/>
                    </a:lnTo>
                    <a:lnTo>
                      <a:pt x="21" y="12"/>
                    </a:lnTo>
                    <a:lnTo>
                      <a:pt x="28" y="9"/>
                    </a:lnTo>
                    <a:lnTo>
                      <a:pt x="35" y="7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3" name="Freeform 125"/>
              <p:cNvSpPr>
                <a:spLocks/>
              </p:cNvSpPr>
              <p:nvPr/>
            </p:nvSpPr>
            <p:spPr bwMode="auto">
              <a:xfrm>
                <a:off x="4943475" y="1974851"/>
                <a:ext cx="74612" cy="49213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14" y="0"/>
                  </a:cxn>
                  <a:cxn ang="0">
                    <a:pos x="0" y="10"/>
                  </a:cxn>
                  <a:cxn ang="0">
                    <a:pos x="5" y="19"/>
                  </a:cxn>
                  <a:cxn ang="0">
                    <a:pos x="24" y="26"/>
                  </a:cxn>
                  <a:cxn ang="0">
                    <a:pos x="26" y="31"/>
                  </a:cxn>
                  <a:cxn ang="0">
                    <a:pos x="47" y="31"/>
                  </a:cxn>
                  <a:cxn ang="0">
                    <a:pos x="47" y="26"/>
                  </a:cxn>
                  <a:cxn ang="0">
                    <a:pos x="24" y="7"/>
                  </a:cxn>
                </a:cxnLst>
                <a:rect l="0" t="0" r="r" b="b"/>
                <a:pathLst>
                  <a:path w="47" h="31">
                    <a:moveTo>
                      <a:pt x="24" y="7"/>
                    </a:moveTo>
                    <a:lnTo>
                      <a:pt x="14" y="0"/>
                    </a:lnTo>
                    <a:lnTo>
                      <a:pt x="0" y="10"/>
                    </a:lnTo>
                    <a:lnTo>
                      <a:pt x="5" y="19"/>
                    </a:lnTo>
                    <a:lnTo>
                      <a:pt x="24" y="26"/>
                    </a:lnTo>
                    <a:lnTo>
                      <a:pt x="26" y="31"/>
                    </a:lnTo>
                    <a:lnTo>
                      <a:pt x="47" y="31"/>
                    </a:lnTo>
                    <a:lnTo>
                      <a:pt x="47" y="26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4" name="Freeform 126"/>
              <p:cNvSpPr>
                <a:spLocks/>
              </p:cNvSpPr>
              <p:nvPr/>
            </p:nvSpPr>
            <p:spPr bwMode="auto">
              <a:xfrm>
                <a:off x="5821362" y="1570038"/>
                <a:ext cx="38100" cy="63500"/>
              </a:xfrm>
              <a:custGeom>
                <a:avLst/>
                <a:gdLst/>
                <a:ahLst/>
                <a:cxnLst>
                  <a:cxn ang="0">
                    <a:pos x="12" y="40"/>
                  </a:cxn>
                  <a:cxn ang="0">
                    <a:pos x="19" y="7"/>
                  </a:cxn>
                  <a:cxn ang="0">
                    <a:pos x="24" y="0"/>
                  </a:cxn>
                  <a:cxn ang="0">
                    <a:pos x="5" y="7"/>
                  </a:cxn>
                  <a:cxn ang="0">
                    <a:pos x="12" y="26"/>
                  </a:cxn>
                  <a:cxn ang="0">
                    <a:pos x="0" y="31"/>
                  </a:cxn>
                  <a:cxn ang="0">
                    <a:pos x="12" y="40"/>
                  </a:cxn>
                </a:cxnLst>
                <a:rect l="0" t="0" r="r" b="b"/>
                <a:pathLst>
                  <a:path w="24" h="40">
                    <a:moveTo>
                      <a:pt x="12" y="40"/>
                    </a:moveTo>
                    <a:lnTo>
                      <a:pt x="19" y="7"/>
                    </a:lnTo>
                    <a:lnTo>
                      <a:pt x="24" y="0"/>
                    </a:lnTo>
                    <a:lnTo>
                      <a:pt x="5" y="7"/>
                    </a:lnTo>
                    <a:lnTo>
                      <a:pt x="12" y="26"/>
                    </a:lnTo>
                    <a:lnTo>
                      <a:pt x="0" y="31"/>
                    </a:lnTo>
                    <a:lnTo>
                      <a:pt x="12" y="4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5" name="Freeform 127"/>
              <p:cNvSpPr>
                <a:spLocks/>
              </p:cNvSpPr>
              <p:nvPr/>
            </p:nvSpPr>
            <p:spPr bwMode="auto">
              <a:xfrm>
                <a:off x="5003800" y="1135063"/>
                <a:ext cx="60325" cy="15875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0" y="7"/>
                  </a:cxn>
                  <a:cxn ang="0">
                    <a:pos x="28" y="10"/>
                  </a:cxn>
                  <a:cxn ang="0">
                    <a:pos x="38" y="0"/>
                  </a:cxn>
                  <a:cxn ang="0">
                    <a:pos x="14" y="5"/>
                  </a:cxn>
                </a:cxnLst>
                <a:rect l="0" t="0" r="r" b="b"/>
                <a:pathLst>
                  <a:path w="38" h="10">
                    <a:moveTo>
                      <a:pt x="14" y="5"/>
                    </a:moveTo>
                    <a:lnTo>
                      <a:pt x="0" y="7"/>
                    </a:lnTo>
                    <a:lnTo>
                      <a:pt x="28" y="10"/>
                    </a:lnTo>
                    <a:lnTo>
                      <a:pt x="38" y="0"/>
                    </a:lnTo>
                    <a:lnTo>
                      <a:pt x="14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6" name="Freeform 128"/>
              <p:cNvSpPr>
                <a:spLocks/>
              </p:cNvSpPr>
              <p:nvPr/>
            </p:nvSpPr>
            <p:spPr bwMode="auto">
              <a:xfrm>
                <a:off x="4973637" y="1162051"/>
                <a:ext cx="104775" cy="41275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10" y="26"/>
                  </a:cxn>
                  <a:cxn ang="0">
                    <a:pos x="26" y="19"/>
                  </a:cxn>
                  <a:cxn ang="0">
                    <a:pos x="43" y="26"/>
                  </a:cxn>
                  <a:cxn ang="0">
                    <a:pos x="66" y="12"/>
                  </a:cxn>
                  <a:cxn ang="0">
                    <a:pos x="66" y="0"/>
                  </a:cxn>
                  <a:cxn ang="0">
                    <a:pos x="7" y="2"/>
                  </a:cxn>
                  <a:cxn ang="0">
                    <a:pos x="0" y="19"/>
                  </a:cxn>
                </a:cxnLst>
                <a:rect l="0" t="0" r="r" b="b"/>
                <a:pathLst>
                  <a:path w="66" h="26">
                    <a:moveTo>
                      <a:pt x="0" y="19"/>
                    </a:moveTo>
                    <a:lnTo>
                      <a:pt x="10" y="26"/>
                    </a:lnTo>
                    <a:lnTo>
                      <a:pt x="26" y="19"/>
                    </a:lnTo>
                    <a:lnTo>
                      <a:pt x="43" y="26"/>
                    </a:lnTo>
                    <a:lnTo>
                      <a:pt x="66" y="12"/>
                    </a:lnTo>
                    <a:lnTo>
                      <a:pt x="66" y="0"/>
                    </a:lnTo>
                    <a:lnTo>
                      <a:pt x="7" y="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7" name="Freeform 129"/>
              <p:cNvSpPr>
                <a:spLocks/>
              </p:cNvSpPr>
              <p:nvPr/>
            </p:nvSpPr>
            <p:spPr bwMode="auto">
              <a:xfrm>
                <a:off x="4937125" y="1222376"/>
                <a:ext cx="63500" cy="25400"/>
              </a:xfrm>
              <a:custGeom>
                <a:avLst/>
                <a:gdLst/>
                <a:ahLst/>
                <a:cxnLst>
                  <a:cxn ang="0">
                    <a:pos x="40" y="9"/>
                  </a:cxn>
                  <a:cxn ang="0">
                    <a:pos x="40" y="0"/>
                  </a:cxn>
                  <a:cxn ang="0">
                    <a:pos x="0" y="11"/>
                  </a:cxn>
                  <a:cxn ang="0">
                    <a:pos x="14" y="16"/>
                  </a:cxn>
                  <a:cxn ang="0">
                    <a:pos x="40" y="9"/>
                  </a:cxn>
                </a:cxnLst>
                <a:rect l="0" t="0" r="r" b="b"/>
                <a:pathLst>
                  <a:path w="40" h="16">
                    <a:moveTo>
                      <a:pt x="40" y="9"/>
                    </a:moveTo>
                    <a:lnTo>
                      <a:pt x="40" y="0"/>
                    </a:lnTo>
                    <a:lnTo>
                      <a:pt x="0" y="11"/>
                    </a:lnTo>
                    <a:lnTo>
                      <a:pt x="14" y="16"/>
                    </a:lnTo>
                    <a:lnTo>
                      <a:pt x="40" y="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8" name="Freeform 130"/>
              <p:cNvSpPr>
                <a:spLocks/>
              </p:cNvSpPr>
              <p:nvPr/>
            </p:nvSpPr>
            <p:spPr bwMode="auto">
              <a:xfrm>
                <a:off x="4838700" y="1206501"/>
                <a:ext cx="52387" cy="2698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8" y="17"/>
                  </a:cxn>
                  <a:cxn ang="0">
                    <a:pos x="33" y="0"/>
                  </a:cxn>
                  <a:cxn ang="0">
                    <a:pos x="7" y="0"/>
                  </a:cxn>
                  <a:cxn ang="0">
                    <a:pos x="0" y="12"/>
                  </a:cxn>
                </a:cxnLst>
                <a:rect l="0" t="0" r="r" b="b"/>
                <a:pathLst>
                  <a:path w="33" h="17">
                    <a:moveTo>
                      <a:pt x="0" y="12"/>
                    </a:moveTo>
                    <a:lnTo>
                      <a:pt x="28" y="17"/>
                    </a:lnTo>
                    <a:lnTo>
                      <a:pt x="33" y="0"/>
                    </a:lnTo>
                    <a:lnTo>
                      <a:pt x="7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9" name="Freeform 131"/>
              <p:cNvSpPr>
                <a:spLocks/>
              </p:cNvSpPr>
              <p:nvPr/>
            </p:nvSpPr>
            <p:spPr bwMode="auto">
              <a:xfrm>
                <a:off x="4816475" y="1195388"/>
                <a:ext cx="14287" cy="22225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0" y="14"/>
                  </a:cxn>
                </a:cxnLst>
                <a:rect l="0" t="0" r="r" b="b"/>
                <a:pathLst>
                  <a:path w="9" h="14">
                    <a:moveTo>
                      <a:pt x="0" y="14"/>
                    </a:moveTo>
                    <a:lnTo>
                      <a:pt x="9" y="9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0" name="Freeform 132"/>
              <p:cNvSpPr>
                <a:spLocks/>
              </p:cNvSpPr>
              <p:nvPr/>
            </p:nvSpPr>
            <p:spPr bwMode="auto">
              <a:xfrm>
                <a:off x="5378450" y="1762126"/>
                <a:ext cx="68262" cy="3333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1"/>
                  </a:cxn>
                  <a:cxn ang="0">
                    <a:pos x="43" y="12"/>
                  </a:cxn>
                  <a:cxn ang="0">
                    <a:pos x="29" y="4"/>
                  </a:cxn>
                  <a:cxn ang="0">
                    <a:pos x="26" y="0"/>
                  </a:cxn>
                  <a:cxn ang="0">
                    <a:pos x="0" y="2"/>
                  </a:cxn>
                </a:cxnLst>
                <a:rect l="0" t="0" r="r" b="b"/>
                <a:pathLst>
                  <a:path w="43" h="21">
                    <a:moveTo>
                      <a:pt x="0" y="2"/>
                    </a:moveTo>
                    <a:lnTo>
                      <a:pt x="0" y="21"/>
                    </a:lnTo>
                    <a:lnTo>
                      <a:pt x="43" y="12"/>
                    </a:lnTo>
                    <a:lnTo>
                      <a:pt x="29" y="4"/>
                    </a:lnTo>
                    <a:lnTo>
                      <a:pt x="2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1" name="Freeform 133"/>
              <p:cNvSpPr>
                <a:spLocks/>
              </p:cNvSpPr>
              <p:nvPr/>
            </p:nvSpPr>
            <p:spPr bwMode="auto">
              <a:xfrm>
                <a:off x="4879975" y="1143001"/>
                <a:ext cx="71437" cy="22225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26" y="14"/>
                  </a:cxn>
                  <a:cxn ang="0">
                    <a:pos x="45" y="0"/>
                  </a:cxn>
                  <a:cxn ang="0">
                    <a:pos x="26" y="2"/>
                  </a:cxn>
                  <a:cxn ang="0">
                    <a:pos x="0" y="2"/>
                  </a:cxn>
                  <a:cxn ang="0">
                    <a:pos x="14" y="9"/>
                  </a:cxn>
                  <a:cxn ang="0">
                    <a:pos x="21" y="12"/>
                  </a:cxn>
                  <a:cxn ang="0">
                    <a:pos x="21" y="12"/>
                  </a:cxn>
                </a:cxnLst>
                <a:rect l="0" t="0" r="r" b="b"/>
                <a:pathLst>
                  <a:path w="45" h="14">
                    <a:moveTo>
                      <a:pt x="21" y="12"/>
                    </a:moveTo>
                    <a:lnTo>
                      <a:pt x="26" y="14"/>
                    </a:lnTo>
                    <a:lnTo>
                      <a:pt x="45" y="0"/>
                    </a:lnTo>
                    <a:lnTo>
                      <a:pt x="26" y="2"/>
                    </a:lnTo>
                    <a:lnTo>
                      <a:pt x="0" y="2"/>
                    </a:lnTo>
                    <a:lnTo>
                      <a:pt x="14" y="9"/>
                    </a:lnTo>
                    <a:lnTo>
                      <a:pt x="21" y="12"/>
                    </a:ln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2" name="Freeform 134"/>
              <p:cNvSpPr>
                <a:spLocks/>
              </p:cNvSpPr>
              <p:nvPr/>
            </p:nvSpPr>
            <p:spPr bwMode="auto">
              <a:xfrm>
                <a:off x="4924425" y="1071563"/>
                <a:ext cx="57150" cy="19050"/>
              </a:xfrm>
              <a:custGeom>
                <a:avLst/>
                <a:gdLst/>
                <a:ahLst/>
                <a:cxnLst>
                  <a:cxn ang="0">
                    <a:pos x="36" y="7"/>
                  </a:cxn>
                  <a:cxn ang="0">
                    <a:pos x="29" y="0"/>
                  </a:cxn>
                  <a:cxn ang="0">
                    <a:pos x="0" y="0"/>
                  </a:cxn>
                  <a:cxn ang="0">
                    <a:pos x="10" y="12"/>
                  </a:cxn>
                  <a:cxn ang="0">
                    <a:pos x="10" y="7"/>
                  </a:cxn>
                  <a:cxn ang="0">
                    <a:pos x="36" y="7"/>
                  </a:cxn>
                </a:cxnLst>
                <a:rect l="0" t="0" r="r" b="b"/>
                <a:pathLst>
                  <a:path w="36" h="12">
                    <a:moveTo>
                      <a:pt x="36" y="7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10" y="12"/>
                    </a:lnTo>
                    <a:lnTo>
                      <a:pt x="10" y="7"/>
                    </a:ln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3" name="Freeform 135"/>
              <p:cNvSpPr>
                <a:spLocks/>
              </p:cNvSpPr>
              <p:nvPr/>
            </p:nvSpPr>
            <p:spPr bwMode="auto">
              <a:xfrm>
                <a:off x="4775200" y="1157288"/>
                <a:ext cx="107950" cy="23813"/>
              </a:xfrm>
              <a:custGeom>
                <a:avLst/>
                <a:gdLst/>
                <a:ahLst/>
                <a:cxnLst>
                  <a:cxn ang="0">
                    <a:pos x="45" y="15"/>
                  </a:cxn>
                  <a:cxn ang="0">
                    <a:pos x="68" y="12"/>
                  </a:cxn>
                  <a:cxn ang="0">
                    <a:pos x="59" y="5"/>
                  </a:cxn>
                  <a:cxn ang="0">
                    <a:pos x="21" y="0"/>
                  </a:cxn>
                  <a:cxn ang="0">
                    <a:pos x="0" y="5"/>
                  </a:cxn>
                  <a:cxn ang="0">
                    <a:pos x="45" y="15"/>
                  </a:cxn>
                </a:cxnLst>
                <a:rect l="0" t="0" r="r" b="b"/>
                <a:pathLst>
                  <a:path w="68" h="15">
                    <a:moveTo>
                      <a:pt x="45" y="15"/>
                    </a:moveTo>
                    <a:lnTo>
                      <a:pt x="68" y="12"/>
                    </a:lnTo>
                    <a:lnTo>
                      <a:pt x="59" y="5"/>
                    </a:lnTo>
                    <a:lnTo>
                      <a:pt x="21" y="0"/>
                    </a:lnTo>
                    <a:lnTo>
                      <a:pt x="0" y="5"/>
                    </a:lnTo>
                    <a:lnTo>
                      <a:pt x="45" y="1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4" name="Freeform 136"/>
              <p:cNvSpPr>
                <a:spLocks/>
              </p:cNvSpPr>
              <p:nvPr/>
            </p:nvSpPr>
            <p:spPr bwMode="auto">
              <a:xfrm>
                <a:off x="4879975" y="1098551"/>
                <a:ext cx="115887" cy="333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8" y="9"/>
                  </a:cxn>
                  <a:cxn ang="0">
                    <a:pos x="69" y="21"/>
                  </a:cxn>
                  <a:cxn ang="0">
                    <a:pos x="73" y="14"/>
                  </a:cxn>
                  <a:cxn ang="0">
                    <a:pos x="45" y="9"/>
                  </a:cxn>
                  <a:cxn ang="0">
                    <a:pos x="26" y="0"/>
                  </a:cxn>
                  <a:cxn ang="0">
                    <a:pos x="0" y="4"/>
                  </a:cxn>
                </a:cxnLst>
                <a:rect l="0" t="0" r="r" b="b"/>
                <a:pathLst>
                  <a:path w="73" h="21">
                    <a:moveTo>
                      <a:pt x="0" y="4"/>
                    </a:moveTo>
                    <a:lnTo>
                      <a:pt x="38" y="9"/>
                    </a:lnTo>
                    <a:lnTo>
                      <a:pt x="69" y="21"/>
                    </a:lnTo>
                    <a:lnTo>
                      <a:pt x="73" y="14"/>
                    </a:lnTo>
                    <a:lnTo>
                      <a:pt x="45" y="9"/>
                    </a:lnTo>
                    <a:lnTo>
                      <a:pt x="26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5" name="Freeform 137"/>
              <p:cNvSpPr>
                <a:spLocks/>
              </p:cNvSpPr>
              <p:nvPr/>
            </p:nvSpPr>
            <p:spPr bwMode="auto">
              <a:xfrm>
                <a:off x="4789487" y="1135063"/>
                <a:ext cx="123825" cy="4127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7"/>
                  </a:cxn>
                  <a:cxn ang="0">
                    <a:pos x="22" y="10"/>
                  </a:cxn>
                  <a:cxn ang="0">
                    <a:pos x="55" y="19"/>
                  </a:cxn>
                  <a:cxn ang="0">
                    <a:pos x="64" y="26"/>
                  </a:cxn>
                  <a:cxn ang="0">
                    <a:pos x="78" y="17"/>
                  </a:cxn>
                  <a:cxn ang="0">
                    <a:pos x="71" y="14"/>
                  </a:cxn>
                  <a:cxn ang="0">
                    <a:pos x="38" y="5"/>
                  </a:cxn>
                  <a:cxn ang="0">
                    <a:pos x="26" y="7"/>
                  </a:cxn>
                  <a:cxn ang="0">
                    <a:pos x="7" y="0"/>
                  </a:cxn>
                </a:cxnLst>
                <a:rect l="0" t="0" r="r" b="b"/>
                <a:pathLst>
                  <a:path w="78" h="26">
                    <a:moveTo>
                      <a:pt x="7" y="0"/>
                    </a:moveTo>
                    <a:lnTo>
                      <a:pt x="0" y="7"/>
                    </a:lnTo>
                    <a:lnTo>
                      <a:pt x="22" y="10"/>
                    </a:lnTo>
                    <a:lnTo>
                      <a:pt x="55" y="19"/>
                    </a:lnTo>
                    <a:lnTo>
                      <a:pt x="64" y="26"/>
                    </a:lnTo>
                    <a:lnTo>
                      <a:pt x="78" y="17"/>
                    </a:lnTo>
                    <a:lnTo>
                      <a:pt x="71" y="14"/>
                    </a:lnTo>
                    <a:lnTo>
                      <a:pt x="38" y="5"/>
                    </a:lnTo>
                    <a:lnTo>
                      <a:pt x="26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6" name="Freeform 138"/>
              <p:cNvSpPr>
                <a:spLocks/>
              </p:cNvSpPr>
              <p:nvPr/>
            </p:nvSpPr>
            <p:spPr bwMode="auto">
              <a:xfrm>
                <a:off x="5100637" y="1131888"/>
                <a:ext cx="109537" cy="44450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12" y="28"/>
                  </a:cxn>
                  <a:cxn ang="0">
                    <a:pos x="43" y="26"/>
                  </a:cxn>
                  <a:cxn ang="0">
                    <a:pos x="69" y="16"/>
                  </a:cxn>
                  <a:cxn ang="0">
                    <a:pos x="62" y="2"/>
                  </a:cxn>
                  <a:cxn ang="0">
                    <a:pos x="50" y="0"/>
                  </a:cxn>
                  <a:cxn ang="0">
                    <a:pos x="34" y="12"/>
                  </a:cxn>
                  <a:cxn ang="0">
                    <a:pos x="12" y="12"/>
                  </a:cxn>
                  <a:cxn ang="0">
                    <a:pos x="0" y="19"/>
                  </a:cxn>
                </a:cxnLst>
                <a:rect l="0" t="0" r="r" b="b"/>
                <a:pathLst>
                  <a:path w="69" h="28">
                    <a:moveTo>
                      <a:pt x="0" y="19"/>
                    </a:moveTo>
                    <a:lnTo>
                      <a:pt x="12" y="28"/>
                    </a:lnTo>
                    <a:lnTo>
                      <a:pt x="43" y="26"/>
                    </a:lnTo>
                    <a:lnTo>
                      <a:pt x="69" y="16"/>
                    </a:lnTo>
                    <a:lnTo>
                      <a:pt x="62" y="2"/>
                    </a:lnTo>
                    <a:lnTo>
                      <a:pt x="50" y="0"/>
                    </a:lnTo>
                    <a:lnTo>
                      <a:pt x="34" y="12"/>
                    </a:lnTo>
                    <a:lnTo>
                      <a:pt x="12" y="1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7" name="Freeform 139"/>
              <p:cNvSpPr>
                <a:spLocks/>
              </p:cNvSpPr>
              <p:nvPr/>
            </p:nvSpPr>
            <p:spPr bwMode="auto">
              <a:xfrm>
                <a:off x="4494212" y="1131888"/>
                <a:ext cx="190500" cy="101600"/>
              </a:xfrm>
              <a:custGeom>
                <a:avLst/>
                <a:gdLst/>
                <a:ahLst/>
                <a:cxnLst>
                  <a:cxn ang="0">
                    <a:pos x="61" y="57"/>
                  </a:cxn>
                  <a:cxn ang="0">
                    <a:pos x="54" y="45"/>
                  </a:cxn>
                  <a:cxn ang="0">
                    <a:pos x="75" y="45"/>
                  </a:cxn>
                  <a:cxn ang="0">
                    <a:pos x="73" y="38"/>
                  </a:cxn>
                  <a:cxn ang="0">
                    <a:pos x="104" y="38"/>
                  </a:cxn>
                  <a:cxn ang="0">
                    <a:pos x="120" y="28"/>
                  </a:cxn>
                  <a:cxn ang="0">
                    <a:pos x="104" y="19"/>
                  </a:cxn>
                  <a:cxn ang="0">
                    <a:pos x="99" y="0"/>
                  </a:cxn>
                  <a:cxn ang="0">
                    <a:pos x="89" y="9"/>
                  </a:cxn>
                  <a:cxn ang="0">
                    <a:pos x="56" y="21"/>
                  </a:cxn>
                  <a:cxn ang="0">
                    <a:pos x="73" y="31"/>
                  </a:cxn>
                  <a:cxn ang="0">
                    <a:pos x="61" y="38"/>
                  </a:cxn>
                  <a:cxn ang="0">
                    <a:pos x="42" y="35"/>
                  </a:cxn>
                  <a:cxn ang="0">
                    <a:pos x="19" y="40"/>
                  </a:cxn>
                  <a:cxn ang="0">
                    <a:pos x="38" y="47"/>
                  </a:cxn>
                  <a:cxn ang="0">
                    <a:pos x="0" y="49"/>
                  </a:cxn>
                  <a:cxn ang="0">
                    <a:pos x="9" y="57"/>
                  </a:cxn>
                  <a:cxn ang="0">
                    <a:pos x="33" y="54"/>
                  </a:cxn>
                  <a:cxn ang="0">
                    <a:pos x="23" y="64"/>
                  </a:cxn>
                  <a:cxn ang="0">
                    <a:pos x="61" y="57"/>
                  </a:cxn>
                </a:cxnLst>
                <a:rect l="0" t="0" r="r" b="b"/>
                <a:pathLst>
                  <a:path w="120" h="64">
                    <a:moveTo>
                      <a:pt x="61" y="57"/>
                    </a:moveTo>
                    <a:lnTo>
                      <a:pt x="54" y="45"/>
                    </a:lnTo>
                    <a:lnTo>
                      <a:pt x="75" y="45"/>
                    </a:lnTo>
                    <a:lnTo>
                      <a:pt x="73" y="38"/>
                    </a:lnTo>
                    <a:lnTo>
                      <a:pt x="104" y="38"/>
                    </a:lnTo>
                    <a:lnTo>
                      <a:pt x="120" y="28"/>
                    </a:lnTo>
                    <a:lnTo>
                      <a:pt x="104" y="19"/>
                    </a:lnTo>
                    <a:lnTo>
                      <a:pt x="99" y="0"/>
                    </a:lnTo>
                    <a:lnTo>
                      <a:pt x="89" y="9"/>
                    </a:lnTo>
                    <a:lnTo>
                      <a:pt x="56" y="21"/>
                    </a:lnTo>
                    <a:lnTo>
                      <a:pt x="73" y="31"/>
                    </a:lnTo>
                    <a:lnTo>
                      <a:pt x="61" y="38"/>
                    </a:lnTo>
                    <a:lnTo>
                      <a:pt x="42" y="35"/>
                    </a:lnTo>
                    <a:lnTo>
                      <a:pt x="19" y="40"/>
                    </a:lnTo>
                    <a:lnTo>
                      <a:pt x="38" y="47"/>
                    </a:lnTo>
                    <a:lnTo>
                      <a:pt x="0" y="49"/>
                    </a:lnTo>
                    <a:lnTo>
                      <a:pt x="9" y="57"/>
                    </a:lnTo>
                    <a:lnTo>
                      <a:pt x="33" y="54"/>
                    </a:lnTo>
                    <a:lnTo>
                      <a:pt x="23" y="64"/>
                    </a:lnTo>
                    <a:lnTo>
                      <a:pt x="61" y="5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8" name="Freeform 140"/>
              <p:cNvSpPr>
                <a:spLocks/>
              </p:cNvSpPr>
              <p:nvPr/>
            </p:nvSpPr>
            <p:spPr bwMode="auto">
              <a:xfrm>
                <a:off x="4433887" y="1162051"/>
                <a:ext cx="142875" cy="33338"/>
              </a:xfrm>
              <a:custGeom>
                <a:avLst/>
                <a:gdLst/>
                <a:ahLst/>
                <a:cxnLst>
                  <a:cxn ang="0">
                    <a:pos x="90" y="12"/>
                  </a:cxn>
                  <a:cxn ang="0">
                    <a:pos x="76" y="0"/>
                  </a:cxn>
                  <a:cxn ang="0">
                    <a:pos x="52" y="0"/>
                  </a:cxn>
                  <a:cxn ang="0">
                    <a:pos x="45" y="7"/>
                  </a:cxn>
                  <a:cxn ang="0">
                    <a:pos x="0" y="12"/>
                  </a:cxn>
                  <a:cxn ang="0">
                    <a:pos x="24" y="21"/>
                  </a:cxn>
                  <a:cxn ang="0">
                    <a:pos x="47" y="16"/>
                  </a:cxn>
                  <a:cxn ang="0">
                    <a:pos x="66" y="7"/>
                  </a:cxn>
                  <a:cxn ang="0">
                    <a:pos x="90" y="12"/>
                  </a:cxn>
                </a:cxnLst>
                <a:rect l="0" t="0" r="r" b="b"/>
                <a:pathLst>
                  <a:path w="90" h="21">
                    <a:moveTo>
                      <a:pt x="90" y="12"/>
                    </a:moveTo>
                    <a:lnTo>
                      <a:pt x="76" y="0"/>
                    </a:lnTo>
                    <a:lnTo>
                      <a:pt x="52" y="0"/>
                    </a:lnTo>
                    <a:lnTo>
                      <a:pt x="45" y="7"/>
                    </a:lnTo>
                    <a:lnTo>
                      <a:pt x="0" y="12"/>
                    </a:lnTo>
                    <a:lnTo>
                      <a:pt x="24" y="21"/>
                    </a:lnTo>
                    <a:lnTo>
                      <a:pt x="47" y="16"/>
                    </a:lnTo>
                    <a:lnTo>
                      <a:pt x="66" y="7"/>
                    </a:lnTo>
                    <a:lnTo>
                      <a:pt x="90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9" name="Freeform 141"/>
              <p:cNvSpPr>
                <a:spLocks/>
              </p:cNvSpPr>
              <p:nvPr/>
            </p:nvSpPr>
            <p:spPr bwMode="auto">
              <a:xfrm>
                <a:off x="4764087" y="1181101"/>
                <a:ext cx="52387" cy="2222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9" y="14"/>
                  </a:cxn>
                  <a:cxn ang="0">
                    <a:pos x="33" y="9"/>
                  </a:cxn>
                  <a:cxn ang="0">
                    <a:pos x="28" y="7"/>
                  </a:cxn>
                  <a:cxn ang="0">
                    <a:pos x="23" y="7"/>
                  </a:cxn>
                  <a:cxn ang="0">
                    <a:pos x="5" y="0"/>
                  </a:cxn>
                  <a:cxn ang="0">
                    <a:pos x="0" y="9"/>
                  </a:cxn>
                </a:cxnLst>
                <a:rect l="0" t="0" r="r" b="b"/>
                <a:pathLst>
                  <a:path w="33" h="14">
                    <a:moveTo>
                      <a:pt x="0" y="9"/>
                    </a:moveTo>
                    <a:lnTo>
                      <a:pt x="19" y="14"/>
                    </a:lnTo>
                    <a:lnTo>
                      <a:pt x="33" y="9"/>
                    </a:lnTo>
                    <a:lnTo>
                      <a:pt x="28" y="7"/>
                    </a:lnTo>
                    <a:lnTo>
                      <a:pt x="23" y="7"/>
                    </a:lnTo>
                    <a:lnTo>
                      <a:pt x="5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0" name="Freeform 142"/>
              <p:cNvSpPr>
                <a:spLocks/>
              </p:cNvSpPr>
              <p:nvPr/>
            </p:nvSpPr>
            <p:spPr bwMode="auto">
              <a:xfrm>
                <a:off x="4554537" y="2039938"/>
                <a:ext cx="74612" cy="55563"/>
              </a:xfrm>
              <a:custGeom>
                <a:avLst/>
                <a:gdLst/>
                <a:ahLst/>
                <a:cxnLst>
                  <a:cxn ang="0">
                    <a:pos x="28" y="33"/>
                  </a:cxn>
                  <a:cxn ang="0">
                    <a:pos x="44" y="23"/>
                  </a:cxn>
                  <a:cxn ang="0">
                    <a:pos x="47" y="9"/>
                  </a:cxn>
                  <a:cxn ang="0">
                    <a:pos x="26" y="0"/>
                  </a:cxn>
                  <a:cxn ang="0">
                    <a:pos x="4" y="9"/>
                  </a:cxn>
                  <a:cxn ang="0">
                    <a:pos x="0" y="28"/>
                  </a:cxn>
                  <a:cxn ang="0">
                    <a:pos x="9" y="35"/>
                  </a:cxn>
                  <a:cxn ang="0">
                    <a:pos x="28" y="33"/>
                  </a:cxn>
                </a:cxnLst>
                <a:rect l="0" t="0" r="r" b="b"/>
                <a:pathLst>
                  <a:path w="47" h="35">
                    <a:moveTo>
                      <a:pt x="28" y="33"/>
                    </a:moveTo>
                    <a:lnTo>
                      <a:pt x="44" y="23"/>
                    </a:lnTo>
                    <a:lnTo>
                      <a:pt x="47" y="9"/>
                    </a:lnTo>
                    <a:lnTo>
                      <a:pt x="26" y="0"/>
                    </a:lnTo>
                    <a:lnTo>
                      <a:pt x="4" y="9"/>
                    </a:lnTo>
                    <a:lnTo>
                      <a:pt x="0" y="28"/>
                    </a:lnTo>
                    <a:lnTo>
                      <a:pt x="9" y="35"/>
                    </a:lnTo>
                    <a:lnTo>
                      <a:pt x="28" y="3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1" name="Freeform 143"/>
              <p:cNvSpPr>
                <a:spLocks/>
              </p:cNvSpPr>
              <p:nvPr/>
            </p:nvSpPr>
            <p:spPr bwMode="auto">
              <a:xfrm>
                <a:off x="4606925" y="1217613"/>
                <a:ext cx="66675" cy="22225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14" y="12"/>
                  </a:cxn>
                  <a:cxn ang="0">
                    <a:pos x="14" y="0"/>
                  </a:cxn>
                  <a:cxn ang="0">
                    <a:pos x="0" y="3"/>
                  </a:cxn>
                  <a:cxn ang="0">
                    <a:pos x="11" y="14"/>
                  </a:cxn>
                  <a:cxn ang="0">
                    <a:pos x="42" y="14"/>
                  </a:cxn>
                  <a:cxn ang="0">
                    <a:pos x="33" y="5"/>
                  </a:cxn>
                </a:cxnLst>
                <a:rect l="0" t="0" r="r" b="b"/>
                <a:pathLst>
                  <a:path w="42" h="14">
                    <a:moveTo>
                      <a:pt x="33" y="5"/>
                    </a:moveTo>
                    <a:lnTo>
                      <a:pt x="14" y="12"/>
                    </a:lnTo>
                    <a:lnTo>
                      <a:pt x="14" y="0"/>
                    </a:lnTo>
                    <a:lnTo>
                      <a:pt x="0" y="3"/>
                    </a:lnTo>
                    <a:lnTo>
                      <a:pt x="11" y="14"/>
                    </a:lnTo>
                    <a:lnTo>
                      <a:pt x="42" y="14"/>
                    </a:lnTo>
                    <a:lnTo>
                      <a:pt x="33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2" name="Freeform 144"/>
              <p:cNvSpPr>
                <a:spLocks/>
              </p:cNvSpPr>
              <p:nvPr/>
            </p:nvSpPr>
            <p:spPr bwMode="auto">
              <a:xfrm>
                <a:off x="4703762" y="1203326"/>
                <a:ext cx="68262" cy="190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3" y="12"/>
                  </a:cxn>
                  <a:cxn ang="0">
                    <a:pos x="43" y="4"/>
                  </a:cxn>
                  <a:cxn ang="0">
                    <a:pos x="28" y="0"/>
                  </a:cxn>
                  <a:cxn ang="0">
                    <a:pos x="0" y="4"/>
                  </a:cxn>
                </a:cxnLst>
                <a:rect l="0" t="0" r="r" b="b"/>
                <a:pathLst>
                  <a:path w="43" h="12">
                    <a:moveTo>
                      <a:pt x="0" y="4"/>
                    </a:moveTo>
                    <a:lnTo>
                      <a:pt x="33" y="12"/>
                    </a:lnTo>
                    <a:lnTo>
                      <a:pt x="43" y="4"/>
                    </a:lnTo>
                    <a:lnTo>
                      <a:pt x="28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3" name="Freeform 145"/>
              <p:cNvSpPr>
                <a:spLocks/>
              </p:cNvSpPr>
              <p:nvPr/>
            </p:nvSpPr>
            <p:spPr bwMode="auto">
              <a:xfrm>
                <a:off x="4883150" y="1192213"/>
                <a:ext cx="90487" cy="33338"/>
              </a:xfrm>
              <a:custGeom>
                <a:avLst/>
                <a:gdLst/>
                <a:ahLst/>
                <a:cxnLst>
                  <a:cxn ang="0">
                    <a:pos x="36" y="19"/>
                  </a:cxn>
                  <a:cxn ang="0">
                    <a:pos x="29" y="11"/>
                  </a:cxn>
                  <a:cxn ang="0">
                    <a:pos x="57" y="9"/>
                  </a:cxn>
                  <a:cxn ang="0">
                    <a:pos x="38" y="2"/>
                  </a:cxn>
                  <a:cxn ang="0">
                    <a:pos x="0" y="0"/>
                  </a:cxn>
                  <a:cxn ang="0">
                    <a:pos x="15" y="21"/>
                  </a:cxn>
                  <a:cxn ang="0">
                    <a:pos x="36" y="19"/>
                  </a:cxn>
                </a:cxnLst>
                <a:rect l="0" t="0" r="r" b="b"/>
                <a:pathLst>
                  <a:path w="57" h="21">
                    <a:moveTo>
                      <a:pt x="36" y="19"/>
                    </a:moveTo>
                    <a:lnTo>
                      <a:pt x="29" y="11"/>
                    </a:lnTo>
                    <a:lnTo>
                      <a:pt x="57" y="9"/>
                    </a:lnTo>
                    <a:lnTo>
                      <a:pt x="38" y="2"/>
                    </a:lnTo>
                    <a:lnTo>
                      <a:pt x="0" y="0"/>
                    </a:lnTo>
                    <a:lnTo>
                      <a:pt x="15" y="21"/>
                    </a:lnTo>
                    <a:lnTo>
                      <a:pt x="36" y="1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4" name="Freeform 146"/>
              <p:cNvSpPr>
                <a:spLocks/>
              </p:cNvSpPr>
              <p:nvPr/>
            </p:nvSpPr>
            <p:spPr bwMode="auto">
              <a:xfrm>
                <a:off x="5086350" y="1082676"/>
                <a:ext cx="52387" cy="1587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9" y="3"/>
                  </a:cxn>
                  <a:cxn ang="0">
                    <a:pos x="31" y="10"/>
                  </a:cxn>
                  <a:cxn ang="0">
                    <a:pos x="33" y="3"/>
                  </a:cxn>
                  <a:cxn ang="0">
                    <a:pos x="2" y="0"/>
                  </a:cxn>
                  <a:cxn ang="0">
                    <a:pos x="0" y="10"/>
                  </a:cxn>
                </a:cxnLst>
                <a:rect l="0" t="0" r="r" b="b"/>
                <a:pathLst>
                  <a:path w="33" h="10">
                    <a:moveTo>
                      <a:pt x="0" y="10"/>
                    </a:moveTo>
                    <a:lnTo>
                      <a:pt x="9" y="3"/>
                    </a:lnTo>
                    <a:lnTo>
                      <a:pt x="31" y="10"/>
                    </a:lnTo>
                    <a:lnTo>
                      <a:pt x="33" y="3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5" name="Freeform 147"/>
              <p:cNvSpPr>
                <a:spLocks noEditPoints="1"/>
              </p:cNvSpPr>
              <p:nvPr/>
            </p:nvSpPr>
            <p:spPr bwMode="auto">
              <a:xfrm>
                <a:off x="4673600" y="1492251"/>
                <a:ext cx="668337" cy="482600"/>
              </a:xfrm>
              <a:custGeom>
                <a:avLst/>
                <a:gdLst/>
                <a:ahLst/>
                <a:cxnLst>
                  <a:cxn ang="0">
                    <a:pos x="206" y="115"/>
                  </a:cxn>
                  <a:cxn ang="0">
                    <a:pos x="241" y="80"/>
                  </a:cxn>
                  <a:cxn ang="0">
                    <a:pos x="406" y="33"/>
                  </a:cxn>
                  <a:cxn ang="0">
                    <a:pos x="421" y="4"/>
                  </a:cxn>
                  <a:cxn ang="0">
                    <a:pos x="373" y="2"/>
                  </a:cxn>
                  <a:cxn ang="0">
                    <a:pos x="303" y="33"/>
                  </a:cxn>
                  <a:cxn ang="0">
                    <a:pos x="234" y="37"/>
                  </a:cxn>
                  <a:cxn ang="0">
                    <a:pos x="213" y="42"/>
                  </a:cxn>
                  <a:cxn ang="0">
                    <a:pos x="177" y="56"/>
                  </a:cxn>
                  <a:cxn ang="0">
                    <a:pos x="149" y="71"/>
                  </a:cxn>
                  <a:cxn ang="0">
                    <a:pos x="137" y="78"/>
                  </a:cxn>
                  <a:cxn ang="0">
                    <a:pos x="128" y="99"/>
                  </a:cxn>
                  <a:cxn ang="0">
                    <a:pos x="121" y="113"/>
                  </a:cxn>
                  <a:cxn ang="0">
                    <a:pos x="118" y="122"/>
                  </a:cxn>
                  <a:cxn ang="0">
                    <a:pos x="83" y="146"/>
                  </a:cxn>
                  <a:cxn ang="0">
                    <a:pos x="71" y="165"/>
                  </a:cxn>
                  <a:cxn ang="0">
                    <a:pos x="57" y="179"/>
                  </a:cxn>
                  <a:cxn ang="0">
                    <a:pos x="47" y="198"/>
                  </a:cxn>
                  <a:cxn ang="0">
                    <a:pos x="36" y="210"/>
                  </a:cxn>
                  <a:cxn ang="0">
                    <a:pos x="10" y="229"/>
                  </a:cxn>
                  <a:cxn ang="0">
                    <a:pos x="5" y="257"/>
                  </a:cxn>
                  <a:cxn ang="0">
                    <a:pos x="36" y="267"/>
                  </a:cxn>
                  <a:cxn ang="0">
                    <a:pos x="54" y="274"/>
                  </a:cxn>
                  <a:cxn ang="0">
                    <a:pos x="92" y="302"/>
                  </a:cxn>
                  <a:cxn ang="0">
                    <a:pos x="140" y="304"/>
                  </a:cxn>
                  <a:cxn ang="0">
                    <a:pos x="114" y="269"/>
                  </a:cxn>
                  <a:cxn ang="0">
                    <a:pos x="95" y="222"/>
                  </a:cxn>
                  <a:cxn ang="0">
                    <a:pos x="114" y="203"/>
                  </a:cxn>
                  <a:cxn ang="0">
                    <a:pos x="109" y="179"/>
                  </a:cxn>
                  <a:cxn ang="0">
                    <a:pos x="142" y="172"/>
                  </a:cxn>
                  <a:cxn ang="0">
                    <a:pos x="149" y="163"/>
                  </a:cxn>
                  <a:cxn ang="0">
                    <a:pos x="177" y="134"/>
                  </a:cxn>
                  <a:cxn ang="0">
                    <a:pos x="187" y="125"/>
                  </a:cxn>
                  <a:cxn ang="0">
                    <a:pos x="85" y="172"/>
                  </a:cxn>
                  <a:cxn ang="0">
                    <a:pos x="92" y="174"/>
                  </a:cxn>
                </a:cxnLst>
                <a:rect l="0" t="0" r="r" b="b"/>
                <a:pathLst>
                  <a:path w="421" h="304">
                    <a:moveTo>
                      <a:pt x="189" y="115"/>
                    </a:moveTo>
                    <a:lnTo>
                      <a:pt x="206" y="115"/>
                    </a:lnTo>
                    <a:lnTo>
                      <a:pt x="227" y="89"/>
                    </a:lnTo>
                    <a:lnTo>
                      <a:pt x="241" y="80"/>
                    </a:lnTo>
                    <a:lnTo>
                      <a:pt x="378" y="42"/>
                    </a:lnTo>
                    <a:lnTo>
                      <a:pt x="406" y="33"/>
                    </a:lnTo>
                    <a:lnTo>
                      <a:pt x="421" y="21"/>
                    </a:lnTo>
                    <a:lnTo>
                      <a:pt x="421" y="4"/>
                    </a:lnTo>
                    <a:lnTo>
                      <a:pt x="388" y="0"/>
                    </a:lnTo>
                    <a:lnTo>
                      <a:pt x="373" y="2"/>
                    </a:lnTo>
                    <a:lnTo>
                      <a:pt x="340" y="21"/>
                    </a:lnTo>
                    <a:lnTo>
                      <a:pt x="303" y="33"/>
                    </a:lnTo>
                    <a:lnTo>
                      <a:pt x="265" y="40"/>
                    </a:lnTo>
                    <a:lnTo>
                      <a:pt x="234" y="37"/>
                    </a:lnTo>
                    <a:lnTo>
                      <a:pt x="234" y="47"/>
                    </a:lnTo>
                    <a:lnTo>
                      <a:pt x="213" y="42"/>
                    </a:lnTo>
                    <a:lnTo>
                      <a:pt x="199" y="52"/>
                    </a:lnTo>
                    <a:lnTo>
                      <a:pt x="177" y="56"/>
                    </a:lnTo>
                    <a:lnTo>
                      <a:pt x="166" y="71"/>
                    </a:lnTo>
                    <a:lnTo>
                      <a:pt x="149" y="71"/>
                    </a:lnTo>
                    <a:lnTo>
                      <a:pt x="151" y="85"/>
                    </a:lnTo>
                    <a:lnTo>
                      <a:pt x="137" y="78"/>
                    </a:lnTo>
                    <a:lnTo>
                      <a:pt x="123" y="96"/>
                    </a:lnTo>
                    <a:lnTo>
                      <a:pt x="128" y="99"/>
                    </a:lnTo>
                    <a:lnTo>
                      <a:pt x="109" y="106"/>
                    </a:lnTo>
                    <a:lnTo>
                      <a:pt x="121" y="113"/>
                    </a:lnTo>
                    <a:lnTo>
                      <a:pt x="99" y="115"/>
                    </a:lnTo>
                    <a:lnTo>
                      <a:pt x="118" y="122"/>
                    </a:lnTo>
                    <a:lnTo>
                      <a:pt x="99" y="125"/>
                    </a:lnTo>
                    <a:lnTo>
                      <a:pt x="83" y="146"/>
                    </a:lnTo>
                    <a:lnTo>
                      <a:pt x="54" y="156"/>
                    </a:lnTo>
                    <a:lnTo>
                      <a:pt x="71" y="165"/>
                    </a:lnTo>
                    <a:lnTo>
                      <a:pt x="71" y="174"/>
                    </a:lnTo>
                    <a:lnTo>
                      <a:pt x="57" y="179"/>
                    </a:lnTo>
                    <a:lnTo>
                      <a:pt x="43" y="189"/>
                    </a:lnTo>
                    <a:lnTo>
                      <a:pt x="47" y="198"/>
                    </a:lnTo>
                    <a:lnTo>
                      <a:pt x="28" y="198"/>
                    </a:lnTo>
                    <a:lnTo>
                      <a:pt x="36" y="210"/>
                    </a:lnTo>
                    <a:lnTo>
                      <a:pt x="26" y="236"/>
                    </a:lnTo>
                    <a:lnTo>
                      <a:pt x="10" y="229"/>
                    </a:lnTo>
                    <a:lnTo>
                      <a:pt x="0" y="241"/>
                    </a:lnTo>
                    <a:lnTo>
                      <a:pt x="5" y="257"/>
                    </a:lnTo>
                    <a:lnTo>
                      <a:pt x="43" y="278"/>
                    </a:lnTo>
                    <a:lnTo>
                      <a:pt x="36" y="267"/>
                    </a:lnTo>
                    <a:lnTo>
                      <a:pt x="45" y="259"/>
                    </a:lnTo>
                    <a:lnTo>
                      <a:pt x="54" y="274"/>
                    </a:lnTo>
                    <a:lnTo>
                      <a:pt x="47" y="288"/>
                    </a:lnTo>
                    <a:lnTo>
                      <a:pt x="92" y="302"/>
                    </a:lnTo>
                    <a:lnTo>
                      <a:pt x="99" y="293"/>
                    </a:lnTo>
                    <a:lnTo>
                      <a:pt x="140" y="304"/>
                    </a:lnTo>
                    <a:lnTo>
                      <a:pt x="149" y="293"/>
                    </a:lnTo>
                    <a:lnTo>
                      <a:pt x="114" y="269"/>
                    </a:lnTo>
                    <a:lnTo>
                      <a:pt x="99" y="241"/>
                    </a:lnTo>
                    <a:lnTo>
                      <a:pt x="95" y="222"/>
                    </a:lnTo>
                    <a:lnTo>
                      <a:pt x="104" y="203"/>
                    </a:lnTo>
                    <a:lnTo>
                      <a:pt x="114" y="203"/>
                    </a:lnTo>
                    <a:lnTo>
                      <a:pt x="121" y="182"/>
                    </a:lnTo>
                    <a:lnTo>
                      <a:pt x="109" y="179"/>
                    </a:lnTo>
                    <a:lnTo>
                      <a:pt x="130" y="182"/>
                    </a:lnTo>
                    <a:lnTo>
                      <a:pt x="142" y="172"/>
                    </a:lnTo>
                    <a:lnTo>
                      <a:pt x="130" y="163"/>
                    </a:lnTo>
                    <a:lnTo>
                      <a:pt x="149" y="163"/>
                    </a:lnTo>
                    <a:lnTo>
                      <a:pt x="166" y="137"/>
                    </a:lnTo>
                    <a:lnTo>
                      <a:pt x="177" y="134"/>
                    </a:lnTo>
                    <a:lnTo>
                      <a:pt x="166" y="118"/>
                    </a:lnTo>
                    <a:lnTo>
                      <a:pt x="187" y="125"/>
                    </a:lnTo>
                    <a:lnTo>
                      <a:pt x="189" y="115"/>
                    </a:lnTo>
                    <a:close/>
                    <a:moveTo>
                      <a:pt x="85" y="172"/>
                    </a:moveTo>
                    <a:lnTo>
                      <a:pt x="90" y="172"/>
                    </a:lnTo>
                    <a:lnTo>
                      <a:pt x="92" y="174"/>
                    </a:lnTo>
                    <a:lnTo>
                      <a:pt x="85" y="17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6" name="Freeform 148"/>
              <p:cNvSpPr>
                <a:spLocks/>
              </p:cNvSpPr>
              <p:nvPr/>
            </p:nvSpPr>
            <p:spPr bwMode="auto">
              <a:xfrm>
                <a:off x="3465512" y="2894013"/>
                <a:ext cx="120650" cy="44450"/>
              </a:xfrm>
              <a:custGeom>
                <a:avLst/>
                <a:gdLst/>
                <a:ahLst/>
                <a:cxnLst>
                  <a:cxn ang="0">
                    <a:pos x="41" y="2"/>
                  </a:cxn>
                  <a:cxn ang="0">
                    <a:pos x="41" y="10"/>
                  </a:cxn>
                  <a:cxn ang="0">
                    <a:pos x="22" y="10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10" y="12"/>
                  </a:cxn>
                  <a:cxn ang="0">
                    <a:pos x="0" y="26"/>
                  </a:cxn>
                  <a:cxn ang="0">
                    <a:pos x="0" y="28"/>
                  </a:cxn>
                  <a:cxn ang="0">
                    <a:pos x="19" y="19"/>
                  </a:cxn>
                  <a:cxn ang="0">
                    <a:pos x="3" y="28"/>
                  </a:cxn>
                  <a:cxn ang="0">
                    <a:pos x="71" y="28"/>
                  </a:cxn>
                  <a:cxn ang="0">
                    <a:pos x="76" y="12"/>
                  </a:cxn>
                  <a:cxn ang="0">
                    <a:pos x="41" y="2"/>
                  </a:cxn>
                </a:cxnLst>
                <a:rect l="0" t="0" r="r" b="b"/>
                <a:pathLst>
                  <a:path w="76" h="28">
                    <a:moveTo>
                      <a:pt x="41" y="2"/>
                    </a:moveTo>
                    <a:lnTo>
                      <a:pt x="41" y="10"/>
                    </a:lnTo>
                    <a:lnTo>
                      <a:pt x="22" y="1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10" y="12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19" y="19"/>
                    </a:lnTo>
                    <a:lnTo>
                      <a:pt x="3" y="28"/>
                    </a:lnTo>
                    <a:lnTo>
                      <a:pt x="71" y="28"/>
                    </a:lnTo>
                    <a:lnTo>
                      <a:pt x="76" y="12"/>
                    </a:ln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7" name="Freeform 149"/>
              <p:cNvSpPr>
                <a:spLocks/>
              </p:cNvSpPr>
              <p:nvPr/>
            </p:nvSpPr>
            <p:spPr bwMode="auto">
              <a:xfrm>
                <a:off x="3181350" y="3444876"/>
                <a:ext cx="14287" cy="15875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7" y="10"/>
                  </a:cxn>
                  <a:cxn ang="0">
                    <a:pos x="9" y="1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5" y="7"/>
                  </a:cxn>
                </a:cxnLst>
                <a:rect l="0" t="0" r="r" b="b"/>
                <a:pathLst>
                  <a:path w="9" h="10">
                    <a:moveTo>
                      <a:pt x="5" y="7"/>
                    </a:moveTo>
                    <a:lnTo>
                      <a:pt x="7" y="10"/>
                    </a:lnTo>
                    <a:lnTo>
                      <a:pt x="9" y="1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8" name="Freeform 150"/>
              <p:cNvSpPr>
                <a:spLocks/>
              </p:cNvSpPr>
              <p:nvPr/>
            </p:nvSpPr>
            <p:spPr bwMode="auto">
              <a:xfrm>
                <a:off x="4613275" y="3400426"/>
                <a:ext cx="15875" cy="1111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7" y="7"/>
                  </a:cxn>
                  <a:cxn ang="0">
                    <a:pos x="10" y="0"/>
                  </a:cxn>
                </a:cxnLst>
                <a:rect l="0" t="0" r="r" b="b"/>
                <a:pathLst>
                  <a:path w="10" h="7">
                    <a:moveTo>
                      <a:pt x="10" y="0"/>
                    </a:moveTo>
                    <a:lnTo>
                      <a:pt x="5" y="0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9" name="Freeform 151"/>
              <p:cNvSpPr>
                <a:spLocks/>
              </p:cNvSpPr>
              <p:nvPr/>
            </p:nvSpPr>
            <p:spPr bwMode="auto">
              <a:xfrm>
                <a:off x="4711700" y="3551238"/>
                <a:ext cx="1587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0" name="Freeform 152"/>
              <p:cNvSpPr>
                <a:spLocks/>
              </p:cNvSpPr>
              <p:nvPr/>
            </p:nvSpPr>
            <p:spPr bwMode="auto">
              <a:xfrm>
                <a:off x="4948237" y="3370263"/>
                <a:ext cx="25400" cy="3016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10"/>
                  </a:cxn>
                  <a:cxn ang="0">
                    <a:pos x="16" y="19"/>
                  </a:cxn>
                  <a:cxn ang="0">
                    <a:pos x="9" y="0"/>
                  </a:cxn>
                </a:cxnLst>
                <a:rect l="0" t="0" r="r" b="b"/>
                <a:pathLst>
                  <a:path w="16" h="19">
                    <a:moveTo>
                      <a:pt x="9" y="0"/>
                    </a:moveTo>
                    <a:lnTo>
                      <a:pt x="0" y="10"/>
                    </a:lnTo>
                    <a:lnTo>
                      <a:pt x="16" y="1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1" name="Freeform 153"/>
              <p:cNvSpPr>
                <a:spLocks/>
              </p:cNvSpPr>
              <p:nvPr/>
            </p:nvSpPr>
            <p:spPr bwMode="auto">
              <a:xfrm>
                <a:off x="4733925" y="3535363"/>
                <a:ext cx="19050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0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12" h="2">
                    <a:moveTo>
                      <a:pt x="0" y="2"/>
                    </a:moveTo>
                    <a:lnTo>
                      <a:pt x="12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2" name="Freeform 154"/>
              <p:cNvSpPr>
                <a:spLocks/>
              </p:cNvSpPr>
              <p:nvPr/>
            </p:nvSpPr>
            <p:spPr bwMode="auto">
              <a:xfrm>
                <a:off x="4486275" y="2890838"/>
                <a:ext cx="1544637" cy="719138"/>
              </a:xfrm>
              <a:custGeom>
                <a:avLst/>
                <a:gdLst/>
                <a:ahLst/>
                <a:cxnLst>
                  <a:cxn ang="0">
                    <a:pos x="926" y="186"/>
                  </a:cxn>
                  <a:cxn ang="0">
                    <a:pos x="891" y="144"/>
                  </a:cxn>
                  <a:cxn ang="0">
                    <a:pos x="851" y="151"/>
                  </a:cxn>
                  <a:cxn ang="0">
                    <a:pos x="829" y="134"/>
                  </a:cxn>
                  <a:cxn ang="0">
                    <a:pos x="801" y="144"/>
                  </a:cxn>
                  <a:cxn ang="0">
                    <a:pos x="747" y="68"/>
                  </a:cxn>
                  <a:cxn ang="0">
                    <a:pos x="718" y="30"/>
                  </a:cxn>
                  <a:cxn ang="0">
                    <a:pos x="638" y="56"/>
                  </a:cxn>
                  <a:cxn ang="0">
                    <a:pos x="595" y="40"/>
                  </a:cxn>
                  <a:cxn ang="0">
                    <a:pos x="581" y="2"/>
                  </a:cxn>
                  <a:cxn ang="0">
                    <a:pos x="565" y="4"/>
                  </a:cxn>
                  <a:cxn ang="0">
                    <a:pos x="517" y="4"/>
                  </a:cxn>
                  <a:cxn ang="0">
                    <a:pos x="447" y="30"/>
                  </a:cxn>
                  <a:cxn ang="0">
                    <a:pos x="345" y="47"/>
                  </a:cxn>
                  <a:cxn ang="0">
                    <a:pos x="338" y="87"/>
                  </a:cxn>
                  <a:cxn ang="0">
                    <a:pos x="333" y="123"/>
                  </a:cxn>
                  <a:cxn ang="0">
                    <a:pos x="340" y="151"/>
                  </a:cxn>
                  <a:cxn ang="0">
                    <a:pos x="319" y="144"/>
                  </a:cxn>
                  <a:cxn ang="0">
                    <a:pos x="295" y="151"/>
                  </a:cxn>
                  <a:cxn ang="0">
                    <a:pos x="239" y="139"/>
                  </a:cxn>
                  <a:cxn ang="0">
                    <a:pos x="196" y="142"/>
                  </a:cxn>
                  <a:cxn ang="0">
                    <a:pos x="189" y="144"/>
                  </a:cxn>
                  <a:cxn ang="0">
                    <a:pos x="142" y="125"/>
                  </a:cxn>
                  <a:cxn ang="0">
                    <a:pos x="125" y="125"/>
                  </a:cxn>
                  <a:cxn ang="0">
                    <a:pos x="97" y="120"/>
                  </a:cxn>
                  <a:cxn ang="0">
                    <a:pos x="69" y="149"/>
                  </a:cxn>
                  <a:cxn ang="0">
                    <a:pos x="45" y="177"/>
                  </a:cxn>
                  <a:cxn ang="0">
                    <a:pos x="24" y="158"/>
                  </a:cxn>
                  <a:cxn ang="0">
                    <a:pos x="0" y="219"/>
                  </a:cxn>
                  <a:cxn ang="0">
                    <a:pos x="38" y="243"/>
                  </a:cxn>
                  <a:cxn ang="0">
                    <a:pos x="61" y="283"/>
                  </a:cxn>
                  <a:cxn ang="0">
                    <a:pos x="113" y="262"/>
                  </a:cxn>
                  <a:cxn ang="0">
                    <a:pos x="156" y="295"/>
                  </a:cxn>
                  <a:cxn ang="0">
                    <a:pos x="106" y="328"/>
                  </a:cxn>
                  <a:cxn ang="0">
                    <a:pos x="87" y="342"/>
                  </a:cxn>
                  <a:cxn ang="0">
                    <a:pos x="146" y="390"/>
                  </a:cxn>
                  <a:cxn ang="0">
                    <a:pos x="182" y="399"/>
                  </a:cxn>
                  <a:cxn ang="0">
                    <a:pos x="224" y="430"/>
                  </a:cxn>
                  <a:cxn ang="0">
                    <a:pos x="291" y="300"/>
                  </a:cxn>
                  <a:cxn ang="0">
                    <a:pos x="335" y="293"/>
                  </a:cxn>
                  <a:cxn ang="0">
                    <a:pos x="338" y="274"/>
                  </a:cxn>
                  <a:cxn ang="0">
                    <a:pos x="314" y="305"/>
                  </a:cxn>
                  <a:cxn ang="0">
                    <a:pos x="345" y="342"/>
                  </a:cxn>
                  <a:cxn ang="0">
                    <a:pos x="428" y="368"/>
                  </a:cxn>
                  <a:cxn ang="0">
                    <a:pos x="468" y="385"/>
                  </a:cxn>
                  <a:cxn ang="0">
                    <a:pos x="480" y="434"/>
                  </a:cxn>
                  <a:cxn ang="0">
                    <a:pos x="527" y="453"/>
                  </a:cxn>
                  <a:cxn ang="0">
                    <a:pos x="536" y="427"/>
                  </a:cxn>
                  <a:cxn ang="0">
                    <a:pos x="605" y="387"/>
                  </a:cxn>
                  <a:cxn ang="0">
                    <a:pos x="659" y="375"/>
                  </a:cxn>
                  <a:cxn ang="0">
                    <a:pos x="763" y="387"/>
                  </a:cxn>
                  <a:cxn ang="0">
                    <a:pos x="803" y="394"/>
                  </a:cxn>
                  <a:cxn ang="0">
                    <a:pos x="839" y="314"/>
                  </a:cxn>
                  <a:cxn ang="0">
                    <a:pos x="872" y="257"/>
                  </a:cxn>
                  <a:cxn ang="0">
                    <a:pos x="933" y="236"/>
                  </a:cxn>
                  <a:cxn ang="0">
                    <a:pos x="964" y="201"/>
                  </a:cxn>
                  <a:cxn ang="0">
                    <a:pos x="957" y="186"/>
                  </a:cxn>
                </a:cxnLst>
                <a:rect l="0" t="0" r="r" b="b"/>
                <a:pathLst>
                  <a:path w="973" h="453">
                    <a:moveTo>
                      <a:pt x="950" y="189"/>
                    </a:moveTo>
                    <a:lnTo>
                      <a:pt x="947" y="189"/>
                    </a:lnTo>
                    <a:lnTo>
                      <a:pt x="926" y="186"/>
                    </a:lnTo>
                    <a:lnTo>
                      <a:pt x="919" y="170"/>
                    </a:lnTo>
                    <a:lnTo>
                      <a:pt x="900" y="163"/>
                    </a:lnTo>
                    <a:lnTo>
                      <a:pt x="891" y="144"/>
                    </a:lnTo>
                    <a:lnTo>
                      <a:pt x="884" y="142"/>
                    </a:lnTo>
                    <a:lnTo>
                      <a:pt x="881" y="142"/>
                    </a:lnTo>
                    <a:lnTo>
                      <a:pt x="851" y="151"/>
                    </a:lnTo>
                    <a:lnTo>
                      <a:pt x="841" y="151"/>
                    </a:lnTo>
                    <a:lnTo>
                      <a:pt x="834" y="151"/>
                    </a:lnTo>
                    <a:lnTo>
                      <a:pt x="829" y="134"/>
                    </a:lnTo>
                    <a:lnTo>
                      <a:pt x="820" y="132"/>
                    </a:lnTo>
                    <a:lnTo>
                      <a:pt x="815" y="132"/>
                    </a:lnTo>
                    <a:lnTo>
                      <a:pt x="801" y="144"/>
                    </a:lnTo>
                    <a:lnTo>
                      <a:pt x="796" y="149"/>
                    </a:lnTo>
                    <a:lnTo>
                      <a:pt x="787" y="125"/>
                    </a:lnTo>
                    <a:lnTo>
                      <a:pt x="747" y="68"/>
                    </a:lnTo>
                    <a:lnTo>
                      <a:pt x="716" y="45"/>
                    </a:lnTo>
                    <a:lnTo>
                      <a:pt x="718" y="33"/>
                    </a:lnTo>
                    <a:lnTo>
                      <a:pt x="718" y="30"/>
                    </a:lnTo>
                    <a:lnTo>
                      <a:pt x="662" y="56"/>
                    </a:lnTo>
                    <a:lnTo>
                      <a:pt x="643" y="56"/>
                    </a:lnTo>
                    <a:lnTo>
                      <a:pt x="638" y="56"/>
                    </a:lnTo>
                    <a:lnTo>
                      <a:pt x="643" y="47"/>
                    </a:lnTo>
                    <a:lnTo>
                      <a:pt x="621" y="40"/>
                    </a:lnTo>
                    <a:lnTo>
                      <a:pt x="595" y="40"/>
                    </a:lnTo>
                    <a:lnTo>
                      <a:pt x="591" y="40"/>
                    </a:lnTo>
                    <a:lnTo>
                      <a:pt x="591" y="19"/>
                    </a:lnTo>
                    <a:lnTo>
                      <a:pt x="581" y="2"/>
                    </a:lnTo>
                    <a:lnTo>
                      <a:pt x="581" y="0"/>
                    </a:lnTo>
                    <a:lnTo>
                      <a:pt x="567" y="4"/>
                    </a:lnTo>
                    <a:lnTo>
                      <a:pt x="565" y="4"/>
                    </a:lnTo>
                    <a:lnTo>
                      <a:pt x="553" y="0"/>
                    </a:lnTo>
                    <a:lnTo>
                      <a:pt x="553" y="0"/>
                    </a:lnTo>
                    <a:lnTo>
                      <a:pt x="517" y="4"/>
                    </a:lnTo>
                    <a:lnTo>
                      <a:pt x="517" y="12"/>
                    </a:lnTo>
                    <a:lnTo>
                      <a:pt x="463" y="23"/>
                    </a:lnTo>
                    <a:lnTo>
                      <a:pt x="447" y="30"/>
                    </a:lnTo>
                    <a:lnTo>
                      <a:pt x="418" y="35"/>
                    </a:lnTo>
                    <a:lnTo>
                      <a:pt x="395" y="40"/>
                    </a:lnTo>
                    <a:lnTo>
                      <a:pt x="345" y="47"/>
                    </a:lnTo>
                    <a:lnTo>
                      <a:pt x="352" y="68"/>
                    </a:lnTo>
                    <a:lnTo>
                      <a:pt x="371" y="73"/>
                    </a:lnTo>
                    <a:lnTo>
                      <a:pt x="338" y="87"/>
                    </a:lnTo>
                    <a:lnTo>
                      <a:pt x="345" y="97"/>
                    </a:lnTo>
                    <a:lnTo>
                      <a:pt x="326" y="113"/>
                    </a:lnTo>
                    <a:lnTo>
                      <a:pt x="333" y="123"/>
                    </a:lnTo>
                    <a:lnTo>
                      <a:pt x="357" y="125"/>
                    </a:lnTo>
                    <a:lnTo>
                      <a:pt x="354" y="149"/>
                    </a:lnTo>
                    <a:lnTo>
                      <a:pt x="340" y="151"/>
                    </a:lnTo>
                    <a:lnTo>
                      <a:pt x="338" y="151"/>
                    </a:lnTo>
                    <a:lnTo>
                      <a:pt x="324" y="146"/>
                    </a:lnTo>
                    <a:lnTo>
                      <a:pt x="319" y="144"/>
                    </a:lnTo>
                    <a:lnTo>
                      <a:pt x="317" y="156"/>
                    </a:lnTo>
                    <a:lnTo>
                      <a:pt x="317" y="158"/>
                    </a:lnTo>
                    <a:lnTo>
                      <a:pt x="295" y="151"/>
                    </a:lnTo>
                    <a:lnTo>
                      <a:pt x="288" y="142"/>
                    </a:lnTo>
                    <a:lnTo>
                      <a:pt x="241" y="139"/>
                    </a:lnTo>
                    <a:lnTo>
                      <a:pt x="239" y="139"/>
                    </a:lnTo>
                    <a:lnTo>
                      <a:pt x="220" y="156"/>
                    </a:lnTo>
                    <a:lnTo>
                      <a:pt x="220" y="158"/>
                    </a:lnTo>
                    <a:lnTo>
                      <a:pt x="196" y="142"/>
                    </a:lnTo>
                    <a:lnTo>
                      <a:pt x="194" y="142"/>
                    </a:lnTo>
                    <a:lnTo>
                      <a:pt x="189" y="144"/>
                    </a:lnTo>
                    <a:lnTo>
                      <a:pt x="189" y="144"/>
                    </a:lnTo>
                    <a:lnTo>
                      <a:pt x="163" y="125"/>
                    </a:lnTo>
                    <a:lnTo>
                      <a:pt x="144" y="125"/>
                    </a:lnTo>
                    <a:lnTo>
                      <a:pt x="142" y="125"/>
                    </a:lnTo>
                    <a:lnTo>
                      <a:pt x="139" y="118"/>
                    </a:lnTo>
                    <a:lnTo>
                      <a:pt x="137" y="116"/>
                    </a:lnTo>
                    <a:lnTo>
                      <a:pt x="125" y="125"/>
                    </a:lnTo>
                    <a:lnTo>
                      <a:pt x="125" y="125"/>
                    </a:lnTo>
                    <a:lnTo>
                      <a:pt x="99" y="120"/>
                    </a:lnTo>
                    <a:lnTo>
                      <a:pt x="97" y="120"/>
                    </a:lnTo>
                    <a:lnTo>
                      <a:pt x="90" y="132"/>
                    </a:lnTo>
                    <a:lnTo>
                      <a:pt x="69" y="139"/>
                    </a:lnTo>
                    <a:lnTo>
                      <a:pt x="69" y="149"/>
                    </a:lnTo>
                    <a:lnTo>
                      <a:pt x="50" y="153"/>
                    </a:lnTo>
                    <a:lnTo>
                      <a:pt x="57" y="172"/>
                    </a:lnTo>
                    <a:lnTo>
                      <a:pt x="45" y="177"/>
                    </a:lnTo>
                    <a:lnTo>
                      <a:pt x="43" y="179"/>
                    </a:lnTo>
                    <a:lnTo>
                      <a:pt x="26" y="158"/>
                    </a:lnTo>
                    <a:lnTo>
                      <a:pt x="24" y="158"/>
                    </a:lnTo>
                    <a:lnTo>
                      <a:pt x="9" y="179"/>
                    </a:lnTo>
                    <a:lnTo>
                      <a:pt x="12" y="198"/>
                    </a:lnTo>
                    <a:lnTo>
                      <a:pt x="0" y="219"/>
                    </a:lnTo>
                    <a:lnTo>
                      <a:pt x="12" y="227"/>
                    </a:lnTo>
                    <a:lnTo>
                      <a:pt x="12" y="238"/>
                    </a:lnTo>
                    <a:lnTo>
                      <a:pt x="38" y="243"/>
                    </a:lnTo>
                    <a:lnTo>
                      <a:pt x="59" y="271"/>
                    </a:lnTo>
                    <a:lnTo>
                      <a:pt x="47" y="274"/>
                    </a:lnTo>
                    <a:lnTo>
                      <a:pt x="61" y="283"/>
                    </a:lnTo>
                    <a:lnTo>
                      <a:pt x="64" y="283"/>
                    </a:lnTo>
                    <a:lnTo>
                      <a:pt x="94" y="267"/>
                    </a:lnTo>
                    <a:lnTo>
                      <a:pt x="113" y="262"/>
                    </a:lnTo>
                    <a:lnTo>
                      <a:pt x="132" y="271"/>
                    </a:lnTo>
                    <a:lnTo>
                      <a:pt x="156" y="267"/>
                    </a:lnTo>
                    <a:lnTo>
                      <a:pt x="156" y="295"/>
                    </a:lnTo>
                    <a:lnTo>
                      <a:pt x="144" y="312"/>
                    </a:lnTo>
                    <a:lnTo>
                      <a:pt x="116" y="314"/>
                    </a:lnTo>
                    <a:lnTo>
                      <a:pt x="106" y="328"/>
                    </a:lnTo>
                    <a:lnTo>
                      <a:pt x="113" y="338"/>
                    </a:lnTo>
                    <a:lnTo>
                      <a:pt x="90" y="333"/>
                    </a:lnTo>
                    <a:lnTo>
                      <a:pt x="87" y="342"/>
                    </a:lnTo>
                    <a:lnTo>
                      <a:pt x="104" y="349"/>
                    </a:lnTo>
                    <a:lnTo>
                      <a:pt x="128" y="387"/>
                    </a:lnTo>
                    <a:lnTo>
                      <a:pt x="146" y="390"/>
                    </a:lnTo>
                    <a:lnTo>
                      <a:pt x="142" y="416"/>
                    </a:lnTo>
                    <a:lnTo>
                      <a:pt x="154" y="406"/>
                    </a:lnTo>
                    <a:lnTo>
                      <a:pt x="182" y="399"/>
                    </a:lnTo>
                    <a:lnTo>
                      <a:pt x="201" y="413"/>
                    </a:lnTo>
                    <a:lnTo>
                      <a:pt x="215" y="432"/>
                    </a:lnTo>
                    <a:lnTo>
                      <a:pt x="224" y="430"/>
                    </a:lnTo>
                    <a:lnTo>
                      <a:pt x="224" y="323"/>
                    </a:lnTo>
                    <a:lnTo>
                      <a:pt x="288" y="309"/>
                    </a:lnTo>
                    <a:lnTo>
                      <a:pt x="291" y="300"/>
                    </a:lnTo>
                    <a:lnTo>
                      <a:pt x="314" y="302"/>
                    </a:lnTo>
                    <a:lnTo>
                      <a:pt x="317" y="290"/>
                    </a:lnTo>
                    <a:lnTo>
                      <a:pt x="335" y="293"/>
                    </a:lnTo>
                    <a:lnTo>
                      <a:pt x="338" y="283"/>
                    </a:lnTo>
                    <a:lnTo>
                      <a:pt x="319" y="276"/>
                    </a:lnTo>
                    <a:lnTo>
                      <a:pt x="338" y="274"/>
                    </a:lnTo>
                    <a:lnTo>
                      <a:pt x="352" y="286"/>
                    </a:lnTo>
                    <a:lnTo>
                      <a:pt x="333" y="295"/>
                    </a:lnTo>
                    <a:lnTo>
                      <a:pt x="314" y="305"/>
                    </a:lnTo>
                    <a:lnTo>
                      <a:pt x="324" y="314"/>
                    </a:lnTo>
                    <a:lnTo>
                      <a:pt x="324" y="328"/>
                    </a:lnTo>
                    <a:lnTo>
                      <a:pt x="345" y="342"/>
                    </a:lnTo>
                    <a:lnTo>
                      <a:pt x="371" y="368"/>
                    </a:lnTo>
                    <a:lnTo>
                      <a:pt x="399" y="366"/>
                    </a:lnTo>
                    <a:lnTo>
                      <a:pt x="428" y="368"/>
                    </a:lnTo>
                    <a:lnTo>
                      <a:pt x="439" y="361"/>
                    </a:lnTo>
                    <a:lnTo>
                      <a:pt x="461" y="387"/>
                    </a:lnTo>
                    <a:lnTo>
                      <a:pt x="468" y="385"/>
                    </a:lnTo>
                    <a:lnTo>
                      <a:pt x="463" y="413"/>
                    </a:lnTo>
                    <a:lnTo>
                      <a:pt x="477" y="413"/>
                    </a:lnTo>
                    <a:lnTo>
                      <a:pt x="480" y="434"/>
                    </a:lnTo>
                    <a:lnTo>
                      <a:pt x="510" y="434"/>
                    </a:lnTo>
                    <a:lnTo>
                      <a:pt x="510" y="446"/>
                    </a:lnTo>
                    <a:lnTo>
                      <a:pt x="527" y="453"/>
                    </a:lnTo>
                    <a:lnTo>
                      <a:pt x="536" y="430"/>
                    </a:lnTo>
                    <a:lnTo>
                      <a:pt x="536" y="430"/>
                    </a:lnTo>
                    <a:lnTo>
                      <a:pt x="536" y="427"/>
                    </a:lnTo>
                    <a:lnTo>
                      <a:pt x="584" y="404"/>
                    </a:lnTo>
                    <a:lnTo>
                      <a:pt x="584" y="397"/>
                    </a:lnTo>
                    <a:lnTo>
                      <a:pt x="605" y="387"/>
                    </a:lnTo>
                    <a:lnTo>
                      <a:pt x="643" y="399"/>
                    </a:lnTo>
                    <a:lnTo>
                      <a:pt x="647" y="380"/>
                    </a:lnTo>
                    <a:lnTo>
                      <a:pt x="659" y="375"/>
                    </a:lnTo>
                    <a:lnTo>
                      <a:pt x="685" y="387"/>
                    </a:lnTo>
                    <a:lnTo>
                      <a:pt x="697" y="385"/>
                    </a:lnTo>
                    <a:lnTo>
                      <a:pt x="763" y="387"/>
                    </a:lnTo>
                    <a:lnTo>
                      <a:pt x="775" y="390"/>
                    </a:lnTo>
                    <a:lnTo>
                      <a:pt x="803" y="406"/>
                    </a:lnTo>
                    <a:lnTo>
                      <a:pt x="803" y="394"/>
                    </a:lnTo>
                    <a:lnTo>
                      <a:pt x="820" y="378"/>
                    </a:lnTo>
                    <a:lnTo>
                      <a:pt x="803" y="323"/>
                    </a:lnTo>
                    <a:lnTo>
                      <a:pt x="839" y="314"/>
                    </a:lnTo>
                    <a:lnTo>
                      <a:pt x="860" y="321"/>
                    </a:lnTo>
                    <a:lnTo>
                      <a:pt x="853" y="309"/>
                    </a:lnTo>
                    <a:lnTo>
                      <a:pt x="872" y="257"/>
                    </a:lnTo>
                    <a:lnTo>
                      <a:pt x="914" y="271"/>
                    </a:lnTo>
                    <a:lnTo>
                      <a:pt x="928" y="264"/>
                    </a:lnTo>
                    <a:lnTo>
                      <a:pt x="933" y="236"/>
                    </a:lnTo>
                    <a:lnTo>
                      <a:pt x="938" y="219"/>
                    </a:lnTo>
                    <a:lnTo>
                      <a:pt x="957" y="217"/>
                    </a:lnTo>
                    <a:lnTo>
                      <a:pt x="964" y="201"/>
                    </a:lnTo>
                    <a:lnTo>
                      <a:pt x="973" y="201"/>
                    </a:lnTo>
                    <a:lnTo>
                      <a:pt x="959" y="186"/>
                    </a:lnTo>
                    <a:lnTo>
                      <a:pt x="957" y="186"/>
                    </a:lnTo>
                    <a:lnTo>
                      <a:pt x="950" y="189"/>
                    </a:lnTo>
                    <a:close/>
                  </a:path>
                </a:pathLst>
              </a:custGeom>
              <a:solidFill>
                <a:srgbClr val="0070C0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3" name="Freeform 155"/>
              <p:cNvSpPr>
                <a:spLocks/>
              </p:cNvSpPr>
              <p:nvPr/>
            </p:nvSpPr>
            <p:spPr bwMode="auto">
              <a:xfrm>
                <a:off x="4430712" y="3551238"/>
                <a:ext cx="190500" cy="149225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8" y="7"/>
                  </a:cxn>
                  <a:cxn ang="0">
                    <a:pos x="40" y="14"/>
                  </a:cxn>
                  <a:cxn ang="0">
                    <a:pos x="37" y="23"/>
                  </a:cxn>
                  <a:cxn ang="0">
                    <a:pos x="33" y="23"/>
                  </a:cxn>
                  <a:cxn ang="0">
                    <a:pos x="30" y="28"/>
                  </a:cxn>
                  <a:cxn ang="0">
                    <a:pos x="0" y="16"/>
                  </a:cxn>
                  <a:cxn ang="0">
                    <a:pos x="16" y="28"/>
                  </a:cxn>
                  <a:cxn ang="0">
                    <a:pos x="11" y="30"/>
                  </a:cxn>
                  <a:cxn ang="0">
                    <a:pos x="11" y="30"/>
                  </a:cxn>
                  <a:cxn ang="0">
                    <a:pos x="9" y="33"/>
                  </a:cxn>
                  <a:cxn ang="0">
                    <a:pos x="11" y="35"/>
                  </a:cxn>
                  <a:cxn ang="0">
                    <a:pos x="11" y="33"/>
                  </a:cxn>
                  <a:cxn ang="0">
                    <a:pos x="16" y="33"/>
                  </a:cxn>
                  <a:cxn ang="0">
                    <a:pos x="11" y="35"/>
                  </a:cxn>
                  <a:cxn ang="0">
                    <a:pos x="23" y="44"/>
                  </a:cxn>
                  <a:cxn ang="0">
                    <a:pos x="21" y="47"/>
                  </a:cxn>
                  <a:cxn ang="0">
                    <a:pos x="21" y="49"/>
                  </a:cxn>
                  <a:cxn ang="0">
                    <a:pos x="16" y="52"/>
                  </a:cxn>
                  <a:cxn ang="0">
                    <a:pos x="33" y="66"/>
                  </a:cxn>
                  <a:cxn ang="0">
                    <a:pos x="37" y="82"/>
                  </a:cxn>
                  <a:cxn ang="0">
                    <a:pos x="70" y="61"/>
                  </a:cxn>
                  <a:cxn ang="0">
                    <a:pos x="80" y="66"/>
                  </a:cxn>
                  <a:cxn ang="0">
                    <a:pos x="78" y="70"/>
                  </a:cxn>
                  <a:cxn ang="0">
                    <a:pos x="82" y="73"/>
                  </a:cxn>
                  <a:cxn ang="0">
                    <a:pos x="75" y="85"/>
                  </a:cxn>
                  <a:cxn ang="0">
                    <a:pos x="92" y="94"/>
                  </a:cxn>
                  <a:cxn ang="0">
                    <a:pos x="94" y="73"/>
                  </a:cxn>
                  <a:cxn ang="0">
                    <a:pos x="99" y="80"/>
                  </a:cxn>
                  <a:cxn ang="0">
                    <a:pos x="104" y="47"/>
                  </a:cxn>
                  <a:cxn ang="0">
                    <a:pos x="120" y="35"/>
                  </a:cxn>
                  <a:cxn ang="0">
                    <a:pos x="108" y="33"/>
                  </a:cxn>
                  <a:cxn ang="0">
                    <a:pos x="87" y="2"/>
                  </a:cxn>
                  <a:cxn ang="0">
                    <a:pos x="85" y="0"/>
                  </a:cxn>
                  <a:cxn ang="0">
                    <a:pos x="63" y="18"/>
                  </a:cxn>
                  <a:cxn ang="0">
                    <a:pos x="63" y="18"/>
                  </a:cxn>
                  <a:cxn ang="0">
                    <a:pos x="33" y="0"/>
                  </a:cxn>
                </a:cxnLst>
                <a:rect l="0" t="0" r="r" b="b"/>
                <a:pathLst>
                  <a:path w="120" h="94">
                    <a:moveTo>
                      <a:pt x="33" y="0"/>
                    </a:moveTo>
                    <a:lnTo>
                      <a:pt x="28" y="7"/>
                    </a:lnTo>
                    <a:lnTo>
                      <a:pt x="40" y="14"/>
                    </a:lnTo>
                    <a:lnTo>
                      <a:pt x="37" y="23"/>
                    </a:lnTo>
                    <a:lnTo>
                      <a:pt x="33" y="23"/>
                    </a:lnTo>
                    <a:lnTo>
                      <a:pt x="30" y="28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9" y="33"/>
                    </a:lnTo>
                    <a:lnTo>
                      <a:pt x="11" y="35"/>
                    </a:lnTo>
                    <a:lnTo>
                      <a:pt x="11" y="33"/>
                    </a:lnTo>
                    <a:lnTo>
                      <a:pt x="16" y="33"/>
                    </a:lnTo>
                    <a:lnTo>
                      <a:pt x="11" y="35"/>
                    </a:lnTo>
                    <a:lnTo>
                      <a:pt x="23" y="44"/>
                    </a:lnTo>
                    <a:lnTo>
                      <a:pt x="21" y="47"/>
                    </a:lnTo>
                    <a:lnTo>
                      <a:pt x="21" y="49"/>
                    </a:lnTo>
                    <a:lnTo>
                      <a:pt x="16" y="52"/>
                    </a:lnTo>
                    <a:lnTo>
                      <a:pt x="33" y="66"/>
                    </a:lnTo>
                    <a:lnTo>
                      <a:pt x="37" y="82"/>
                    </a:lnTo>
                    <a:lnTo>
                      <a:pt x="70" y="61"/>
                    </a:lnTo>
                    <a:lnTo>
                      <a:pt x="80" y="66"/>
                    </a:lnTo>
                    <a:lnTo>
                      <a:pt x="78" y="70"/>
                    </a:lnTo>
                    <a:lnTo>
                      <a:pt x="82" y="73"/>
                    </a:lnTo>
                    <a:lnTo>
                      <a:pt x="75" y="85"/>
                    </a:lnTo>
                    <a:lnTo>
                      <a:pt x="92" y="94"/>
                    </a:lnTo>
                    <a:lnTo>
                      <a:pt x="94" y="73"/>
                    </a:lnTo>
                    <a:lnTo>
                      <a:pt x="99" y="80"/>
                    </a:lnTo>
                    <a:lnTo>
                      <a:pt x="104" y="47"/>
                    </a:lnTo>
                    <a:lnTo>
                      <a:pt x="120" y="35"/>
                    </a:lnTo>
                    <a:lnTo>
                      <a:pt x="108" y="33"/>
                    </a:lnTo>
                    <a:lnTo>
                      <a:pt x="87" y="2"/>
                    </a:lnTo>
                    <a:lnTo>
                      <a:pt x="85" y="0"/>
                    </a:lnTo>
                    <a:lnTo>
                      <a:pt x="63" y="18"/>
                    </a:lnTo>
                    <a:lnTo>
                      <a:pt x="63" y="18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4" name="Rectangle 156"/>
              <p:cNvSpPr>
                <a:spLocks noChangeArrowheads="1"/>
              </p:cNvSpPr>
              <p:nvPr/>
            </p:nvSpPr>
            <p:spPr bwMode="auto">
              <a:xfrm>
                <a:off x="4448175" y="3606801"/>
                <a:ext cx="1587" cy="1588"/>
              </a:xfrm>
              <a:prstGeom prst="rect">
                <a:avLst/>
              </a:pr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5" name="Freeform 157"/>
              <p:cNvSpPr>
                <a:spLocks/>
              </p:cNvSpPr>
              <p:nvPr/>
            </p:nvSpPr>
            <p:spPr bwMode="auto">
              <a:xfrm>
                <a:off x="4430712" y="3651251"/>
                <a:ext cx="36512" cy="30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7"/>
                  </a:cxn>
                  <a:cxn ang="0">
                    <a:pos x="23" y="19"/>
                  </a:cxn>
                  <a:cxn ang="0">
                    <a:pos x="16" y="3"/>
                  </a:cxn>
                  <a:cxn ang="0">
                    <a:pos x="0" y="0"/>
                  </a:cxn>
                </a:cxnLst>
                <a:rect l="0" t="0" r="r" b="b"/>
                <a:pathLst>
                  <a:path w="23" h="19">
                    <a:moveTo>
                      <a:pt x="0" y="0"/>
                    </a:moveTo>
                    <a:lnTo>
                      <a:pt x="11" y="17"/>
                    </a:lnTo>
                    <a:lnTo>
                      <a:pt x="23" y="19"/>
                    </a:lnTo>
                    <a:lnTo>
                      <a:pt x="16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6" name="Freeform 158"/>
              <p:cNvSpPr>
                <a:spLocks/>
              </p:cNvSpPr>
              <p:nvPr/>
            </p:nvSpPr>
            <p:spPr bwMode="auto">
              <a:xfrm>
                <a:off x="4365625" y="3579813"/>
                <a:ext cx="120650" cy="106363"/>
              </a:xfrm>
              <a:custGeom>
                <a:avLst/>
                <a:gdLst/>
                <a:ahLst/>
                <a:cxnLst>
                  <a:cxn ang="0">
                    <a:pos x="41" y="45"/>
                  </a:cxn>
                  <a:cxn ang="0">
                    <a:pos x="57" y="48"/>
                  </a:cxn>
                  <a:cxn ang="0">
                    <a:pos x="64" y="64"/>
                  </a:cxn>
                  <a:cxn ang="0">
                    <a:pos x="67" y="67"/>
                  </a:cxn>
                  <a:cxn ang="0">
                    <a:pos x="71" y="64"/>
                  </a:cxn>
                  <a:cxn ang="0">
                    <a:pos x="76" y="67"/>
                  </a:cxn>
                  <a:cxn ang="0">
                    <a:pos x="71" y="50"/>
                  </a:cxn>
                  <a:cxn ang="0">
                    <a:pos x="52" y="36"/>
                  </a:cxn>
                  <a:cxn ang="0">
                    <a:pos x="57" y="34"/>
                  </a:cxn>
                  <a:cxn ang="0">
                    <a:pos x="62" y="31"/>
                  </a:cxn>
                  <a:cxn ang="0">
                    <a:pos x="62" y="29"/>
                  </a:cxn>
                  <a:cxn ang="0">
                    <a:pos x="50" y="22"/>
                  </a:cxn>
                  <a:cxn ang="0">
                    <a:pos x="50" y="22"/>
                  </a:cxn>
                  <a:cxn ang="0">
                    <a:pos x="50" y="22"/>
                  </a:cxn>
                  <a:cxn ang="0">
                    <a:pos x="48" y="19"/>
                  </a:cxn>
                  <a:cxn ang="0">
                    <a:pos x="50" y="15"/>
                  </a:cxn>
                  <a:cxn ang="0">
                    <a:pos x="52" y="12"/>
                  </a:cxn>
                  <a:cxn ang="0">
                    <a:pos x="52" y="12"/>
                  </a:cxn>
                  <a:cxn ang="0">
                    <a:pos x="38" y="0"/>
                  </a:cxn>
                  <a:cxn ang="0">
                    <a:pos x="19" y="3"/>
                  </a:cxn>
                  <a:cxn ang="0">
                    <a:pos x="5" y="5"/>
                  </a:cxn>
                  <a:cxn ang="0">
                    <a:pos x="0" y="8"/>
                  </a:cxn>
                  <a:cxn ang="0">
                    <a:pos x="10" y="19"/>
                  </a:cxn>
                  <a:cxn ang="0">
                    <a:pos x="5" y="34"/>
                  </a:cxn>
                  <a:cxn ang="0">
                    <a:pos x="22" y="34"/>
                  </a:cxn>
                  <a:cxn ang="0">
                    <a:pos x="33" y="43"/>
                  </a:cxn>
                  <a:cxn ang="0">
                    <a:pos x="33" y="45"/>
                  </a:cxn>
                  <a:cxn ang="0">
                    <a:pos x="41" y="45"/>
                  </a:cxn>
                </a:cxnLst>
                <a:rect l="0" t="0" r="r" b="b"/>
                <a:pathLst>
                  <a:path w="76" h="67">
                    <a:moveTo>
                      <a:pt x="41" y="45"/>
                    </a:moveTo>
                    <a:lnTo>
                      <a:pt x="57" y="48"/>
                    </a:lnTo>
                    <a:lnTo>
                      <a:pt x="64" y="64"/>
                    </a:lnTo>
                    <a:lnTo>
                      <a:pt x="67" y="67"/>
                    </a:lnTo>
                    <a:lnTo>
                      <a:pt x="71" y="64"/>
                    </a:lnTo>
                    <a:lnTo>
                      <a:pt x="76" y="67"/>
                    </a:lnTo>
                    <a:lnTo>
                      <a:pt x="71" y="50"/>
                    </a:lnTo>
                    <a:lnTo>
                      <a:pt x="52" y="36"/>
                    </a:lnTo>
                    <a:lnTo>
                      <a:pt x="57" y="34"/>
                    </a:lnTo>
                    <a:lnTo>
                      <a:pt x="62" y="31"/>
                    </a:lnTo>
                    <a:lnTo>
                      <a:pt x="62" y="29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48" y="19"/>
                    </a:lnTo>
                    <a:lnTo>
                      <a:pt x="50" y="15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38" y="0"/>
                    </a:lnTo>
                    <a:lnTo>
                      <a:pt x="19" y="3"/>
                    </a:lnTo>
                    <a:lnTo>
                      <a:pt x="5" y="5"/>
                    </a:lnTo>
                    <a:lnTo>
                      <a:pt x="0" y="8"/>
                    </a:lnTo>
                    <a:lnTo>
                      <a:pt x="10" y="19"/>
                    </a:lnTo>
                    <a:lnTo>
                      <a:pt x="5" y="34"/>
                    </a:lnTo>
                    <a:lnTo>
                      <a:pt x="22" y="34"/>
                    </a:lnTo>
                    <a:lnTo>
                      <a:pt x="33" y="43"/>
                    </a:lnTo>
                    <a:lnTo>
                      <a:pt x="33" y="45"/>
                    </a:lnTo>
                    <a:lnTo>
                      <a:pt x="41" y="4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7" name="Freeform 159"/>
              <p:cNvSpPr>
                <a:spLocks/>
              </p:cNvSpPr>
              <p:nvPr/>
            </p:nvSpPr>
            <p:spPr bwMode="auto">
              <a:xfrm>
                <a:off x="4445000" y="3609976"/>
                <a:ext cx="3175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8" name="Freeform 160"/>
              <p:cNvSpPr>
                <a:spLocks/>
              </p:cNvSpPr>
              <p:nvPr/>
            </p:nvSpPr>
            <p:spPr bwMode="auto">
              <a:xfrm>
                <a:off x="5281612" y="3598863"/>
                <a:ext cx="284162" cy="176213"/>
              </a:xfrm>
              <a:custGeom>
                <a:avLst/>
                <a:gdLst/>
                <a:ahLst/>
                <a:cxnLst>
                  <a:cxn ang="0">
                    <a:pos x="61" y="17"/>
                  </a:cxn>
                  <a:cxn ang="0">
                    <a:pos x="73" y="19"/>
                  </a:cxn>
                  <a:cxn ang="0">
                    <a:pos x="83" y="17"/>
                  </a:cxn>
                  <a:cxn ang="0">
                    <a:pos x="83" y="17"/>
                  </a:cxn>
                  <a:cxn ang="0">
                    <a:pos x="68" y="12"/>
                  </a:cxn>
                  <a:cxn ang="0">
                    <a:pos x="75" y="5"/>
                  </a:cxn>
                  <a:cxn ang="0">
                    <a:pos x="71" y="0"/>
                  </a:cxn>
                  <a:cxn ang="0">
                    <a:pos x="54" y="7"/>
                  </a:cxn>
                  <a:cxn ang="0">
                    <a:pos x="49" y="5"/>
                  </a:cxn>
                  <a:cxn ang="0">
                    <a:pos x="49" y="5"/>
                  </a:cxn>
                  <a:cxn ang="0">
                    <a:pos x="49" y="5"/>
                  </a:cxn>
                  <a:cxn ang="0">
                    <a:pos x="38" y="29"/>
                  </a:cxn>
                  <a:cxn ang="0">
                    <a:pos x="28" y="36"/>
                  </a:cxn>
                  <a:cxn ang="0">
                    <a:pos x="21" y="36"/>
                  </a:cxn>
                  <a:cxn ang="0">
                    <a:pos x="21" y="36"/>
                  </a:cxn>
                  <a:cxn ang="0">
                    <a:pos x="14" y="33"/>
                  </a:cxn>
                  <a:cxn ang="0">
                    <a:pos x="9" y="33"/>
                  </a:cxn>
                  <a:cxn ang="0">
                    <a:pos x="0" y="47"/>
                  </a:cxn>
                  <a:cxn ang="0">
                    <a:pos x="19" y="52"/>
                  </a:cxn>
                  <a:cxn ang="0">
                    <a:pos x="23" y="71"/>
                  </a:cxn>
                  <a:cxn ang="0">
                    <a:pos x="12" y="99"/>
                  </a:cxn>
                  <a:cxn ang="0">
                    <a:pos x="19" y="107"/>
                  </a:cxn>
                  <a:cxn ang="0">
                    <a:pos x="31" y="97"/>
                  </a:cxn>
                  <a:cxn ang="0">
                    <a:pos x="45" y="99"/>
                  </a:cxn>
                  <a:cxn ang="0">
                    <a:pos x="49" y="92"/>
                  </a:cxn>
                  <a:cxn ang="0">
                    <a:pos x="49" y="92"/>
                  </a:cxn>
                  <a:cxn ang="0">
                    <a:pos x="52" y="88"/>
                  </a:cxn>
                  <a:cxn ang="0">
                    <a:pos x="66" y="90"/>
                  </a:cxn>
                  <a:cxn ang="0">
                    <a:pos x="73" y="73"/>
                  </a:cxn>
                  <a:cxn ang="0">
                    <a:pos x="75" y="73"/>
                  </a:cxn>
                  <a:cxn ang="0">
                    <a:pos x="78" y="71"/>
                  </a:cxn>
                  <a:cxn ang="0">
                    <a:pos x="94" y="71"/>
                  </a:cxn>
                  <a:cxn ang="0">
                    <a:pos x="101" y="83"/>
                  </a:cxn>
                  <a:cxn ang="0">
                    <a:pos x="99" y="102"/>
                  </a:cxn>
                  <a:cxn ang="0">
                    <a:pos x="101" y="111"/>
                  </a:cxn>
                  <a:cxn ang="0">
                    <a:pos x="127" y="102"/>
                  </a:cxn>
                  <a:cxn ang="0">
                    <a:pos x="142" y="90"/>
                  </a:cxn>
                  <a:cxn ang="0">
                    <a:pos x="151" y="99"/>
                  </a:cxn>
                  <a:cxn ang="0">
                    <a:pos x="168" y="95"/>
                  </a:cxn>
                  <a:cxn ang="0">
                    <a:pos x="179" y="97"/>
                  </a:cxn>
                  <a:cxn ang="0">
                    <a:pos x="175" y="64"/>
                  </a:cxn>
                  <a:cxn ang="0">
                    <a:pos x="153" y="64"/>
                  </a:cxn>
                  <a:cxn ang="0">
                    <a:pos x="149" y="40"/>
                  </a:cxn>
                  <a:cxn ang="0">
                    <a:pos x="127" y="40"/>
                  </a:cxn>
                  <a:cxn ang="0">
                    <a:pos x="118" y="47"/>
                  </a:cxn>
                  <a:cxn ang="0">
                    <a:pos x="99" y="33"/>
                  </a:cxn>
                  <a:cxn ang="0">
                    <a:pos x="80" y="40"/>
                  </a:cxn>
                  <a:cxn ang="0">
                    <a:pos x="73" y="33"/>
                  </a:cxn>
                  <a:cxn ang="0">
                    <a:pos x="45" y="36"/>
                  </a:cxn>
                  <a:cxn ang="0">
                    <a:pos x="45" y="31"/>
                  </a:cxn>
                  <a:cxn ang="0">
                    <a:pos x="47" y="31"/>
                  </a:cxn>
                  <a:cxn ang="0">
                    <a:pos x="47" y="29"/>
                  </a:cxn>
                  <a:cxn ang="0">
                    <a:pos x="61" y="17"/>
                  </a:cxn>
                </a:cxnLst>
                <a:rect l="0" t="0" r="r" b="b"/>
                <a:pathLst>
                  <a:path w="179" h="111">
                    <a:moveTo>
                      <a:pt x="61" y="17"/>
                    </a:moveTo>
                    <a:lnTo>
                      <a:pt x="73" y="19"/>
                    </a:lnTo>
                    <a:lnTo>
                      <a:pt x="83" y="17"/>
                    </a:lnTo>
                    <a:lnTo>
                      <a:pt x="83" y="17"/>
                    </a:lnTo>
                    <a:lnTo>
                      <a:pt x="68" y="12"/>
                    </a:lnTo>
                    <a:lnTo>
                      <a:pt x="75" y="5"/>
                    </a:lnTo>
                    <a:lnTo>
                      <a:pt x="71" y="0"/>
                    </a:lnTo>
                    <a:lnTo>
                      <a:pt x="54" y="7"/>
                    </a:lnTo>
                    <a:lnTo>
                      <a:pt x="49" y="5"/>
                    </a:lnTo>
                    <a:lnTo>
                      <a:pt x="49" y="5"/>
                    </a:lnTo>
                    <a:lnTo>
                      <a:pt x="49" y="5"/>
                    </a:lnTo>
                    <a:lnTo>
                      <a:pt x="38" y="29"/>
                    </a:lnTo>
                    <a:lnTo>
                      <a:pt x="28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14" y="33"/>
                    </a:lnTo>
                    <a:lnTo>
                      <a:pt x="9" y="33"/>
                    </a:lnTo>
                    <a:lnTo>
                      <a:pt x="0" y="47"/>
                    </a:lnTo>
                    <a:lnTo>
                      <a:pt x="19" y="52"/>
                    </a:lnTo>
                    <a:lnTo>
                      <a:pt x="23" y="71"/>
                    </a:lnTo>
                    <a:lnTo>
                      <a:pt x="12" y="99"/>
                    </a:lnTo>
                    <a:lnTo>
                      <a:pt x="19" y="107"/>
                    </a:lnTo>
                    <a:lnTo>
                      <a:pt x="31" y="97"/>
                    </a:lnTo>
                    <a:lnTo>
                      <a:pt x="45" y="99"/>
                    </a:lnTo>
                    <a:lnTo>
                      <a:pt x="49" y="92"/>
                    </a:lnTo>
                    <a:lnTo>
                      <a:pt x="49" y="92"/>
                    </a:lnTo>
                    <a:lnTo>
                      <a:pt x="52" y="88"/>
                    </a:lnTo>
                    <a:lnTo>
                      <a:pt x="66" y="90"/>
                    </a:lnTo>
                    <a:lnTo>
                      <a:pt x="73" y="73"/>
                    </a:lnTo>
                    <a:lnTo>
                      <a:pt x="75" y="73"/>
                    </a:lnTo>
                    <a:lnTo>
                      <a:pt x="78" y="71"/>
                    </a:lnTo>
                    <a:lnTo>
                      <a:pt x="94" y="71"/>
                    </a:lnTo>
                    <a:lnTo>
                      <a:pt x="101" y="83"/>
                    </a:lnTo>
                    <a:lnTo>
                      <a:pt x="99" y="102"/>
                    </a:lnTo>
                    <a:lnTo>
                      <a:pt x="101" y="111"/>
                    </a:lnTo>
                    <a:lnTo>
                      <a:pt x="127" y="102"/>
                    </a:lnTo>
                    <a:lnTo>
                      <a:pt x="142" y="90"/>
                    </a:lnTo>
                    <a:lnTo>
                      <a:pt x="151" y="99"/>
                    </a:lnTo>
                    <a:lnTo>
                      <a:pt x="168" y="95"/>
                    </a:lnTo>
                    <a:lnTo>
                      <a:pt x="179" y="97"/>
                    </a:lnTo>
                    <a:lnTo>
                      <a:pt x="175" y="64"/>
                    </a:lnTo>
                    <a:lnTo>
                      <a:pt x="153" y="64"/>
                    </a:lnTo>
                    <a:lnTo>
                      <a:pt x="149" y="40"/>
                    </a:lnTo>
                    <a:lnTo>
                      <a:pt x="127" y="40"/>
                    </a:lnTo>
                    <a:lnTo>
                      <a:pt x="118" y="47"/>
                    </a:lnTo>
                    <a:lnTo>
                      <a:pt x="99" y="33"/>
                    </a:lnTo>
                    <a:lnTo>
                      <a:pt x="80" y="40"/>
                    </a:lnTo>
                    <a:lnTo>
                      <a:pt x="73" y="33"/>
                    </a:lnTo>
                    <a:lnTo>
                      <a:pt x="45" y="36"/>
                    </a:lnTo>
                    <a:lnTo>
                      <a:pt x="45" y="31"/>
                    </a:lnTo>
                    <a:lnTo>
                      <a:pt x="47" y="31"/>
                    </a:lnTo>
                    <a:lnTo>
                      <a:pt x="47" y="29"/>
                    </a:lnTo>
                    <a:lnTo>
                      <a:pt x="61" y="1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9" name="Freeform 161"/>
              <p:cNvSpPr>
                <a:spLocks/>
              </p:cNvSpPr>
              <p:nvPr/>
            </p:nvSpPr>
            <p:spPr bwMode="auto">
              <a:xfrm>
                <a:off x="5400675" y="3644901"/>
                <a:ext cx="4762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0" name="Freeform 162"/>
              <p:cNvSpPr>
                <a:spLocks/>
              </p:cNvSpPr>
              <p:nvPr/>
            </p:nvSpPr>
            <p:spPr bwMode="auto">
              <a:xfrm>
                <a:off x="3751262" y="6359526"/>
                <a:ext cx="82550" cy="74613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0" y="26"/>
                  </a:cxn>
                  <a:cxn ang="0">
                    <a:pos x="5" y="40"/>
                  </a:cxn>
                  <a:cxn ang="0">
                    <a:pos x="21" y="47"/>
                  </a:cxn>
                  <a:cxn ang="0">
                    <a:pos x="26" y="38"/>
                  </a:cxn>
                  <a:cxn ang="0">
                    <a:pos x="45" y="31"/>
                  </a:cxn>
                  <a:cxn ang="0">
                    <a:pos x="52" y="14"/>
                  </a:cxn>
                  <a:cxn ang="0">
                    <a:pos x="38" y="0"/>
                  </a:cxn>
                  <a:cxn ang="0">
                    <a:pos x="24" y="2"/>
                  </a:cxn>
                </a:cxnLst>
                <a:rect l="0" t="0" r="r" b="b"/>
                <a:pathLst>
                  <a:path w="52" h="47">
                    <a:moveTo>
                      <a:pt x="24" y="2"/>
                    </a:moveTo>
                    <a:lnTo>
                      <a:pt x="0" y="26"/>
                    </a:lnTo>
                    <a:lnTo>
                      <a:pt x="5" y="40"/>
                    </a:lnTo>
                    <a:lnTo>
                      <a:pt x="21" y="47"/>
                    </a:lnTo>
                    <a:lnTo>
                      <a:pt x="26" y="38"/>
                    </a:lnTo>
                    <a:lnTo>
                      <a:pt x="45" y="31"/>
                    </a:lnTo>
                    <a:lnTo>
                      <a:pt x="52" y="14"/>
                    </a:lnTo>
                    <a:lnTo>
                      <a:pt x="38" y="0"/>
                    </a:lnTo>
                    <a:lnTo>
                      <a:pt x="24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1" name="Rectangle 163"/>
              <p:cNvSpPr>
                <a:spLocks noChangeArrowheads="1"/>
              </p:cNvSpPr>
              <p:nvPr/>
            </p:nvSpPr>
            <p:spPr bwMode="auto">
              <a:xfrm>
                <a:off x="5419725" y="3629026"/>
                <a:ext cx="1587" cy="11113"/>
              </a:xfrm>
              <a:prstGeom prst="rect">
                <a:avLst/>
              </a:pr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2" name="Freeform 164"/>
              <p:cNvSpPr>
                <a:spLocks/>
              </p:cNvSpPr>
              <p:nvPr/>
            </p:nvSpPr>
            <p:spPr bwMode="auto">
              <a:xfrm>
                <a:off x="4846637" y="3386138"/>
                <a:ext cx="644525" cy="374650"/>
              </a:xfrm>
              <a:custGeom>
                <a:avLst/>
                <a:gdLst/>
                <a:ahLst/>
                <a:cxnLst>
                  <a:cxn ang="0">
                    <a:pos x="300" y="141"/>
                  </a:cxn>
                  <a:cxn ang="0">
                    <a:pos x="283" y="122"/>
                  </a:cxn>
                  <a:cxn ang="0">
                    <a:pos x="250" y="101"/>
                  </a:cxn>
                  <a:cxn ang="0">
                    <a:pos x="241" y="73"/>
                  </a:cxn>
                  <a:cxn ang="0">
                    <a:pos x="212" y="52"/>
                  </a:cxn>
                  <a:cxn ang="0">
                    <a:pos x="172" y="56"/>
                  </a:cxn>
                  <a:cxn ang="0">
                    <a:pos x="118" y="33"/>
                  </a:cxn>
                  <a:cxn ang="0">
                    <a:pos x="92" y="37"/>
                  </a:cxn>
                  <a:cxn ang="0">
                    <a:pos x="80" y="11"/>
                  </a:cxn>
                  <a:cxn ang="0">
                    <a:pos x="66" y="23"/>
                  </a:cxn>
                  <a:cxn ang="0">
                    <a:pos x="52" y="18"/>
                  </a:cxn>
                  <a:cxn ang="0">
                    <a:pos x="0" y="16"/>
                  </a:cxn>
                  <a:cxn ang="0">
                    <a:pos x="0" y="118"/>
                  </a:cxn>
                  <a:cxn ang="0">
                    <a:pos x="23" y="106"/>
                  </a:cxn>
                  <a:cxn ang="0">
                    <a:pos x="26" y="101"/>
                  </a:cxn>
                  <a:cxn ang="0">
                    <a:pos x="33" y="92"/>
                  </a:cxn>
                  <a:cxn ang="0">
                    <a:pos x="40" y="96"/>
                  </a:cxn>
                  <a:cxn ang="0">
                    <a:pos x="64" y="75"/>
                  </a:cxn>
                  <a:cxn ang="0">
                    <a:pos x="94" y="87"/>
                  </a:cxn>
                  <a:cxn ang="0">
                    <a:pos x="146" y="127"/>
                  </a:cxn>
                  <a:cxn ang="0">
                    <a:pos x="198" y="184"/>
                  </a:cxn>
                  <a:cxn ang="0">
                    <a:pos x="231" y="205"/>
                  </a:cxn>
                  <a:cxn ang="0">
                    <a:pos x="255" y="229"/>
                  </a:cxn>
                  <a:cxn ang="0">
                    <a:pos x="250" y="231"/>
                  </a:cxn>
                  <a:cxn ang="0">
                    <a:pos x="281" y="236"/>
                  </a:cxn>
                  <a:cxn ang="0">
                    <a:pos x="288" y="186"/>
                  </a:cxn>
                  <a:cxn ang="0">
                    <a:pos x="279" y="167"/>
                  </a:cxn>
                  <a:cxn ang="0">
                    <a:pos x="295" y="170"/>
                  </a:cxn>
                  <a:cxn ang="0">
                    <a:pos x="305" y="160"/>
                  </a:cxn>
                  <a:cxn ang="0">
                    <a:pos x="323" y="139"/>
                  </a:cxn>
                  <a:cxn ang="0">
                    <a:pos x="323" y="139"/>
                  </a:cxn>
                  <a:cxn ang="0">
                    <a:pos x="345" y="134"/>
                  </a:cxn>
                  <a:cxn ang="0">
                    <a:pos x="342" y="146"/>
                  </a:cxn>
                  <a:cxn ang="0">
                    <a:pos x="357" y="151"/>
                  </a:cxn>
                  <a:cxn ang="0">
                    <a:pos x="373" y="153"/>
                  </a:cxn>
                  <a:cxn ang="0">
                    <a:pos x="397" y="132"/>
                  </a:cxn>
                  <a:cxn ang="0">
                    <a:pos x="371" y="127"/>
                  </a:cxn>
                  <a:cxn ang="0">
                    <a:pos x="366" y="127"/>
                  </a:cxn>
                  <a:cxn ang="0">
                    <a:pos x="361" y="96"/>
                  </a:cxn>
                  <a:cxn ang="0">
                    <a:pos x="309" y="118"/>
                  </a:cxn>
                  <a:cxn ang="0">
                    <a:pos x="300" y="141"/>
                  </a:cxn>
                </a:cxnLst>
                <a:rect l="0" t="0" r="r" b="b"/>
                <a:pathLst>
                  <a:path w="406" h="236">
                    <a:moveTo>
                      <a:pt x="300" y="141"/>
                    </a:moveTo>
                    <a:lnTo>
                      <a:pt x="300" y="141"/>
                    </a:lnTo>
                    <a:lnTo>
                      <a:pt x="283" y="137"/>
                    </a:lnTo>
                    <a:lnTo>
                      <a:pt x="283" y="122"/>
                    </a:lnTo>
                    <a:lnTo>
                      <a:pt x="253" y="122"/>
                    </a:lnTo>
                    <a:lnTo>
                      <a:pt x="250" y="101"/>
                    </a:lnTo>
                    <a:lnTo>
                      <a:pt x="236" y="101"/>
                    </a:lnTo>
                    <a:lnTo>
                      <a:pt x="241" y="73"/>
                    </a:lnTo>
                    <a:lnTo>
                      <a:pt x="234" y="78"/>
                    </a:lnTo>
                    <a:lnTo>
                      <a:pt x="212" y="52"/>
                    </a:lnTo>
                    <a:lnTo>
                      <a:pt x="198" y="59"/>
                    </a:lnTo>
                    <a:lnTo>
                      <a:pt x="172" y="56"/>
                    </a:lnTo>
                    <a:lnTo>
                      <a:pt x="144" y="59"/>
                    </a:lnTo>
                    <a:lnTo>
                      <a:pt x="118" y="33"/>
                    </a:lnTo>
                    <a:lnTo>
                      <a:pt x="97" y="18"/>
                    </a:lnTo>
                    <a:lnTo>
                      <a:pt x="92" y="37"/>
                    </a:lnTo>
                    <a:lnTo>
                      <a:pt x="75" y="23"/>
                    </a:lnTo>
                    <a:lnTo>
                      <a:pt x="80" y="11"/>
                    </a:lnTo>
                    <a:lnTo>
                      <a:pt x="66" y="2"/>
                    </a:lnTo>
                    <a:lnTo>
                      <a:pt x="66" y="23"/>
                    </a:lnTo>
                    <a:lnTo>
                      <a:pt x="57" y="30"/>
                    </a:lnTo>
                    <a:lnTo>
                      <a:pt x="52" y="18"/>
                    </a:lnTo>
                    <a:lnTo>
                      <a:pt x="61" y="0"/>
                    </a:lnTo>
                    <a:lnTo>
                      <a:pt x="0" y="16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23" y="120"/>
                    </a:lnTo>
                    <a:lnTo>
                      <a:pt x="23" y="106"/>
                    </a:lnTo>
                    <a:lnTo>
                      <a:pt x="26" y="104"/>
                    </a:lnTo>
                    <a:lnTo>
                      <a:pt x="26" y="101"/>
                    </a:lnTo>
                    <a:lnTo>
                      <a:pt x="26" y="101"/>
                    </a:lnTo>
                    <a:lnTo>
                      <a:pt x="33" y="92"/>
                    </a:lnTo>
                    <a:lnTo>
                      <a:pt x="38" y="99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64" y="75"/>
                    </a:lnTo>
                    <a:lnTo>
                      <a:pt x="82" y="87"/>
                    </a:lnTo>
                    <a:lnTo>
                      <a:pt x="94" y="87"/>
                    </a:lnTo>
                    <a:lnTo>
                      <a:pt x="99" y="113"/>
                    </a:lnTo>
                    <a:lnTo>
                      <a:pt x="146" y="127"/>
                    </a:lnTo>
                    <a:lnTo>
                      <a:pt x="156" y="156"/>
                    </a:lnTo>
                    <a:lnTo>
                      <a:pt x="198" y="184"/>
                    </a:lnTo>
                    <a:lnTo>
                      <a:pt x="203" y="184"/>
                    </a:lnTo>
                    <a:lnTo>
                      <a:pt x="231" y="205"/>
                    </a:lnTo>
                    <a:lnTo>
                      <a:pt x="255" y="210"/>
                    </a:lnTo>
                    <a:lnTo>
                      <a:pt x="255" y="229"/>
                    </a:lnTo>
                    <a:lnTo>
                      <a:pt x="250" y="229"/>
                    </a:lnTo>
                    <a:lnTo>
                      <a:pt x="250" y="231"/>
                    </a:lnTo>
                    <a:lnTo>
                      <a:pt x="269" y="236"/>
                    </a:lnTo>
                    <a:lnTo>
                      <a:pt x="281" y="236"/>
                    </a:lnTo>
                    <a:lnTo>
                      <a:pt x="293" y="205"/>
                    </a:lnTo>
                    <a:lnTo>
                      <a:pt x="288" y="186"/>
                    </a:lnTo>
                    <a:lnTo>
                      <a:pt x="269" y="181"/>
                    </a:lnTo>
                    <a:lnTo>
                      <a:pt x="279" y="167"/>
                    </a:lnTo>
                    <a:lnTo>
                      <a:pt x="288" y="167"/>
                    </a:lnTo>
                    <a:lnTo>
                      <a:pt x="295" y="170"/>
                    </a:lnTo>
                    <a:lnTo>
                      <a:pt x="295" y="170"/>
                    </a:lnTo>
                    <a:lnTo>
                      <a:pt x="305" y="160"/>
                    </a:lnTo>
                    <a:lnTo>
                      <a:pt x="319" y="137"/>
                    </a:lnTo>
                    <a:lnTo>
                      <a:pt x="323" y="139"/>
                    </a:lnTo>
                    <a:lnTo>
                      <a:pt x="323" y="139"/>
                    </a:lnTo>
                    <a:lnTo>
                      <a:pt x="323" y="139"/>
                    </a:lnTo>
                    <a:lnTo>
                      <a:pt x="342" y="130"/>
                    </a:lnTo>
                    <a:lnTo>
                      <a:pt x="345" y="134"/>
                    </a:lnTo>
                    <a:lnTo>
                      <a:pt x="349" y="139"/>
                    </a:lnTo>
                    <a:lnTo>
                      <a:pt x="342" y="146"/>
                    </a:lnTo>
                    <a:lnTo>
                      <a:pt x="357" y="151"/>
                    </a:lnTo>
                    <a:lnTo>
                      <a:pt x="357" y="151"/>
                    </a:lnTo>
                    <a:lnTo>
                      <a:pt x="361" y="151"/>
                    </a:lnTo>
                    <a:lnTo>
                      <a:pt x="373" y="153"/>
                    </a:lnTo>
                    <a:lnTo>
                      <a:pt x="406" y="137"/>
                    </a:lnTo>
                    <a:lnTo>
                      <a:pt x="397" y="132"/>
                    </a:lnTo>
                    <a:lnTo>
                      <a:pt x="378" y="120"/>
                    </a:lnTo>
                    <a:lnTo>
                      <a:pt x="371" y="127"/>
                    </a:lnTo>
                    <a:lnTo>
                      <a:pt x="366" y="125"/>
                    </a:lnTo>
                    <a:lnTo>
                      <a:pt x="366" y="127"/>
                    </a:lnTo>
                    <a:lnTo>
                      <a:pt x="338" y="113"/>
                    </a:lnTo>
                    <a:lnTo>
                      <a:pt x="361" y="96"/>
                    </a:lnTo>
                    <a:lnTo>
                      <a:pt x="357" y="92"/>
                    </a:lnTo>
                    <a:lnTo>
                      <a:pt x="309" y="118"/>
                    </a:lnTo>
                    <a:lnTo>
                      <a:pt x="309" y="118"/>
                    </a:lnTo>
                    <a:lnTo>
                      <a:pt x="300" y="14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3" name="Freeform 165"/>
              <p:cNvSpPr>
                <a:spLocks/>
              </p:cNvSpPr>
              <p:nvPr/>
            </p:nvSpPr>
            <p:spPr bwMode="auto">
              <a:xfrm>
                <a:off x="2355850" y="3535363"/>
                <a:ext cx="120650" cy="239713"/>
              </a:xfrm>
              <a:custGeom>
                <a:avLst/>
                <a:gdLst/>
                <a:ahLst/>
                <a:cxnLst>
                  <a:cxn ang="0">
                    <a:pos x="54" y="71"/>
                  </a:cxn>
                  <a:cxn ang="0">
                    <a:pos x="59" y="52"/>
                  </a:cxn>
                  <a:cxn ang="0">
                    <a:pos x="57" y="33"/>
                  </a:cxn>
                  <a:cxn ang="0">
                    <a:pos x="76" y="17"/>
                  </a:cxn>
                  <a:cxn ang="0">
                    <a:pos x="66" y="5"/>
                  </a:cxn>
                  <a:cxn ang="0">
                    <a:pos x="66" y="2"/>
                  </a:cxn>
                  <a:cxn ang="0">
                    <a:pos x="33" y="7"/>
                  </a:cxn>
                  <a:cxn ang="0">
                    <a:pos x="31" y="7"/>
                  </a:cxn>
                  <a:cxn ang="0">
                    <a:pos x="28" y="2"/>
                  </a:cxn>
                  <a:cxn ang="0">
                    <a:pos x="26" y="0"/>
                  </a:cxn>
                  <a:cxn ang="0">
                    <a:pos x="19" y="2"/>
                  </a:cxn>
                  <a:cxn ang="0">
                    <a:pos x="14" y="2"/>
                  </a:cxn>
                  <a:cxn ang="0">
                    <a:pos x="17" y="40"/>
                  </a:cxn>
                  <a:cxn ang="0">
                    <a:pos x="0" y="99"/>
                  </a:cxn>
                  <a:cxn ang="0">
                    <a:pos x="14" y="116"/>
                  </a:cxn>
                  <a:cxn ang="0">
                    <a:pos x="12" y="149"/>
                  </a:cxn>
                  <a:cxn ang="0">
                    <a:pos x="33" y="151"/>
                  </a:cxn>
                  <a:cxn ang="0">
                    <a:pos x="47" y="144"/>
                  </a:cxn>
                  <a:cxn ang="0">
                    <a:pos x="45" y="132"/>
                  </a:cxn>
                  <a:cxn ang="0">
                    <a:pos x="54" y="118"/>
                  </a:cxn>
                  <a:cxn ang="0">
                    <a:pos x="47" y="109"/>
                  </a:cxn>
                  <a:cxn ang="0">
                    <a:pos x="57" y="92"/>
                  </a:cxn>
                  <a:cxn ang="0">
                    <a:pos x="43" y="71"/>
                  </a:cxn>
                  <a:cxn ang="0">
                    <a:pos x="47" y="71"/>
                  </a:cxn>
                  <a:cxn ang="0">
                    <a:pos x="54" y="71"/>
                  </a:cxn>
                  <a:cxn ang="0">
                    <a:pos x="54" y="71"/>
                  </a:cxn>
                </a:cxnLst>
                <a:rect l="0" t="0" r="r" b="b"/>
                <a:pathLst>
                  <a:path w="76" h="151">
                    <a:moveTo>
                      <a:pt x="54" y="71"/>
                    </a:moveTo>
                    <a:lnTo>
                      <a:pt x="59" y="52"/>
                    </a:lnTo>
                    <a:lnTo>
                      <a:pt x="57" y="33"/>
                    </a:lnTo>
                    <a:lnTo>
                      <a:pt x="76" y="17"/>
                    </a:lnTo>
                    <a:lnTo>
                      <a:pt x="66" y="5"/>
                    </a:lnTo>
                    <a:lnTo>
                      <a:pt x="66" y="2"/>
                    </a:lnTo>
                    <a:lnTo>
                      <a:pt x="33" y="7"/>
                    </a:lnTo>
                    <a:lnTo>
                      <a:pt x="31" y="7"/>
                    </a:lnTo>
                    <a:lnTo>
                      <a:pt x="28" y="2"/>
                    </a:lnTo>
                    <a:lnTo>
                      <a:pt x="26" y="0"/>
                    </a:lnTo>
                    <a:lnTo>
                      <a:pt x="19" y="2"/>
                    </a:lnTo>
                    <a:lnTo>
                      <a:pt x="14" y="2"/>
                    </a:lnTo>
                    <a:lnTo>
                      <a:pt x="17" y="40"/>
                    </a:lnTo>
                    <a:lnTo>
                      <a:pt x="0" y="99"/>
                    </a:lnTo>
                    <a:lnTo>
                      <a:pt x="14" y="116"/>
                    </a:lnTo>
                    <a:lnTo>
                      <a:pt x="12" y="149"/>
                    </a:lnTo>
                    <a:lnTo>
                      <a:pt x="33" y="151"/>
                    </a:lnTo>
                    <a:lnTo>
                      <a:pt x="47" y="144"/>
                    </a:lnTo>
                    <a:lnTo>
                      <a:pt x="45" y="132"/>
                    </a:lnTo>
                    <a:lnTo>
                      <a:pt x="54" y="118"/>
                    </a:lnTo>
                    <a:lnTo>
                      <a:pt x="47" y="109"/>
                    </a:lnTo>
                    <a:lnTo>
                      <a:pt x="57" y="92"/>
                    </a:lnTo>
                    <a:lnTo>
                      <a:pt x="43" y="71"/>
                    </a:lnTo>
                    <a:lnTo>
                      <a:pt x="47" y="71"/>
                    </a:lnTo>
                    <a:lnTo>
                      <a:pt x="54" y="71"/>
                    </a:lnTo>
                    <a:lnTo>
                      <a:pt x="54" y="7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4" name="Freeform 166"/>
              <p:cNvSpPr>
                <a:spLocks/>
              </p:cNvSpPr>
              <p:nvPr/>
            </p:nvSpPr>
            <p:spPr bwMode="auto">
              <a:xfrm>
                <a:off x="2071687" y="3821113"/>
                <a:ext cx="600075" cy="584200"/>
              </a:xfrm>
              <a:custGeom>
                <a:avLst/>
                <a:gdLst/>
                <a:ahLst/>
                <a:cxnLst>
                  <a:cxn ang="0">
                    <a:pos x="262" y="4"/>
                  </a:cxn>
                  <a:cxn ang="0">
                    <a:pos x="252" y="28"/>
                  </a:cxn>
                  <a:cxn ang="0">
                    <a:pos x="240" y="49"/>
                  </a:cxn>
                  <a:cxn ang="0">
                    <a:pos x="200" y="70"/>
                  </a:cxn>
                  <a:cxn ang="0">
                    <a:pos x="184" y="87"/>
                  </a:cxn>
                  <a:cxn ang="0">
                    <a:pos x="181" y="96"/>
                  </a:cxn>
                  <a:cxn ang="0">
                    <a:pos x="170" y="118"/>
                  </a:cxn>
                  <a:cxn ang="0">
                    <a:pos x="170" y="137"/>
                  </a:cxn>
                  <a:cxn ang="0">
                    <a:pos x="177" y="146"/>
                  </a:cxn>
                  <a:cxn ang="0">
                    <a:pos x="170" y="158"/>
                  </a:cxn>
                  <a:cxn ang="0">
                    <a:pos x="153" y="179"/>
                  </a:cxn>
                  <a:cxn ang="0">
                    <a:pos x="129" y="198"/>
                  </a:cxn>
                  <a:cxn ang="0">
                    <a:pos x="94" y="207"/>
                  </a:cxn>
                  <a:cxn ang="0">
                    <a:pos x="80" y="238"/>
                  </a:cxn>
                  <a:cxn ang="0">
                    <a:pos x="61" y="252"/>
                  </a:cxn>
                  <a:cxn ang="0">
                    <a:pos x="49" y="288"/>
                  </a:cxn>
                  <a:cxn ang="0">
                    <a:pos x="33" y="307"/>
                  </a:cxn>
                  <a:cxn ang="0">
                    <a:pos x="9" y="352"/>
                  </a:cxn>
                  <a:cxn ang="0">
                    <a:pos x="0" y="368"/>
                  </a:cxn>
                  <a:cxn ang="0">
                    <a:pos x="51" y="368"/>
                  </a:cxn>
                  <a:cxn ang="0">
                    <a:pos x="68" y="347"/>
                  </a:cxn>
                  <a:cxn ang="0">
                    <a:pos x="70" y="319"/>
                  </a:cxn>
                  <a:cxn ang="0">
                    <a:pos x="92" y="295"/>
                  </a:cxn>
                  <a:cxn ang="0">
                    <a:pos x="108" y="285"/>
                  </a:cxn>
                  <a:cxn ang="0">
                    <a:pos x="118" y="257"/>
                  </a:cxn>
                  <a:cxn ang="0">
                    <a:pos x="127" y="255"/>
                  </a:cxn>
                  <a:cxn ang="0">
                    <a:pos x="132" y="233"/>
                  </a:cxn>
                  <a:cxn ang="0">
                    <a:pos x="144" y="233"/>
                  </a:cxn>
                  <a:cxn ang="0">
                    <a:pos x="172" y="236"/>
                  </a:cxn>
                  <a:cxn ang="0">
                    <a:pos x="193" y="226"/>
                  </a:cxn>
                  <a:cxn ang="0">
                    <a:pos x="198" y="215"/>
                  </a:cxn>
                  <a:cxn ang="0">
                    <a:pos x="198" y="189"/>
                  </a:cxn>
                  <a:cxn ang="0">
                    <a:pos x="198" y="189"/>
                  </a:cxn>
                  <a:cxn ang="0">
                    <a:pos x="198" y="186"/>
                  </a:cxn>
                  <a:cxn ang="0">
                    <a:pos x="222" y="167"/>
                  </a:cxn>
                  <a:cxn ang="0">
                    <a:pos x="266" y="160"/>
                  </a:cxn>
                  <a:cxn ang="0">
                    <a:pos x="300" y="139"/>
                  </a:cxn>
                  <a:cxn ang="0">
                    <a:pos x="316" y="134"/>
                  </a:cxn>
                  <a:cxn ang="0">
                    <a:pos x="316" y="111"/>
                  </a:cxn>
                  <a:cxn ang="0">
                    <a:pos x="316" y="111"/>
                  </a:cxn>
                  <a:cxn ang="0">
                    <a:pos x="316" y="108"/>
                  </a:cxn>
                  <a:cxn ang="0">
                    <a:pos x="335" y="104"/>
                  </a:cxn>
                  <a:cxn ang="0">
                    <a:pos x="344" y="94"/>
                  </a:cxn>
                  <a:cxn ang="0">
                    <a:pos x="373" y="99"/>
                  </a:cxn>
                  <a:cxn ang="0">
                    <a:pos x="378" y="89"/>
                  </a:cxn>
                  <a:cxn ang="0">
                    <a:pos x="361" y="70"/>
                  </a:cxn>
                  <a:cxn ang="0">
                    <a:pos x="359" y="30"/>
                  </a:cxn>
                  <a:cxn ang="0">
                    <a:pos x="349" y="21"/>
                  </a:cxn>
                  <a:cxn ang="0">
                    <a:pos x="333" y="21"/>
                  </a:cxn>
                  <a:cxn ang="0">
                    <a:pos x="333" y="16"/>
                  </a:cxn>
                  <a:cxn ang="0">
                    <a:pos x="297" y="21"/>
                  </a:cxn>
                  <a:cxn ang="0">
                    <a:pos x="278" y="9"/>
                  </a:cxn>
                  <a:cxn ang="0">
                    <a:pos x="276" y="4"/>
                  </a:cxn>
                  <a:cxn ang="0">
                    <a:pos x="276" y="0"/>
                  </a:cxn>
                  <a:cxn ang="0">
                    <a:pos x="262" y="4"/>
                  </a:cxn>
                </a:cxnLst>
                <a:rect l="0" t="0" r="r" b="b"/>
                <a:pathLst>
                  <a:path w="378" h="368">
                    <a:moveTo>
                      <a:pt x="262" y="4"/>
                    </a:moveTo>
                    <a:lnTo>
                      <a:pt x="252" y="28"/>
                    </a:lnTo>
                    <a:lnTo>
                      <a:pt x="240" y="49"/>
                    </a:lnTo>
                    <a:lnTo>
                      <a:pt x="200" y="70"/>
                    </a:lnTo>
                    <a:lnTo>
                      <a:pt x="184" y="87"/>
                    </a:lnTo>
                    <a:lnTo>
                      <a:pt x="181" y="96"/>
                    </a:lnTo>
                    <a:lnTo>
                      <a:pt x="170" y="118"/>
                    </a:lnTo>
                    <a:lnTo>
                      <a:pt x="170" y="137"/>
                    </a:lnTo>
                    <a:lnTo>
                      <a:pt x="177" y="146"/>
                    </a:lnTo>
                    <a:lnTo>
                      <a:pt x="170" y="158"/>
                    </a:lnTo>
                    <a:lnTo>
                      <a:pt x="153" y="179"/>
                    </a:lnTo>
                    <a:lnTo>
                      <a:pt x="129" y="198"/>
                    </a:lnTo>
                    <a:lnTo>
                      <a:pt x="94" y="207"/>
                    </a:lnTo>
                    <a:lnTo>
                      <a:pt x="80" y="238"/>
                    </a:lnTo>
                    <a:lnTo>
                      <a:pt x="61" y="252"/>
                    </a:lnTo>
                    <a:lnTo>
                      <a:pt x="49" y="288"/>
                    </a:lnTo>
                    <a:lnTo>
                      <a:pt x="33" y="307"/>
                    </a:lnTo>
                    <a:lnTo>
                      <a:pt x="9" y="352"/>
                    </a:lnTo>
                    <a:lnTo>
                      <a:pt x="0" y="368"/>
                    </a:lnTo>
                    <a:lnTo>
                      <a:pt x="51" y="368"/>
                    </a:lnTo>
                    <a:lnTo>
                      <a:pt x="68" y="347"/>
                    </a:lnTo>
                    <a:lnTo>
                      <a:pt x="70" y="319"/>
                    </a:lnTo>
                    <a:lnTo>
                      <a:pt x="92" y="295"/>
                    </a:lnTo>
                    <a:lnTo>
                      <a:pt x="108" y="285"/>
                    </a:lnTo>
                    <a:lnTo>
                      <a:pt x="118" y="257"/>
                    </a:lnTo>
                    <a:lnTo>
                      <a:pt x="127" y="255"/>
                    </a:lnTo>
                    <a:lnTo>
                      <a:pt x="132" y="233"/>
                    </a:lnTo>
                    <a:lnTo>
                      <a:pt x="144" y="233"/>
                    </a:lnTo>
                    <a:lnTo>
                      <a:pt x="172" y="236"/>
                    </a:lnTo>
                    <a:lnTo>
                      <a:pt x="193" y="226"/>
                    </a:lnTo>
                    <a:lnTo>
                      <a:pt x="198" y="215"/>
                    </a:lnTo>
                    <a:lnTo>
                      <a:pt x="198" y="189"/>
                    </a:lnTo>
                    <a:lnTo>
                      <a:pt x="198" y="189"/>
                    </a:lnTo>
                    <a:lnTo>
                      <a:pt x="198" y="186"/>
                    </a:lnTo>
                    <a:lnTo>
                      <a:pt x="222" y="167"/>
                    </a:lnTo>
                    <a:lnTo>
                      <a:pt x="266" y="160"/>
                    </a:lnTo>
                    <a:lnTo>
                      <a:pt x="300" y="139"/>
                    </a:lnTo>
                    <a:lnTo>
                      <a:pt x="316" y="134"/>
                    </a:lnTo>
                    <a:lnTo>
                      <a:pt x="316" y="111"/>
                    </a:lnTo>
                    <a:lnTo>
                      <a:pt x="316" y="111"/>
                    </a:lnTo>
                    <a:lnTo>
                      <a:pt x="316" y="108"/>
                    </a:lnTo>
                    <a:lnTo>
                      <a:pt x="335" y="104"/>
                    </a:lnTo>
                    <a:lnTo>
                      <a:pt x="344" y="94"/>
                    </a:lnTo>
                    <a:lnTo>
                      <a:pt x="373" y="99"/>
                    </a:lnTo>
                    <a:lnTo>
                      <a:pt x="378" y="89"/>
                    </a:lnTo>
                    <a:lnTo>
                      <a:pt x="361" y="70"/>
                    </a:lnTo>
                    <a:lnTo>
                      <a:pt x="359" y="30"/>
                    </a:lnTo>
                    <a:lnTo>
                      <a:pt x="349" y="21"/>
                    </a:lnTo>
                    <a:lnTo>
                      <a:pt x="333" y="21"/>
                    </a:lnTo>
                    <a:lnTo>
                      <a:pt x="333" y="16"/>
                    </a:lnTo>
                    <a:lnTo>
                      <a:pt x="297" y="21"/>
                    </a:lnTo>
                    <a:lnTo>
                      <a:pt x="278" y="9"/>
                    </a:lnTo>
                    <a:lnTo>
                      <a:pt x="276" y="4"/>
                    </a:lnTo>
                    <a:lnTo>
                      <a:pt x="276" y="0"/>
                    </a:lnTo>
                    <a:lnTo>
                      <a:pt x="262" y="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5" name="Freeform 167"/>
              <p:cNvSpPr>
                <a:spLocks/>
              </p:cNvSpPr>
              <p:nvPr/>
            </p:nvSpPr>
            <p:spPr bwMode="auto">
              <a:xfrm>
                <a:off x="4035425" y="3973513"/>
                <a:ext cx="795337" cy="638175"/>
              </a:xfrm>
              <a:custGeom>
                <a:avLst/>
                <a:gdLst/>
                <a:ahLst/>
                <a:cxnLst>
                  <a:cxn ang="0">
                    <a:pos x="175" y="31"/>
                  </a:cxn>
                  <a:cxn ang="0">
                    <a:pos x="104" y="3"/>
                  </a:cxn>
                  <a:cxn ang="0">
                    <a:pos x="102" y="0"/>
                  </a:cxn>
                  <a:cxn ang="0">
                    <a:pos x="60" y="17"/>
                  </a:cxn>
                  <a:cxn ang="0">
                    <a:pos x="76" y="48"/>
                  </a:cxn>
                  <a:cxn ang="0">
                    <a:pos x="67" y="62"/>
                  </a:cxn>
                  <a:cxn ang="0">
                    <a:pos x="34" y="83"/>
                  </a:cxn>
                  <a:cxn ang="0">
                    <a:pos x="10" y="74"/>
                  </a:cxn>
                  <a:cxn ang="0">
                    <a:pos x="10" y="71"/>
                  </a:cxn>
                  <a:cxn ang="0">
                    <a:pos x="15" y="107"/>
                  </a:cxn>
                  <a:cxn ang="0">
                    <a:pos x="48" y="168"/>
                  </a:cxn>
                  <a:cxn ang="0">
                    <a:pos x="71" y="206"/>
                  </a:cxn>
                  <a:cxn ang="0">
                    <a:pos x="107" y="249"/>
                  </a:cxn>
                  <a:cxn ang="0">
                    <a:pos x="121" y="303"/>
                  </a:cxn>
                  <a:cxn ang="0">
                    <a:pos x="159" y="348"/>
                  </a:cxn>
                  <a:cxn ang="0">
                    <a:pos x="173" y="393"/>
                  </a:cxn>
                  <a:cxn ang="0">
                    <a:pos x="192" y="393"/>
                  </a:cxn>
                  <a:cxn ang="0">
                    <a:pos x="201" y="395"/>
                  </a:cxn>
                  <a:cxn ang="0">
                    <a:pos x="251" y="378"/>
                  </a:cxn>
                  <a:cxn ang="0">
                    <a:pos x="322" y="360"/>
                  </a:cxn>
                  <a:cxn ang="0">
                    <a:pos x="419" y="338"/>
                  </a:cxn>
                  <a:cxn ang="0">
                    <a:pos x="485" y="317"/>
                  </a:cxn>
                  <a:cxn ang="0">
                    <a:pos x="501" y="265"/>
                  </a:cxn>
                  <a:cxn ang="0">
                    <a:pos x="487" y="249"/>
                  </a:cxn>
                  <a:cxn ang="0">
                    <a:pos x="404" y="206"/>
                  </a:cxn>
                  <a:cxn ang="0">
                    <a:pos x="397" y="197"/>
                  </a:cxn>
                  <a:cxn ang="0">
                    <a:pos x="393" y="197"/>
                  </a:cxn>
                  <a:cxn ang="0">
                    <a:pos x="386" y="194"/>
                  </a:cxn>
                  <a:cxn ang="0">
                    <a:pos x="371" y="142"/>
                  </a:cxn>
                  <a:cxn ang="0">
                    <a:pos x="329" y="95"/>
                  </a:cxn>
                  <a:cxn ang="0">
                    <a:pos x="308" y="83"/>
                  </a:cxn>
                  <a:cxn ang="0">
                    <a:pos x="284" y="83"/>
                  </a:cxn>
                </a:cxnLst>
                <a:rect l="0" t="0" r="r" b="b"/>
                <a:pathLst>
                  <a:path w="501" h="402">
                    <a:moveTo>
                      <a:pt x="239" y="83"/>
                    </a:moveTo>
                    <a:lnTo>
                      <a:pt x="175" y="31"/>
                    </a:lnTo>
                    <a:lnTo>
                      <a:pt x="135" y="10"/>
                    </a:lnTo>
                    <a:lnTo>
                      <a:pt x="104" y="3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4" y="3"/>
                    </a:lnTo>
                    <a:lnTo>
                      <a:pt x="60" y="17"/>
                    </a:lnTo>
                    <a:lnTo>
                      <a:pt x="81" y="43"/>
                    </a:lnTo>
                    <a:lnTo>
                      <a:pt x="76" y="48"/>
                    </a:lnTo>
                    <a:lnTo>
                      <a:pt x="78" y="48"/>
                    </a:lnTo>
                    <a:lnTo>
                      <a:pt x="67" y="62"/>
                    </a:lnTo>
                    <a:lnTo>
                      <a:pt x="50" y="64"/>
                    </a:lnTo>
                    <a:lnTo>
                      <a:pt x="34" y="83"/>
                    </a:lnTo>
                    <a:lnTo>
                      <a:pt x="10" y="78"/>
                    </a:lnTo>
                    <a:lnTo>
                      <a:pt x="10" y="74"/>
                    </a:lnTo>
                    <a:lnTo>
                      <a:pt x="10" y="71"/>
                    </a:lnTo>
                    <a:lnTo>
                      <a:pt x="10" y="71"/>
                    </a:lnTo>
                    <a:lnTo>
                      <a:pt x="0" y="104"/>
                    </a:lnTo>
                    <a:lnTo>
                      <a:pt x="15" y="107"/>
                    </a:lnTo>
                    <a:lnTo>
                      <a:pt x="41" y="142"/>
                    </a:lnTo>
                    <a:lnTo>
                      <a:pt x="48" y="168"/>
                    </a:lnTo>
                    <a:lnTo>
                      <a:pt x="62" y="182"/>
                    </a:lnTo>
                    <a:lnTo>
                      <a:pt x="71" y="206"/>
                    </a:lnTo>
                    <a:lnTo>
                      <a:pt x="90" y="220"/>
                    </a:lnTo>
                    <a:lnTo>
                      <a:pt x="107" y="249"/>
                    </a:lnTo>
                    <a:lnTo>
                      <a:pt x="107" y="282"/>
                    </a:lnTo>
                    <a:lnTo>
                      <a:pt x="121" y="303"/>
                    </a:lnTo>
                    <a:lnTo>
                      <a:pt x="154" y="329"/>
                    </a:lnTo>
                    <a:lnTo>
                      <a:pt x="159" y="348"/>
                    </a:lnTo>
                    <a:lnTo>
                      <a:pt x="185" y="386"/>
                    </a:lnTo>
                    <a:lnTo>
                      <a:pt x="173" y="393"/>
                    </a:lnTo>
                    <a:lnTo>
                      <a:pt x="182" y="400"/>
                    </a:lnTo>
                    <a:lnTo>
                      <a:pt x="192" y="393"/>
                    </a:lnTo>
                    <a:lnTo>
                      <a:pt x="194" y="402"/>
                    </a:lnTo>
                    <a:lnTo>
                      <a:pt x="201" y="395"/>
                    </a:lnTo>
                    <a:lnTo>
                      <a:pt x="199" y="378"/>
                    </a:lnTo>
                    <a:lnTo>
                      <a:pt x="251" y="378"/>
                    </a:lnTo>
                    <a:lnTo>
                      <a:pt x="305" y="386"/>
                    </a:lnTo>
                    <a:lnTo>
                      <a:pt x="322" y="360"/>
                    </a:lnTo>
                    <a:lnTo>
                      <a:pt x="348" y="345"/>
                    </a:lnTo>
                    <a:lnTo>
                      <a:pt x="419" y="338"/>
                    </a:lnTo>
                    <a:lnTo>
                      <a:pt x="419" y="341"/>
                    </a:lnTo>
                    <a:lnTo>
                      <a:pt x="485" y="317"/>
                    </a:lnTo>
                    <a:lnTo>
                      <a:pt x="485" y="315"/>
                    </a:lnTo>
                    <a:lnTo>
                      <a:pt x="501" y="265"/>
                    </a:lnTo>
                    <a:lnTo>
                      <a:pt x="492" y="246"/>
                    </a:lnTo>
                    <a:lnTo>
                      <a:pt x="487" y="249"/>
                    </a:lnTo>
                    <a:lnTo>
                      <a:pt x="428" y="239"/>
                    </a:lnTo>
                    <a:lnTo>
                      <a:pt x="404" y="206"/>
                    </a:lnTo>
                    <a:lnTo>
                      <a:pt x="397" y="204"/>
                    </a:lnTo>
                    <a:lnTo>
                      <a:pt x="397" y="197"/>
                    </a:lnTo>
                    <a:lnTo>
                      <a:pt x="393" y="197"/>
                    </a:lnTo>
                    <a:lnTo>
                      <a:pt x="393" y="197"/>
                    </a:lnTo>
                    <a:lnTo>
                      <a:pt x="390" y="197"/>
                    </a:lnTo>
                    <a:lnTo>
                      <a:pt x="386" y="194"/>
                    </a:lnTo>
                    <a:lnTo>
                      <a:pt x="371" y="168"/>
                    </a:lnTo>
                    <a:lnTo>
                      <a:pt x="371" y="142"/>
                    </a:lnTo>
                    <a:lnTo>
                      <a:pt x="341" y="121"/>
                    </a:lnTo>
                    <a:lnTo>
                      <a:pt x="329" y="95"/>
                    </a:lnTo>
                    <a:lnTo>
                      <a:pt x="312" y="95"/>
                    </a:lnTo>
                    <a:lnTo>
                      <a:pt x="308" y="83"/>
                    </a:lnTo>
                    <a:lnTo>
                      <a:pt x="286" y="78"/>
                    </a:lnTo>
                    <a:lnTo>
                      <a:pt x="284" y="83"/>
                    </a:lnTo>
                    <a:lnTo>
                      <a:pt x="239" y="8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6" name="Freeform 168"/>
              <p:cNvSpPr>
                <a:spLocks/>
              </p:cNvSpPr>
              <p:nvPr/>
            </p:nvSpPr>
            <p:spPr bwMode="auto">
              <a:xfrm>
                <a:off x="5518150" y="3763963"/>
                <a:ext cx="6350" cy="158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7" name="Freeform 169"/>
              <p:cNvSpPr>
                <a:spLocks/>
              </p:cNvSpPr>
              <p:nvPr/>
            </p:nvSpPr>
            <p:spPr bwMode="auto">
              <a:xfrm>
                <a:off x="5461000" y="3771901"/>
                <a:ext cx="19050" cy="31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5" y="0"/>
                  </a:cxn>
                  <a:cxn ang="0">
                    <a:pos x="0" y="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">
                    <a:moveTo>
                      <a:pt x="12" y="0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8" name="Freeform 170"/>
              <p:cNvSpPr>
                <a:spLocks/>
              </p:cNvSpPr>
              <p:nvPr/>
            </p:nvSpPr>
            <p:spPr bwMode="auto">
              <a:xfrm>
                <a:off x="5033962" y="3763963"/>
                <a:ext cx="608012" cy="550863"/>
              </a:xfrm>
              <a:custGeom>
                <a:avLst/>
                <a:gdLst/>
                <a:ahLst/>
                <a:cxnLst>
                  <a:cxn ang="0">
                    <a:pos x="279" y="10"/>
                  </a:cxn>
                  <a:cxn ang="0">
                    <a:pos x="255" y="55"/>
                  </a:cxn>
                  <a:cxn ang="0">
                    <a:pos x="243" y="85"/>
                  </a:cxn>
                  <a:cxn ang="0">
                    <a:pos x="224" y="104"/>
                  </a:cxn>
                  <a:cxn ang="0">
                    <a:pos x="198" y="128"/>
                  </a:cxn>
                  <a:cxn ang="0">
                    <a:pos x="189" y="151"/>
                  </a:cxn>
                  <a:cxn ang="0">
                    <a:pos x="151" y="161"/>
                  </a:cxn>
                  <a:cxn ang="0">
                    <a:pos x="128" y="166"/>
                  </a:cxn>
                  <a:cxn ang="0">
                    <a:pos x="73" y="206"/>
                  </a:cxn>
                  <a:cxn ang="0">
                    <a:pos x="2" y="196"/>
                  </a:cxn>
                  <a:cxn ang="0">
                    <a:pos x="24" y="229"/>
                  </a:cxn>
                  <a:cxn ang="0">
                    <a:pos x="42" y="236"/>
                  </a:cxn>
                  <a:cxn ang="0">
                    <a:pos x="45" y="260"/>
                  </a:cxn>
                  <a:cxn ang="0">
                    <a:pos x="54" y="265"/>
                  </a:cxn>
                  <a:cxn ang="0">
                    <a:pos x="54" y="279"/>
                  </a:cxn>
                  <a:cxn ang="0">
                    <a:pos x="16" y="314"/>
                  </a:cxn>
                  <a:cxn ang="0">
                    <a:pos x="128" y="307"/>
                  </a:cxn>
                  <a:cxn ang="0">
                    <a:pos x="146" y="326"/>
                  </a:cxn>
                  <a:cxn ang="0">
                    <a:pos x="170" y="347"/>
                  </a:cxn>
                  <a:cxn ang="0">
                    <a:pos x="213" y="338"/>
                  </a:cxn>
                  <a:cxn ang="0">
                    <a:pos x="215" y="295"/>
                  </a:cxn>
                  <a:cxn ang="0">
                    <a:pos x="198" y="272"/>
                  </a:cxn>
                  <a:cxn ang="0">
                    <a:pos x="224" y="241"/>
                  </a:cxn>
                  <a:cxn ang="0">
                    <a:pos x="260" y="243"/>
                  </a:cxn>
                  <a:cxn ang="0">
                    <a:pos x="283" y="215"/>
                  </a:cxn>
                  <a:cxn ang="0">
                    <a:pos x="321" y="161"/>
                  </a:cxn>
                  <a:cxn ang="0">
                    <a:pos x="340" y="132"/>
                  </a:cxn>
                  <a:cxn ang="0">
                    <a:pos x="309" y="104"/>
                  </a:cxn>
                  <a:cxn ang="0">
                    <a:pos x="319" y="62"/>
                  </a:cxn>
                  <a:cxn ang="0">
                    <a:pos x="373" y="62"/>
                  </a:cxn>
                  <a:cxn ang="0">
                    <a:pos x="376" y="36"/>
                  </a:cxn>
                  <a:cxn ang="0">
                    <a:pos x="357" y="14"/>
                  </a:cxn>
                  <a:cxn ang="0">
                    <a:pos x="328" y="0"/>
                  </a:cxn>
                  <a:cxn ang="0">
                    <a:pos x="326" y="5"/>
                  </a:cxn>
                </a:cxnLst>
                <a:rect l="0" t="0" r="r" b="b"/>
                <a:pathLst>
                  <a:path w="383" h="347">
                    <a:moveTo>
                      <a:pt x="326" y="5"/>
                    </a:moveTo>
                    <a:lnTo>
                      <a:pt x="279" y="10"/>
                    </a:lnTo>
                    <a:lnTo>
                      <a:pt x="246" y="33"/>
                    </a:lnTo>
                    <a:lnTo>
                      <a:pt x="255" y="55"/>
                    </a:lnTo>
                    <a:lnTo>
                      <a:pt x="239" y="73"/>
                    </a:lnTo>
                    <a:lnTo>
                      <a:pt x="243" y="85"/>
                    </a:lnTo>
                    <a:lnTo>
                      <a:pt x="217" y="85"/>
                    </a:lnTo>
                    <a:lnTo>
                      <a:pt x="224" y="104"/>
                    </a:lnTo>
                    <a:lnTo>
                      <a:pt x="205" y="109"/>
                    </a:lnTo>
                    <a:lnTo>
                      <a:pt x="198" y="128"/>
                    </a:lnTo>
                    <a:lnTo>
                      <a:pt x="198" y="142"/>
                    </a:lnTo>
                    <a:lnTo>
                      <a:pt x="189" y="151"/>
                    </a:lnTo>
                    <a:lnTo>
                      <a:pt x="170" y="144"/>
                    </a:lnTo>
                    <a:lnTo>
                      <a:pt x="151" y="161"/>
                    </a:lnTo>
                    <a:lnTo>
                      <a:pt x="142" y="156"/>
                    </a:lnTo>
                    <a:lnTo>
                      <a:pt x="128" y="166"/>
                    </a:lnTo>
                    <a:lnTo>
                      <a:pt x="125" y="194"/>
                    </a:lnTo>
                    <a:lnTo>
                      <a:pt x="73" y="206"/>
                    </a:lnTo>
                    <a:lnTo>
                      <a:pt x="33" y="206"/>
                    </a:lnTo>
                    <a:lnTo>
                      <a:pt x="2" y="196"/>
                    </a:lnTo>
                    <a:lnTo>
                      <a:pt x="0" y="199"/>
                    </a:lnTo>
                    <a:lnTo>
                      <a:pt x="24" y="229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7" y="239"/>
                    </a:lnTo>
                    <a:lnTo>
                      <a:pt x="45" y="260"/>
                    </a:lnTo>
                    <a:lnTo>
                      <a:pt x="54" y="262"/>
                    </a:lnTo>
                    <a:lnTo>
                      <a:pt x="54" y="265"/>
                    </a:lnTo>
                    <a:lnTo>
                      <a:pt x="61" y="267"/>
                    </a:lnTo>
                    <a:lnTo>
                      <a:pt x="54" y="279"/>
                    </a:lnTo>
                    <a:lnTo>
                      <a:pt x="24" y="291"/>
                    </a:lnTo>
                    <a:lnTo>
                      <a:pt x="16" y="314"/>
                    </a:lnTo>
                    <a:lnTo>
                      <a:pt x="57" y="314"/>
                    </a:lnTo>
                    <a:lnTo>
                      <a:pt x="128" y="307"/>
                    </a:lnTo>
                    <a:lnTo>
                      <a:pt x="132" y="324"/>
                    </a:lnTo>
                    <a:lnTo>
                      <a:pt x="146" y="326"/>
                    </a:lnTo>
                    <a:lnTo>
                      <a:pt x="149" y="343"/>
                    </a:lnTo>
                    <a:lnTo>
                      <a:pt x="170" y="347"/>
                    </a:lnTo>
                    <a:lnTo>
                      <a:pt x="187" y="338"/>
                    </a:lnTo>
                    <a:lnTo>
                      <a:pt x="213" y="338"/>
                    </a:lnTo>
                    <a:lnTo>
                      <a:pt x="241" y="326"/>
                    </a:lnTo>
                    <a:lnTo>
                      <a:pt x="215" y="295"/>
                    </a:lnTo>
                    <a:lnTo>
                      <a:pt x="217" y="279"/>
                    </a:lnTo>
                    <a:lnTo>
                      <a:pt x="198" y="272"/>
                    </a:lnTo>
                    <a:lnTo>
                      <a:pt x="203" y="262"/>
                    </a:lnTo>
                    <a:lnTo>
                      <a:pt x="224" y="241"/>
                    </a:lnTo>
                    <a:lnTo>
                      <a:pt x="231" y="251"/>
                    </a:lnTo>
                    <a:lnTo>
                      <a:pt x="260" y="243"/>
                    </a:lnTo>
                    <a:lnTo>
                      <a:pt x="269" y="222"/>
                    </a:lnTo>
                    <a:lnTo>
                      <a:pt x="283" y="215"/>
                    </a:lnTo>
                    <a:lnTo>
                      <a:pt x="293" y="192"/>
                    </a:lnTo>
                    <a:lnTo>
                      <a:pt x="321" y="161"/>
                    </a:lnTo>
                    <a:lnTo>
                      <a:pt x="321" y="144"/>
                    </a:lnTo>
                    <a:lnTo>
                      <a:pt x="340" y="132"/>
                    </a:lnTo>
                    <a:lnTo>
                      <a:pt x="326" y="123"/>
                    </a:lnTo>
                    <a:lnTo>
                      <a:pt x="309" y="104"/>
                    </a:lnTo>
                    <a:lnTo>
                      <a:pt x="302" y="71"/>
                    </a:lnTo>
                    <a:lnTo>
                      <a:pt x="319" y="62"/>
                    </a:lnTo>
                    <a:lnTo>
                      <a:pt x="350" y="69"/>
                    </a:lnTo>
                    <a:lnTo>
                      <a:pt x="373" y="62"/>
                    </a:lnTo>
                    <a:lnTo>
                      <a:pt x="383" y="52"/>
                    </a:lnTo>
                    <a:lnTo>
                      <a:pt x="376" y="36"/>
                    </a:lnTo>
                    <a:lnTo>
                      <a:pt x="364" y="33"/>
                    </a:lnTo>
                    <a:lnTo>
                      <a:pt x="357" y="14"/>
                    </a:lnTo>
                    <a:lnTo>
                      <a:pt x="338" y="3"/>
                    </a:lnTo>
                    <a:lnTo>
                      <a:pt x="328" y="0"/>
                    </a:lnTo>
                    <a:lnTo>
                      <a:pt x="321" y="0"/>
                    </a:lnTo>
                    <a:lnTo>
                      <a:pt x="326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9" name="Freeform 171"/>
              <p:cNvSpPr>
                <a:spLocks/>
              </p:cNvSpPr>
              <p:nvPr/>
            </p:nvSpPr>
            <p:spPr bwMode="auto">
              <a:xfrm>
                <a:off x="4335462" y="4510088"/>
                <a:ext cx="406400" cy="258763"/>
              </a:xfrm>
              <a:custGeom>
                <a:avLst/>
                <a:gdLst/>
                <a:ahLst/>
                <a:cxnLst>
                  <a:cxn ang="0">
                    <a:pos x="230" y="3"/>
                  </a:cxn>
                  <a:cxn ang="0">
                    <a:pos x="230" y="0"/>
                  </a:cxn>
                  <a:cxn ang="0">
                    <a:pos x="159" y="7"/>
                  </a:cxn>
                  <a:cxn ang="0">
                    <a:pos x="133" y="22"/>
                  </a:cxn>
                  <a:cxn ang="0">
                    <a:pos x="116" y="48"/>
                  </a:cxn>
                  <a:cxn ang="0">
                    <a:pos x="62" y="40"/>
                  </a:cxn>
                  <a:cxn ang="0">
                    <a:pos x="10" y="40"/>
                  </a:cxn>
                  <a:cxn ang="0">
                    <a:pos x="12" y="57"/>
                  </a:cxn>
                  <a:cxn ang="0">
                    <a:pos x="5" y="64"/>
                  </a:cxn>
                  <a:cxn ang="0">
                    <a:pos x="3" y="66"/>
                  </a:cxn>
                  <a:cxn ang="0">
                    <a:pos x="0" y="85"/>
                  </a:cxn>
                  <a:cxn ang="0">
                    <a:pos x="19" y="154"/>
                  </a:cxn>
                  <a:cxn ang="0">
                    <a:pos x="29" y="163"/>
                  </a:cxn>
                  <a:cxn ang="0">
                    <a:pos x="57" y="151"/>
                  </a:cxn>
                  <a:cxn ang="0">
                    <a:pos x="74" y="142"/>
                  </a:cxn>
                  <a:cxn ang="0">
                    <a:pos x="97" y="142"/>
                  </a:cxn>
                  <a:cxn ang="0">
                    <a:pos x="128" y="125"/>
                  </a:cxn>
                  <a:cxn ang="0">
                    <a:pos x="145" y="125"/>
                  </a:cxn>
                  <a:cxn ang="0">
                    <a:pos x="168" y="107"/>
                  </a:cxn>
                  <a:cxn ang="0">
                    <a:pos x="213" y="95"/>
                  </a:cxn>
                  <a:cxn ang="0">
                    <a:pos x="232" y="85"/>
                  </a:cxn>
                  <a:cxn ang="0">
                    <a:pos x="241" y="64"/>
                  </a:cxn>
                  <a:cxn ang="0">
                    <a:pos x="256" y="59"/>
                  </a:cxn>
                  <a:cxn ang="0">
                    <a:pos x="253" y="57"/>
                  </a:cxn>
                  <a:cxn ang="0">
                    <a:pos x="246" y="43"/>
                  </a:cxn>
                  <a:cxn ang="0">
                    <a:pos x="230" y="3"/>
                  </a:cxn>
                </a:cxnLst>
                <a:rect l="0" t="0" r="r" b="b"/>
                <a:pathLst>
                  <a:path w="256" h="163">
                    <a:moveTo>
                      <a:pt x="230" y="3"/>
                    </a:moveTo>
                    <a:lnTo>
                      <a:pt x="230" y="0"/>
                    </a:lnTo>
                    <a:lnTo>
                      <a:pt x="159" y="7"/>
                    </a:lnTo>
                    <a:lnTo>
                      <a:pt x="133" y="22"/>
                    </a:lnTo>
                    <a:lnTo>
                      <a:pt x="116" y="48"/>
                    </a:lnTo>
                    <a:lnTo>
                      <a:pt x="62" y="40"/>
                    </a:lnTo>
                    <a:lnTo>
                      <a:pt x="10" y="40"/>
                    </a:lnTo>
                    <a:lnTo>
                      <a:pt x="12" y="57"/>
                    </a:lnTo>
                    <a:lnTo>
                      <a:pt x="5" y="64"/>
                    </a:lnTo>
                    <a:lnTo>
                      <a:pt x="3" y="66"/>
                    </a:lnTo>
                    <a:lnTo>
                      <a:pt x="0" y="85"/>
                    </a:lnTo>
                    <a:lnTo>
                      <a:pt x="19" y="154"/>
                    </a:lnTo>
                    <a:lnTo>
                      <a:pt x="29" y="163"/>
                    </a:lnTo>
                    <a:lnTo>
                      <a:pt x="57" y="151"/>
                    </a:lnTo>
                    <a:lnTo>
                      <a:pt x="74" y="142"/>
                    </a:lnTo>
                    <a:lnTo>
                      <a:pt x="97" y="142"/>
                    </a:lnTo>
                    <a:lnTo>
                      <a:pt x="128" y="125"/>
                    </a:lnTo>
                    <a:lnTo>
                      <a:pt x="145" y="125"/>
                    </a:lnTo>
                    <a:lnTo>
                      <a:pt x="168" y="107"/>
                    </a:lnTo>
                    <a:lnTo>
                      <a:pt x="213" y="95"/>
                    </a:lnTo>
                    <a:lnTo>
                      <a:pt x="232" y="85"/>
                    </a:lnTo>
                    <a:lnTo>
                      <a:pt x="241" y="64"/>
                    </a:lnTo>
                    <a:lnTo>
                      <a:pt x="256" y="59"/>
                    </a:lnTo>
                    <a:lnTo>
                      <a:pt x="253" y="57"/>
                    </a:lnTo>
                    <a:lnTo>
                      <a:pt x="246" y="43"/>
                    </a:lnTo>
                    <a:lnTo>
                      <a:pt x="230" y="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0" name="Freeform 172"/>
              <p:cNvSpPr>
                <a:spLocks/>
              </p:cNvSpPr>
              <p:nvPr/>
            </p:nvSpPr>
            <p:spPr bwMode="auto">
              <a:xfrm>
                <a:off x="4681537" y="4225926"/>
                <a:ext cx="179387" cy="134938"/>
              </a:xfrm>
              <a:custGeom>
                <a:avLst/>
                <a:gdLst/>
                <a:ahLst/>
                <a:cxnLst>
                  <a:cxn ang="0">
                    <a:pos x="61" y="49"/>
                  </a:cxn>
                  <a:cxn ang="0">
                    <a:pos x="23" y="47"/>
                  </a:cxn>
                  <a:cxn ang="0">
                    <a:pos x="5" y="52"/>
                  </a:cxn>
                  <a:cxn ang="0">
                    <a:pos x="0" y="47"/>
                  </a:cxn>
                  <a:cxn ang="0">
                    <a:pos x="23" y="78"/>
                  </a:cxn>
                  <a:cxn ang="0">
                    <a:pos x="83" y="85"/>
                  </a:cxn>
                  <a:cxn ang="0">
                    <a:pos x="85" y="82"/>
                  </a:cxn>
                  <a:cxn ang="0">
                    <a:pos x="97" y="47"/>
                  </a:cxn>
                  <a:cxn ang="0">
                    <a:pos x="97" y="30"/>
                  </a:cxn>
                  <a:cxn ang="0">
                    <a:pos x="113" y="28"/>
                  </a:cxn>
                  <a:cxn ang="0">
                    <a:pos x="113" y="21"/>
                  </a:cxn>
                  <a:cxn ang="0">
                    <a:pos x="113" y="19"/>
                  </a:cxn>
                  <a:cxn ang="0">
                    <a:pos x="113" y="19"/>
                  </a:cxn>
                  <a:cxn ang="0">
                    <a:pos x="111" y="19"/>
                  </a:cxn>
                  <a:cxn ang="0">
                    <a:pos x="111" y="21"/>
                  </a:cxn>
                  <a:cxn ang="0">
                    <a:pos x="109" y="21"/>
                  </a:cxn>
                  <a:cxn ang="0">
                    <a:pos x="109" y="19"/>
                  </a:cxn>
                  <a:cxn ang="0">
                    <a:pos x="113" y="19"/>
                  </a:cxn>
                  <a:cxn ang="0">
                    <a:pos x="113" y="16"/>
                  </a:cxn>
                  <a:cxn ang="0">
                    <a:pos x="109" y="14"/>
                  </a:cxn>
                  <a:cxn ang="0">
                    <a:pos x="106" y="9"/>
                  </a:cxn>
                  <a:cxn ang="0">
                    <a:pos x="106" y="0"/>
                  </a:cxn>
                  <a:cxn ang="0">
                    <a:pos x="61" y="49"/>
                  </a:cxn>
                </a:cxnLst>
                <a:rect l="0" t="0" r="r" b="b"/>
                <a:pathLst>
                  <a:path w="113" h="85">
                    <a:moveTo>
                      <a:pt x="61" y="49"/>
                    </a:moveTo>
                    <a:lnTo>
                      <a:pt x="23" y="47"/>
                    </a:lnTo>
                    <a:lnTo>
                      <a:pt x="5" y="52"/>
                    </a:lnTo>
                    <a:lnTo>
                      <a:pt x="0" y="47"/>
                    </a:lnTo>
                    <a:lnTo>
                      <a:pt x="23" y="78"/>
                    </a:lnTo>
                    <a:lnTo>
                      <a:pt x="83" y="85"/>
                    </a:lnTo>
                    <a:lnTo>
                      <a:pt x="85" y="82"/>
                    </a:lnTo>
                    <a:lnTo>
                      <a:pt x="97" y="47"/>
                    </a:lnTo>
                    <a:lnTo>
                      <a:pt x="97" y="30"/>
                    </a:lnTo>
                    <a:lnTo>
                      <a:pt x="113" y="28"/>
                    </a:lnTo>
                    <a:lnTo>
                      <a:pt x="113" y="21"/>
                    </a:lnTo>
                    <a:lnTo>
                      <a:pt x="113" y="19"/>
                    </a:lnTo>
                    <a:lnTo>
                      <a:pt x="113" y="19"/>
                    </a:lnTo>
                    <a:lnTo>
                      <a:pt x="111" y="19"/>
                    </a:lnTo>
                    <a:lnTo>
                      <a:pt x="111" y="21"/>
                    </a:lnTo>
                    <a:lnTo>
                      <a:pt x="109" y="21"/>
                    </a:lnTo>
                    <a:lnTo>
                      <a:pt x="109" y="19"/>
                    </a:lnTo>
                    <a:lnTo>
                      <a:pt x="113" y="19"/>
                    </a:lnTo>
                    <a:lnTo>
                      <a:pt x="113" y="16"/>
                    </a:lnTo>
                    <a:lnTo>
                      <a:pt x="109" y="14"/>
                    </a:lnTo>
                    <a:lnTo>
                      <a:pt x="106" y="9"/>
                    </a:lnTo>
                    <a:lnTo>
                      <a:pt x="106" y="0"/>
                    </a:lnTo>
                    <a:lnTo>
                      <a:pt x="61" y="4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1" name="Freeform 173"/>
              <p:cNvSpPr>
                <a:spLocks/>
              </p:cNvSpPr>
              <p:nvPr/>
            </p:nvSpPr>
            <p:spPr bwMode="auto">
              <a:xfrm>
                <a:off x="4010025" y="5057776"/>
                <a:ext cx="296862" cy="357188"/>
              </a:xfrm>
              <a:custGeom>
                <a:avLst/>
                <a:gdLst/>
                <a:ahLst/>
                <a:cxnLst>
                  <a:cxn ang="0">
                    <a:pos x="172" y="21"/>
                  </a:cxn>
                  <a:cxn ang="0">
                    <a:pos x="168" y="21"/>
                  </a:cxn>
                  <a:cxn ang="0">
                    <a:pos x="161" y="14"/>
                  </a:cxn>
                  <a:cxn ang="0">
                    <a:pos x="139" y="26"/>
                  </a:cxn>
                  <a:cxn ang="0">
                    <a:pos x="135" y="36"/>
                  </a:cxn>
                  <a:cxn ang="0">
                    <a:pos x="99" y="31"/>
                  </a:cxn>
                  <a:cxn ang="0">
                    <a:pos x="99" y="31"/>
                  </a:cxn>
                  <a:cxn ang="0">
                    <a:pos x="97" y="31"/>
                  </a:cxn>
                  <a:cxn ang="0">
                    <a:pos x="66" y="10"/>
                  </a:cxn>
                  <a:cxn ang="0">
                    <a:pos x="45" y="7"/>
                  </a:cxn>
                  <a:cxn ang="0">
                    <a:pos x="45" y="7"/>
                  </a:cxn>
                  <a:cxn ang="0">
                    <a:pos x="45" y="7"/>
                  </a:cxn>
                  <a:cxn ang="0">
                    <a:pos x="45" y="10"/>
                  </a:cxn>
                  <a:cxn ang="0">
                    <a:pos x="31" y="0"/>
                  </a:cxn>
                  <a:cxn ang="0">
                    <a:pos x="9" y="10"/>
                  </a:cxn>
                  <a:cxn ang="0">
                    <a:pos x="0" y="17"/>
                  </a:cxn>
                  <a:cxn ang="0">
                    <a:pos x="12" y="29"/>
                  </a:cxn>
                  <a:cxn ang="0">
                    <a:pos x="12" y="40"/>
                  </a:cxn>
                  <a:cxn ang="0">
                    <a:pos x="26" y="57"/>
                  </a:cxn>
                  <a:cxn ang="0">
                    <a:pos x="26" y="76"/>
                  </a:cxn>
                  <a:cxn ang="0">
                    <a:pos x="2" y="109"/>
                  </a:cxn>
                  <a:cxn ang="0">
                    <a:pos x="0" y="109"/>
                  </a:cxn>
                  <a:cxn ang="0">
                    <a:pos x="0" y="109"/>
                  </a:cxn>
                  <a:cxn ang="0">
                    <a:pos x="2" y="121"/>
                  </a:cxn>
                  <a:cxn ang="0">
                    <a:pos x="0" y="140"/>
                  </a:cxn>
                  <a:cxn ang="0">
                    <a:pos x="85" y="187"/>
                  </a:cxn>
                  <a:cxn ang="0">
                    <a:pos x="85" y="187"/>
                  </a:cxn>
                  <a:cxn ang="0">
                    <a:pos x="87" y="199"/>
                  </a:cxn>
                  <a:cxn ang="0">
                    <a:pos x="120" y="225"/>
                  </a:cxn>
                  <a:cxn ang="0">
                    <a:pos x="123" y="225"/>
                  </a:cxn>
                  <a:cxn ang="0">
                    <a:pos x="128" y="225"/>
                  </a:cxn>
                  <a:cxn ang="0">
                    <a:pos x="142" y="194"/>
                  </a:cxn>
                  <a:cxn ang="0">
                    <a:pos x="146" y="180"/>
                  </a:cxn>
                  <a:cxn ang="0">
                    <a:pos x="177" y="156"/>
                  </a:cxn>
                  <a:cxn ang="0">
                    <a:pos x="165" y="135"/>
                  </a:cxn>
                  <a:cxn ang="0">
                    <a:pos x="165" y="50"/>
                  </a:cxn>
                  <a:cxn ang="0">
                    <a:pos x="187" y="21"/>
                  </a:cxn>
                  <a:cxn ang="0">
                    <a:pos x="172" y="21"/>
                  </a:cxn>
                  <a:cxn ang="0">
                    <a:pos x="172" y="21"/>
                  </a:cxn>
                </a:cxnLst>
                <a:rect l="0" t="0" r="r" b="b"/>
                <a:pathLst>
                  <a:path w="187" h="225">
                    <a:moveTo>
                      <a:pt x="172" y="21"/>
                    </a:moveTo>
                    <a:lnTo>
                      <a:pt x="168" y="21"/>
                    </a:lnTo>
                    <a:lnTo>
                      <a:pt x="161" y="14"/>
                    </a:lnTo>
                    <a:lnTo>
                      <a:pt x="139" y="26"/>
                    </a:lnTo>
                    <a:lnTo>
                      <a:pt x="135" y="36"/>
                    </a:lnTo>
                    <a:lnTo>
                      <a:pt x="99" y="31"/>
                    </a:lnTo>
                    <a:lnTo>
                      <a:pt x="99" y="31"/>
                    </a:lnTo>
                    <a:lnTo>
                      <a:pt x="97" y="31"/>
                    </a:lnTo>
                    <a:lnTo>
                      <a:pt x="66" y="10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5" y="10"/>
                    </a:lnTo>
                    <a:lnTo>
                      <a:pt x="31" y="0"/>
                    </a:lnTo>
                    <a:lnTo>
                      <a:pt x="9" y="10"/>
                    </a:lnTo>
                    <a:lnTo>
                      <a:pt x="0" y="17"/>
                    </a:lnTo>
                    <a:lnTo>
                      <a:pt x="12" y="29"/>
                    </a:lnTo>
                    <a:lnTo>
                      <a:pt x="12" y="40"/>
                    </a:lnTo>
                    <a:lnTo>
                      <a:pt x="26" y="57"/>
                    </a:lnTo>
                    <a:lnTo>
                      <a:pt x="26" y="76"/>
                    </a:lnTo>
                    <a:lnTo>
                      <a:pt x="2" y="109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2" y="121"/>
                    </a:lnTo>
                    <a:lnTo>
                      <a:pt x="0" y="140"/>
                    </a:lnTo>
                    <a:lnTo>
                      <a:pt x="85" y="187"/>
                    </a:lnTo>
                    <a:lnTo>
                      <a:pt x="85" y="187"/>
                    </a:lnTo>
                    <a:lnTo>
                      <a:pt x="87" y="199"/>
                    </a:lnTo>
                    <a:lnTo>
                      <a:pt x="120" y="225"/>
                    </a:lnTo>
                    <a:lnTo>
                      <a:pt x="123" y="225"/>
                    </a:lnTo>
                    <a:lnTo>
                      <a:pt x="128" y="225"/>
                    </a:lnTo>
                    <a:lnTo>
                      <a:pt x="142" y="194"/>
                    </a:lnTo>
                    <a:lnTo>
                      <a:pt x="146" y="180"/>
                    </a:lnTo>
                    <a:lnTo>
                      <a:pt x="177" y="156"/>
                    </a:lnTo>
                    <a:lnTo>
                      <a:pt x="165" y="135"/>
                    </a:lnTo>
                    <a:lnTo>
                      <a:pt x="165" y="50"/>
                    </a:lnTo>
                    <a:lnTo>
                      <a:pt x="187" y="21"/>
                    </a:lnTo>
                    <a:lnTo>
                      <a:pt x="172" y="21"/>
                    </a:lnTo>
                    <a:lnTo>
                      <a:pt x="172" y="2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2" name="Freeform 174"/>
              <p:cNvSpPr>
                <a:spLocks/>
              </p:cNvSpPr>
              <p:nvPr/>
            </p:nvSpPr>
            <p:spPr bwMode="auto">
              <a:xfrm>
                <a:off x="3173412" y="5414963"/>
                <a:ext cx="41275" cy="47625"/>
              </a:xfrm>
              <a:custGeom>
                <a:avLst/>
                <a:gdLst/>
                <a:ahLst/>
                <a:cxnLst>
                  <a:cxn ang="0">
                    <a:pos x="7" y="14"/>
                  </a:cxn>
                  <a:cxn ang="0">
                    <a:pos x="24" y="4"/>
                  </a:cxn>
                  <a:cxn ang="0">
                    <a:pos x="26" y="7"/>
                  </a:cxn>
                  <a:cxn ang="0">
                    <a:pos x="26" y="4"/>
                  </a:cxn>
                  <a:cxn ang="0">
                    <a:pos x="19" y="0"/>
                  </a:cxn>
                  <a:cxn ang="0">
                    <a:pos x="0" y="14"/>
                  </a:cxn>
                  <a:cxn ang="0">
                    <a:pos x="7" y="23"/>
                  </a:cxn>
                  <a:cxn ang="0">
                    <a:pos x="7" y="30"/>
                  </a:cxn>
                  <a:cxn ang="0">
                    <a:pos x="10" y="30"/>
                  </a:cxn>
                  <a:cxn ang="0">
                    <a:pos x="7" y="14"/>
                  </a:cxn>
                </a:cxnLst>
                <a:rect l="0" t="0" r="r" b="b"/>
                <a:pathLst>
                  <a:path w="26" h="30">
                    <a:moveTo>
                      <a:pt x="7" y="14"/>
                    </a:moveTo>
                    <a:lnTo>
                      <a:pt x="24" y="4"/>
                    </a:lnTo>
                    <a:lnTo>
                      <a:pt x="26" y="7"/>
                    </a:lnTo>
                    <a:lnTo>
                      <a:pt x="26" y="4"/>
                    </a:lnTo>
                    <a:lnTo>
                      <a:pt x="19" y="0"/>
                    </a:lnTo>
                    <a:lnTo>
                      <a:pt x="0" y="14"/>
                    </a:lnTo>
                    <a:lnTo>
                      <a:pt x="7" y="23"/>
                    </a:lnTo>
                    <a:lnTo>
                      <a:pt x="7" y="30"/>
                    </a:lnTo>
                    <a:lnTo>
                      <a:pt x="10" y="30"/>
                    </a:lnTo>
                    <a:lnTo>
                      <a:pt x="7" y="1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3" name="Freeform 175"/>
              <p:cNvSpPr>
                <a:spLocks/>
              </p:cNvSpPr>
              <p:nvPr/>
            </p:nvSpPr>
            <p:spPr bwMode="auto">
              <a:xfrm>
                <a:off x="3165475" y="5467351"/>
                <a:ext cx="461962" cy="457200"/>
              </a:xfrm>
              <a:custGeom>
                <a:avLst/>
                <a:gdLst/>
                <a:ahLst/>
                <a:cxnLst>
                  <a:cxn ang="0">
                    <a:pos x="246" y="250"/>
                  </a:cxn>
                  <a:cxn ang="0">
                    <a:pos x="246" y="245"/>
                  </a:cxn>
                  <a:cxn ang="0">
                    <a:pos x="246" y="170"/>
                  </a:cxn>
                  <a:cxn ang="0">
                    <a:pos x="246" y="170"/>
                  </a:cxn>
                  <a:cxn ang="0">
                    <a:pos x="291" y="170"/>
                  </a:cxn>
                  <a:cxn ang="0">
                    <a:pos x="291" y="125"/>
                  </a:cxn>
                  <a:cxn ang="0">
                    <a:pos x="289" y="120"/>
                  </a:cxn>
                  <a:cxn ang="0">
                    <a:pos x="246" y="130"/>
                  </a:cxn>
                  <a:cxn ang="0">
                    <a:pos x="244" y="99"/>
                  </a:cxn>
                  <a:cxn ang="0">
                    <a:pos x="237" y="85"/>
                  </a:cxn>
                  <a:cxn ang="0">
                    <a:pos x="241" y="63"/>
                  </a:cxn>
                  <a:cxn ang="0">
                    <a:pos x="237" y="35"/>
                  </a:cxn>
                  <a:cxn ang="0">
                    <a:pos x="206" y="35"/>
                  </a:cxn>
                  <a:cxn ang="0">
                    <a:pos x="211" y="26"/>
                  </a:cxn>
                  <a:cxn ang="0">
                    <a:pos x="185" y="28"/>
                  </a:cxn>
                  <a:cxn ang="0">
                    <a:pos x="182" y="52"/>
                  </a:cxn>
                  <a:cxn ang="0">
                    <a:pos x="178" y="52"/>
                  </a:cxn>
                  <a:cxn ang="0">
                    <a:pos x="178" y="54"/>
                  </a:cxn>
                  <a:cxn ang="0">
                    <a:pos x="137" y="54"/>
                  </a:cxn>
                  <a:cxn ang="0">
                    <a:pos x="121" y="35"/>
                  </a:cxn>
                  <a:cxn ang="0">
                    <a:pos x="111" y="2"/>
                  </a:cxn>
                  <a:cxn ang="0">
                    <a:pos x="107" y="0"/>
                  </a:cxn>
                  <a:cxn ang="0">
                    <a:pos x="33" y="0"/>
                  </a:cxn>
                  <a:cxn ang="0">
                    <a:pos x="12" y="7"/>
                  </a:cxn>
                  <a:cxn ang="0">
                    <a:pos x="29" y="26"/>
                  </a:cxn>
                  <a:cxn ang="0">
                    <a:pos x="41" y="59"/>
                  </a:cxn>
                  <a:cxn ang="0">
                    <a:pos x="31" y="78"/>
                  </a:cxn>
                  <a:cxn ang="0">
                    <a:pos x="50" y="113"/>
                  </a:cxn>
                  <a:cxn ang="0">
                    <a:pos x="48" y="151"/>
                  </a:cxn>
                  <a:cxn ang="0">
                    <a:pos x="19" y="179"/>
                  </a:cxn>
                  <a:cxn ang="0">
                    <a:pos x="12" y="210"/>
                  </a:cxn>
                  <a:cxn ang="0">
                    <a:pos x="0" y="234"/>
                  </a:cxn>
                  <a:cxn ang="0">
                    <a:pos x="3" y="269"/>
                  </a:cxn>
                  <a:cxn ang="0">
                    <a:pos x="22" y="269"/>
                  </a:cxn>
                  <a:cxn ang="0">
                    <a:pos x="33" y="264"/>
                  </a:cxn>
                  <a:cxn ang="0">
                    <a:pos x="52" y="276"/>
                  </a:cxn>
                  <a:cxn ang="0">
                    <a:pos x="161" y="276"/>
                  </a:cxn>
                  <a:cxn ang="0">
                    <a:pos x="170" y="281"/>
                  </a:cxn>
                  <a:cxn ang="0">
                    <a:pos x="218" y="288"/>
                  </a:cxn>
                  <a:cxn ang="0">
                    <a:pos x="274" y="283"/>
                  </a:cxn>
                  <a:cxn ang="0">
                    <a:pos x="248" y="260"/>
                  </a:cxn>
                  <a:cxn ang="0">
                    <a:pos x="246" y="250"/>
                  </a:cxn>
                </a:cxnLst>
                <a:rect l="0" t="0" r="r" b="b"/>
                <a:pathLst>
                  <a:path w="291" h="288">
                    <a:moveTo>
                      <a:pt x="246" y="250"/>
                    </a:moveTo>
                    <a:lnTo>
                      <a:pt x="246" y="245"/>
                    </a:lnTo>
                    <a:lnTo>
                      <a:pt x="246" y="170"/>
                    </a:lnTo>
                    <a:lnTo>
                      <a:pt x="246" y="170"/>
                    </a:lnTo>
                    <a:lnTo>
                      <a:pt x="291" y="170"/>
                    </a:lnTo>
                    <a:lnTo>
                      <a:pt x="291" y="125"/>
                    </a:lnTo>
                    <a:lnTo>
                      <a:pt x="289" y="120"/>
                    </a:lnTo>
                    <a:lnTo>
                      <a:pt x="246" y="130"/>
                    </a:lnTo>
                    <a:lnTo>
                      <a:pt x="244" y="99"/>
                    </a:lnTo>
                    <a:lnTo>
                      <a:pt x="237" y="85"/>
                    </a:lnTo>
                    <a:lnTo>
                      <a:pt x="241" y="63"/>
                    </a:lnTo>
                    <a:lnTo>
                      <a:pt x="237" y="35"/>
                    </a:lnTo>
                    <a:lnTo>
                      <a:pt x="206" y="35"/>
                    </a:lnTo>
                    <a:lnTo>
                      <a:pt x="211" y="26"/>
                    </a:lnTo>
                    <a:lnTo>
                      <a:pt x="185" y="28"/>
                    </a:lnTo>
                    <a:lnTo>
                      <a:pt x="182" y="52"/>
                    </a:lnTo>
                    <a:lnTo>
                      <a:pt x="178" y="52"/>
                    </a:lnTo>
                    <a:lnTo>
                      <a:pt x="178" y="54"/>
                    </a:lnTo>
                    <a:lnTo>
                      <a:pt x="137" y="54"/>
                    </a:lnTo>
                    <a:lnTo>
                      <a:pt x="121" y="35"/>
                    </a:lnTo>
                    <a:lnTo>
                      <a:pt x="111" y="2"/>
                    </a:lnTo>
                    <a:lnTo>
                      <a:pt x="107" y="0"/>
                    </a:lnTo>
                    <a:lnTo>
                      <a:pt x="33" y="0"/>
                    </a:lnTo>
                    <a:lnTo>
                      <a:pt x="12" y="7"/>
                    </a:lnTo>
                    <a:lnTo>
                      <a:pt x="29" y="26"/>
                    </a:lnTo>
                    <a:lnTo>
                      <a:pt x="41" y="59"/>
                    </a:lnTo>
                    <a:lnTo>
                      <a:pt x="31" y="78"/>
                    </a:lnTo>
                    <a:lnTo>
                      <a:pt x="50" y="113"/>
                    </a:lnTo>
                    <a:lnTo>
                      <a:pt x="48" y="151"/>
                    </a:lnTo>
                    <a:lnTo>
                      <a:pt x="19" y="179"/>
                    </a:lnTo>
                    <a:lnTo>
                      <a:pt x="12" y="210"/>
                    </a:lnTo>
                    <a:lnTo>
                      <a:pt x="0" y="234"/>
                    </a:lnTo>
                    <a:lnTo>
                      <a:pt x="3" y="269"/>
                    </a:lnTo>
                    <a:lnTo>
                      <a:pt x="22" y="269"/>
                    </a:lnTo>
                    <a:lnTo>
                      <a:pt x="33" y="264"/>
                    </a:lnTo>
                    <a:lnTo>
                      <a:pt x="52" y="276"/>
                    </a:lnTo>
                    <a:lnTo>
                      <a:pt x="161" y="276"/>
                    </a:lnTo>
                    <a:lnTo>
                      <a:pt x="170" y="281"/>
                    </a:lnTo>
                    <a:lnTo>
                      <a:pt x="218" y="288"/>
                    </a:lnTo>
                    <a:lnTo>
                      <a:pt x="274" y="283"/>
                    </a:lnTo>
                    <a:lnTo>
                      <a:pt x="248" y="260"/>
                    </a:lnTo>
                    <a:lnTo>
                      <a:pt x="246" y="25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4" name="Freeform 176"/>
              <p:cNvSpPr>
                <a:spLocks/>
              </p:cNvSpPr>
              <p:nvPr/>
            </p:nvSpPr>
            <p:spPr bwMode="auto">
              <a:xfrm>
                <a:off x="3871912" y="5638801"/>
                <a:ext cx="404812" cy="646113"/>
              </a:xfrm>
              <a:custGeom>
                <a:avLst/>
                <a:gdLst/>
                <a:ahLst/>
                <a:cxnLst>
                  <a:cxn ang="0">
                    <a:pos x="134" y="102"/>
                  </a:cxn>
                  <a:cxn ang="0">
                    <a:pos x="115" y="149"/>
                  </a:cxn>
                  <a:cxn ang="0">
                    <a:pos x="115" y="161"/>
                  </a:cxn>
                  <a:cxn ang="0">
                    <a:pos x="89" y="128"/>
                  </a:cxn>
                  <a:cxn ang="0">
                    <a:pos x="94" y="95"/>
                  </a:cxn>
                  <a:cxn ang="0">
                    <a:pos x="77" y="97"/>
                  </a:cxn>
                  <a:cxn ang="0">
                    <a:pos x="66" y="88"/>
                  </a:cxn>
                  <a:cxn ang="0">
                    <a:pos x="2" y="126"/>
                  </a:cxn>
                  <a:cxn ang="0">
                    <a:pos x="23" y="135"/>
                  </a:cxn>
                  <a:cxn ang="0">
                    <a:pos x="66" y="152"/>
                  </a:cxn>
                  <a:cxn ang="0">
                    <a:pos x="66" y="192"/>
                  </a:cxn>
                  <a:cxn ang="0">
                    <a:pos x="59" y="220"/>
                  </a:cxn>
                  <a:cxn ang="0">
                    <a:pos x="66" y="234"/>
                  </a:cxn>
                  <a:cxn ang="0">
                    <a:pos x="52" y="246"/>
                  </a:cxn>
                  <a:cxn ang="0">
                    <a:pos x="23" y="293"/>
                  </a:cxn>
                  <a:cxn ang="0">
                    <a:pos x="40" y="345"/>
                  </a:cxn>
                  <a:cxn ang="0">
                    <a:pos x="42" y="392"/>
                  </a:cxn>
                  <a:cxn ang="0">
                    <a:pos x="44" y="404"/>
                  </a:cxn>
                  <a:cxn ang="0">
                    <a:pos x="56" y="407"/>
                  </a:cxn>
                  <a:cxn ang="0">
                    <a:pos x="52" y="385"/>
                  </a:cxn>
                  <a:cxn ang="0">
                    <a:pos x="80" y="364"/>
                  </a:cxn>
                  <a:cxn ang="0">
                    <a:pos x="122" y="329"/>
                  </a:cxn>
                  <a:cxn ang="0">
                    <a:pos x="106" y="246"/>
                  </a:cxn>
                  <a:cxn ang="0">
                    <a:pos x="141" y="206"/>
                  </a:cxn>
                  <a:cxn ang="0">
                    <a:pos x="163" y="180"/>
                  </a:cxn>
                  <a:cxn ang="0">
                    <a:pos x="231" y="147"/>
                  </a:cxn>
                  <a:cxn ang="0">
                    <a:pos x="255" y="107"/>
                  </a:cxn>
                  <a:cxn ang="0">
                    <a:pos x="248" y="57"/>
                  </a:cxn>
                  <a:cxn ang="0">
                    <a:pos x="245" y="0"/>
                  </a:cxn>
                  <a:cxn ang="0">
                    <a:pos x="198" y="26"/>
                  </a:cxn>
                  <a:cxn ang="0">
                    <a:pos x="172" y="31"/>
                  </a:cxn>
                  <a:cxn ang="0">
                    <a:pos x="141" y="31"/>
                  </a:cxn>
                  <a:cxn ang="0">
                    <a:pos x="113" y="29"/>
                  </a:cxn>
                  <a:cxn ang="0">
                    <a:pos x="108" y="76"/>
                  </a:cxn>
                  <a:cxn ang="0">
                    <a:pos x="132" y="97"/>
                  </a:cxn>
                </a:cxnLst>
                <a:rect l="0" t="0" r="r" b="b"/>
                <a:pathLst>
                  <a:path w="255" h="407">
                    <a:moveTo>
                      <a:pt x="132" y="97"/>
                    </a:moveTo>
                    <a:lnTo>
                      <a:pt x="134" y="102"/>
                    </a:lnTo>
                    <a:lnTo>
                      <a:pt x="132" y="137"/>
                    </a:lnTo>
                    <a:lnTo>
                      <a:pt x="115" y="149"/>
                    </a:lnTo>
                    <a:lnTo>
                      <a:pt x="118" y="166"/>
                    </a:lnTo>
                    <a:lnTo>
                      <a:pt x="115" y="161"/>
                    </a:lnTo>
                    <a:lnTo>
                      <a:pt x="115" y="161"/>
                    </a:lnTo>
                    <a:lnTo>
                      <a:pt x="89" y="128"/>
                    </a:lnTo>
                    <a:lnTo>
                      <a:pt x="99" y="114"/>
                    </a:lnTo>
                    <a:lnTo>
                      <a:pt x="94" y="95"/>
                    </a:lnTo>
                    <a:lnTo>
                      <a:pt x="80" y="102"/>
                    </a:lnTo>
                    <a:lnTo>
                      <a:pt x="77" y="97"/>
                    </a:lnTo>
                    <a:lnTo>
                      <a:pt x="75" y="97"/>
                    </a:lnTo>
                    <a:lnTo>
                      <a:pt x="66" y="88"/>
                    </a:lnTo>
                    <a:lnTo>
                      <a:pt x="0" y="111"/>
                    </a:lnTo>
                    <a:lnTo>
                      <a:pt x="2" y="126"/>
                    </a:lnTo>
                    <a:lnTo>
                      <a:pt x="2" y="135"/>
                    </a:lnTo>
                    <a:lnTo>
                      <a:pt x="23" y="135"/>
                    </a:lnTo>
                    <a:lnTo>
                      <a:pt x="40" y="144"/>
                    </a:lnTo>
                    <a:lnTo>
                      <a:pt x="66" y="152"/>
                    </a:lnTo>
                    <a:lnTo>
                      <a:pt x="66" y="152"/>
                    </a:lnTo>
                    <a:lnTo>
                      <a:pt x="66" y="192"/>
                    </a:lnTo>
                    <a:lnTo>
                      <a:pt x="66" y="194"/>
                    </a:lnTo>
                    <a:lnTo>
                      <a:pt x="59" y="220"/>
                    </a:lnTo>
                    <a:lnTo>
                      <a:pt x="66" y="234"/>
                    </a:lnTo>
                    <a:lnTo>
                      <a:pt x="66" y="234"/>
                    </a:lnTo>
                    <a:lnTo>
                      <a:pt x="66" y="234"/>
                    </a:lnTo>
                    <a:lnTo>
                      <a:pt x="52" y="246"/>
                    </a:lnTo>
                    <a:lnTo>
                      <a:pt x="49" y="265"/>
                    </a:lnTo>
                    <a:lnTo>
                      <a:pt x="23" y="293"/>
                    </a:lnTo>
                    <a:lnTo>
                      <a:pt x="30" y="322"/>
                    </a:lnTo>
                    <a:lnTo>
                      <a:pt x="40" y="345"/>
                    </a:lnTo>
                    <a:lnTo>
                      <a:pt x="40" y="385"/>
                    </a:lnTo>
                    <a:lnTo>
                      <a:pt x="42" y="392"/>
                    </a:lnTo>
                    <a:lnTo>
                      <a:pt x="42" y="404"/>
                    </a:lnTo>
                    <a:lnTo>
                      <a:pt x="44" y="404"/>
                    </a:lnTo>
                    <a:lnTo>
                      <a:pt x="56" y="404"/>
                    </a:lnTo>
                    <a:lnTo>
                      <a:pt x="56" y="407"/>
                    </a:lnTo>
                    <a:lnTo>
                      <a:pt x="61" y="407"/>
                    </a:lnTo>
                    <a:lnTo>
                      <a:pt x="52" y="385"/>
                    </a:lnTo>
                    <a:lnTo>
                      <a:pt x="61" y="374"/>
                    </a:lnTo>
                    <a:lnTo>
                      <a:pt x="80" y="364"/>
                    </a:lnTo>
                    <a:lnTo>
                      <a:pt x="115" y="348"/>
                    </a:lnTo>
                    <a:lnTo>
                      <a:pt x="122" y="329"/>
                    </a:lnTo>
                    <a:lnTo>
                      <a:pt x="125" y="289"/>
                    </a:lnTo>
                    <a:lnTo>
                      <a:pt x="106" y="246"/>
                    </a:lnTo>
                    <a:lnTo>
                      <a:pt x="108" y="232"/>
                    </a:lnTo>
                    <a:lnTo>
                      <a:pt x="141" y="206"/>
                    </a:lnTo>
                    <a:lnTo>
                      <a:pt x="144" y="206"/>
                    </a:lnTo>
                    <a:lnTo>
                      <a:pt x="163" y="180"/>
                    </a:lnTo>
                    <a:lnTo>
                      <a:pt x="181" y="168"/>
                    </a:lnTo>
                    <a:lnTo>
                      <a:pt x="231" y="147"/>
                    </a:lnTo>
                    <a:lnTo>
                      <a:pt x="248" y="123"/>
                    </a:lnTo>
                    <a:lnTo>
                      <a:pt x="255" y="107"/>
                    </a:lnTo>
                    <a:lnTo>
                      <a:pt x="245" y="76"/>
                    </a:lnTo>
                    <a:lnTo>
                      <a:pt x="248" y="57"/>
                    </a:lnTo>
                    <a:lnTo>
                      <a:pt x="241" y="22"/>
                    </a:lnTo>
                    <a:lnTo>
                      <a:pt x="245" y="0"/>
                    </a:lnTo>
                    <a:lnTo>
                      <a:pt x="231" y="10"/>
                    </a:lnTo>
                    <a:lnTo>
                      <a:pt x="198" y="26"/>
                    </a:lnTo>
                    <a:lnTo>
                      <a:pt x="189" y="19"/>
                    </a:lnTo>
                    <a:lnTo>
                      <a:pt x="172" y="31"/>
                    </a:lnTo>
                    <a:lnTo>
                      <a:pt x="163" y="26"/>
                    </a:lnTo>
                    <a:lnTo>
                      <a:pt x="141" y="31"/>
                    </a:lnTo>
                    <a:lnTo>
                      <a:pt x="132" y="26"/>
                    </a:lnTo>
                    <a:lnTo>
                      <a:pt x="113" y="29"/>
                    </a:lnTo>
                    <a:lnTo>
                      <a:pt x="106" y="40"/>
                    </a:lnTo>
                    <a:lnTo>
                      <a:pt x="108" y="76"/>
                    </a:lnTo>
                    <a:lnTo>
                      <a:pt x="118" y="83"/>
                    </a:lnTo>
                    <a:lnTo>
                      <a:pt x="132" y="97"/>
                    </a:lnTo>
                    <a:lnTo>
                      <a:pt x="132" y="9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5" name="Freeform 177"/>
              <p:cNvSpPr>
                <a:spLocks/>
              </p:cNvSpPr>
              <p:nvPr/>
            </p:nvSpPr>
            <p:spPr bwMode="auto">
              <a:xfrm>
                <a:off x="4395787" y="3656013"/>
                <a:ext cx="735012" cy="614363"/>
              </a:xfrm>
              <a:custGeom>
                <a:avLst/>
                <a:gdLst/>
                <a:ahLst/>
                <a:cxnLst>
                  <a:cxn ang="0">
                    <a:pos x="463" y="335"/>
                  </a:cxn>
                  <a:cxn ang="0">
                    <a:pos x="447" y="330"/>
                  </a:cxn>
                  <a:cxn ang="0">
                    <a:pos x="449" y="307"/>
                  </a:cxn>
                  <a:cxn ang="0">
                    <a:pos x="428" y="300"/>
                  </a:cxn>
                  <a:cxn ang="0">
                    <a:pos x="402" y="267"/>
                  </a:cxn>
                  <a:cxn ang="0">
                    <a:pos x="397" y="262"/>
                  </a:cxn>
                  <a:cxn ang="0">
                    <a:pos x="416" y="226"/>
                  </a:cxn>
                  <a:cxn ang="0">
                    <a:pos x="402" y="219"/>
                  </a:cxn>
                  <a:cxn ang="0">
                    <a:pos x="397" y="200"/>
                  </a:cxn>
                  <a:cxn ang="0">
                    <a:pos x="397" y="165"/>
                  </a:cxn>
                  <a:cxn ang="0">
                    <a:pos x="397" y="144"/>
                  </a:cxn>
                  <a:cxn ang="0">
                    <a:pos x="411" y="111"/>
                  </a:cxn>
                  <a:cxn ang="0">
                    <a:pos x="411" y="106"/>
                  </a:cxn>
                  <a:cxn ang="0">
                    <a:pos x="390" y="82"/>
                  </a:cxn>
                  <a:cxn ang="0">
                    <a:pos x="352" y="54"/>
                  </a:cxn>
                  <a:cxn ang="0">
                    <a:pos x="317" y="45"/>
                  </a:cxn>
                  <a:cxn ang="0">
                    <a:pos x="315" y="40"/>
                  </a:cxn>
                  <a:cxn ang="0">
                    <a:pos x="258" y="61"/>
                  </a:cxn>
                  <a:cxn ang="0">
                    <a:pos x="239" y="80"/>
                  </a:cxn>
                  <a:cxn ang="0">
                    <a:pos x="189" y="87"/>
                  </a:cxn>
                  <a:cxn ang="0">
                    <a:pos x="147" y="63"/>
                  </a:cxn>
                  <a:cxn ang="0">
                    <a:pos x="116" y="35"/>
                  </a:cxn>
                  <a:cxn ang="0">
                    <a:pos x="97" y="19"/>
                  </a:cxn>
                  <a:cxn ang="0">
                    <a:pos x="100" y="4"/>
                  </a:cxn>
                  <a:cxn ang="0">
                    <a:pos x="59" y="23"/>
                  </a:cxn>
                  <a:cxn ang="0">
                    <a:pos x="50" y="23"/>
                  </a:cxn>
                  <a:cxn ang="0">
                    <a:pos x="19" y="0"/>
                  </a:cxn>
                  <a:cxn ang="0">
                    <a:pos x="0" y="7"/>
                  </a:cxn>
                  <a:cxn ang="0">
                    <a:pos x="5" y="23"/>
                  </a:cxn>
                  <a:cxn ang="0">
                    <a:pos x="3" y="49"/>
                  </a:cxn>
                  <a:cxn ang="0">
                    <a:pos x="14" y="66"/>
                  </a:cxn>
                  <a:cxn ang="0">
                    <a:pos x="29" y="97"/>
                  </a:cxn>
                  <a:cxn ang="0">
                    <a:pos x="48" y="106"/>
                  </a:cxn>
                  <a:cxn ang="0">
                    <a:pos x="33" y="146"/>
                  </a:cxn>
                  <a:cxn ang="0">
                    <a:pos x="40" y="160"/>
                  </a:cxn>
                  <a:cxn ang="0">
                    <a:pos x="43" y="165"/>
                  </a:cxn>
                  <a:cxn ang="0">
                    <a:pos x="78" y="196"/>
                  </a:cxn>
                  <a:cxn ang="0">
                    <a:pos x="81" y="200"/>
                  </a:cxn>
                  <a:cxn ang="0">
                    <a:pos x="88" y="236"/>
                  </a:cxn>
                  <a:cxn ang="0">
                    <a:pos x="90" y="238"/>
                  </a:cxn>
                  <a:cxn ang="0">
                    <a:pos x="95" y="250"/>
                  </a:cxn>
                  <a:cxn ang="0">
                    <a:pos x="116" y="252"/>
                  </a:cxn>
                  <a:cxn ang="0">
                    <a:pos x="144" y="257"/>
                  </a:cxn>
                  <a:cxn ang="0">
                    <a:pos x="175" y="316"/>
                  </a:cxn>
                  <a:cxn ang="0">
                    <a:pos x="203" y="330"/>
                  </a:cxn>
                  <a:cxn ang="0">
                    <a:pos x="267" y="345"/>
                  </a:cxn>
                  <a:cxn ang="0">
                    <a:pos x="296" y="335"/>
                  </a:cxn>
                  <a:cxn ang="0">
                    <a:pos x="317" y="373"/>
                  </a:cxn>
                  <a:cxn ang="0">
                    <a:pos x="397" y="378"/>
                  </a:cxn>
                  <a:cxn ang="0">
                    <a:pos x="418" y="385"/>
                  </a:cxn>
                  <a:cxn ang="0">
                    <a:pos x="426" y="359"/>
                  </a:cxn>
                </a:cxnLst>
                <a:rect l="0" t="0" r="r" b="b"/>
                <a:pathLst>
                  <a:path w="463" h="387">
                    <a:moveTo>
                      <a:pt x="456" y="347"/>
                    </a:moveTo>
                    <a:lnTo>
                      <a:pt x="463" y="335"/>
                    </a:lnTo>
                    <a:lnTo>
                      <a:pt x="456" y="333"/>
                    </a:lnTo>
                    <a:lnTo>
                      <a:pt x="447" y="330"/>
                    </a:lnTo>
                    <a:lnTo>
                      <a:pt x="447" y="328"/>
                    </a:lnTo>
                    <a:lnTo>
                      <a:pt x="449" y="307"/>
                    </a:lnTo>
                    <a:lnTo>
                      <a:pt x="444" y="304"/>
                    </a:lnTo>
                    <a:lnTo>
                      <a:pt x="428" y="300"/>
                    </a:lnTo>
                    <a:lnTo>
                      <a:pt x="426" y="297"/>
                    </a:lnTo>
                    <a:lnTo>
                      <a:pt x="402" y="267"/>
                    </a:lnTo>
                    <a:lnTo>
                      <a:pt x="404" y="264"/>
                    </a:lnTo>
                    <a:lnTo>
                      <a:pt x="397" y="262"/>
                    </a:lnTo>
                    <a:lnTo>
                      <a:pt x="418" y="238"/>
                    </a:lnTo>
                    <a:lnTo>
                      <a:pt x="416" y="226"/>
                    </a:lnTo>
                    <a:lnTo>
                      <a:pt x="402" y="222"/>
                    </a:lnTo>
                    <a:lnTo>
                      <a:pt x="402" y="219"/>
                    </a:lnTo>
                    <a:lnTo>
                      <a:pt x="397" y="219"/>
                    </a:lnTo>
                    <a:lnTo>
                      <a:pt x="397" y="200"/>
                    </a:lnTo>
                    <a:lnTo>
                      <a:pt x="390" y="177"/>
                    </a:lnTo>
                    <a:lnTo>
                      <a:pt x="397" y="165"/>
                    </a:lnTo>
                    <a:lnTo>
                      <a:pt x="388" y="151"/>
                    </a:lnTo>
                    <a:lnTo>
                      <a:pt x="397" y="144"/>
                    </a:lnTo>
                    <a:lnTo>
                      <a:pt x="407" y="108"/>
                    </a:lnTo>
                    <a:lnTo>
                      <a:pt x="411" y="111"/>
                    </a:lnTo>
                    <a:lnTo>
                      <a:pt x="411" y="108"/>
                    </a:lnTo>
                    <a:lnTo>
                      <a:pt x="411" y="106"/>
                    </a:lnTo>
                    <a:lnTo>
                      <a:pt x="411" y="87"/>
                    </a:lnTo>
                    <a:lnTo>
                      <a:pt x="390" y="82"/>
                    </a:lnTo>
                    <a:lnTo>
                      <a:pt x="383" y="73"/>
                    </a:lnTo>
                    <a:lnTo>
                      <a:pt x="352" y="54"/>
                    </a:lnTo>
                    <a:lnTo>
                      <a:pt x="317" y="49"/>
                    </a:lnTo>
                    <a:lnTo>
                      <a:pt x="317" y="45"/>
                    </a:lnTo>
                    <a:lnTo>
                      <a:pt x="317" y="45"/>
                    </a:lnTo>
                    <a:lnTo>
                      <a:pt x="315" y="40"/>
                    </a:lnTo>
                    <a:lnTo>
                      <a:pt x="274" y="45"/>
                    </a:lnTo>
                    <a:lnTo>
                      <a:pt x="258" y="61"/>
                    </a:lnTo>
                    <a:lnTo>
                      <a:pt x="237" y="63"/>
                    </a:lnTo>
                    <a:lnTo>
                      <a:pt x="239" y="80"/>
                    </a:lnTo>
                    <a:lnTo>
                      <a:pt x="227" y="78"/>
                    </a:lnTo>
                    <a:lnTo>
                      <a:pt x="189" y="87"/>
                    </a:lnTo>
                    <a:lnTo>
                      <a:pt x="170" y="82"/>
                    </a:lnTo>
                    <a:lnTo>
                      <a:pt x="147" y="63"/>
                    </a:lnTo>
                    <a:lnTo>
                      <a:pt x="118" y="54"/>
                    </a:lnTo>
                    <a:lnTo>
                      <a:pt x="116" y="35"/>
                    </a:lnTo>
                    <a:lnTo>
                      <a:pt x="95" y="23"/>
                    </a:lnTo>
                    <a:lnTo>
                      <a:pt x="97" y="19"/>
                    </a:lnTo>
                    <a:lnTo>
                      <a:pt x="104" y="7"/>
                    </a:lnTo>
                    <a:lnTo>
                      <a:pt x="100" y="4"/>
                    </a:lnTo>
                    <a:lnTo>
                      <a:pt x="95" y="0"/>
                    </a:lnTo>
                    <a:lnTo>
                      <a:pt x="59" y="23"/>
                    </a:lnTo>
                    <a:lnTo>
                      <a:pt x="57" y="21"/>
                    </a:lnTo>
                    <a:lnTo>
                      <a:pt x="50" y="23"/>
                    </a:lnTo>
                    <a:lnTo>
                      <a:pt x="33" y="21"/>
                    </a:lnTo>
                    <a:lnTo>
                      <a:pt x="19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21"/>
                    </a:lnTo>
                    <a:lnTo>
                      <a:pt x="5" y="23"/>
                    </a:lnTo>
                    <a:lnTo>
                      <a:pt x="3" y="45"/>
                    </a:lnTo>
                    <a:lnTo>
                      <a:pt x="3" y="49"/>
                    </a:lnTo>
                    <a:lnTo>
                      <a:pt x="12" y="54"/>
                    </a:lnTo>
                    <a:lnTo>
                      <a:pt x="14" y="66"/>
                    </a:lnTo>
                    <a:lnTo>
                      <a:pt x="14" y="71"/>
                    </a:lnTo>
                    <a:lnTo>
                      <a:pt x="29" y="97"/>
                    </a:lnTo>
                    <a:lnTo>
                      <a:pt x="50" y="101"/>
                    </a:lnTo>
                    <a:lnTo>
                      <a:pt x="48" y="106"/>
                    </a:lnTo>
                    <a:lnTo>
                      <a:pt x="52" y="108"/>
                    </a:lnTo>
                    <a:lnTo>
                      <a:pt x="33" y="146"/>
                    </a:lnTo>
                    <a:lnTo>
                      <a:pt x="31" y="156"/>
                    </a:lnTo>
                    <a:lnTo>
                      <a:pt x="40" y="160"/>
                    </a:lnTo>
                    <a:lnTo>
                      <a:pt x="40" y="163"/>
                    </a:lnTo>
                    <a:lnTo>
                      <a:pt x="43" y="165"/>
                    </a:lnTo>
                    <a:lnTo>
                      <a:pt x="52" y="182"/>
                    </a:lnTo>
                    <a:lnTo>
                      <a:pt x="78" y="196"/>
                    </a:lnTo>
                    <a:lnTo>
                      <a:pt x="78" y="198"/>
                    </a:lnTo>
                    <a:lnTo>
                      <a:pt x="81" y="200"/>
                    </a:lnTo>
                    <a:lnTo>
                      <a:pt x="90" y="215"/>
                    </a:lnTo>
                    <a:lnTo>
                      <a:pt x="88" y="236"/>
                    </a:lnTo>
                    <a:lnTo>
                      <a:pt x="90" y="236"/>
                    </a:lnTo>
                    <a:lnTo>
                      <a:pt x="90" y="238"/>
                    </a:lnTo>
                    <a:lnTo>
                      <a:pt x="95" y="238"/>
                    </a:lnTo>
                    <a:lnTo>
                      <a:pt x="95" y="250"/>
                    </a:lnTo>
                    <a:lnTo>
                      <a:pt x="107" y="262"/>
                    </a:lnTo>
                    <a:lnTo>
                      <a:pt x="116" y="252"/>
                    </a:lnTo>
                    <a:lnTo>
                      <a:pt x="133" y="262"/>
                    </a:lnTo>
                    <a:lnTo>
                      <a:pt x="144" y="257"/>
                    </a:lnTo>
                    <a:lnTo>
                      <a:pt x="156" y="278"/>
                    </a:lnTo>
                    <a:lnTo>
                      <a:pt x="175" y="316"/>
                    </a:lnTo>
                    <a:lnTo>
                      <a:pt x="201" y="321"/>
                    </a:lnTo>
                    <a:lnTo>
                      <a:pt x="203" y="330"/>
                    </a:lnTo>
                    <a:lnTo>
                      <a:pt x="258" y="354"/>
                    </a:lnTo>
                    <a:lnTo>
                      <a:pt x="267" y="345"/>
                    </a:lnTo>
                    <a:lnTo>
                      <a:pt x="284" y="347"/>
                    </a:lnTo>
                    <a:lnTo>
                      <a:pt x="296" y="335"/>
                    </a:lnTo>
                    <a:lnTo>
                      <a:pt x="312" y="345"/>
                    </a:lnTo>
                    <a:lnTo>
                      <a:pt x="317" y="373"/>
                    </a:lnTo>
                    <a:lnTo>
                      <a:pt x="381" y="382"/>
                    </a:lnTo>
                    <a:lnTo>
                      <a:pt x="397" y="378"/>
                    </a:lnTo>
                    <a:lnTo>
                      <a:pt x="416" y="387"/>
                    </a:lnTo>
                    <a:lnTo>
                      <a:pt x="418" y="385"/>
                    </a:lnTo>
                    <a:lnTo>
                      <a:pt x="418" y="382"/>
                    </a:lnTo>
                    <a:lnTo>
                      <a:pt x="426" y="359"/>
                    </a:lnTo>
                    <a:lnTo>
                      <a:pt x="456" y="34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6" name="Freeform 178"/>
              <p:cNvSpPr>
                <a:spLocks/>
              </p:cNvSpPr>
              <p:nvPr/>
            </p:nvSpPr>
            <p:spPr bwMode="auto">
              <a:xfrm>
                <a:off x="2206625" y="4859338"/>
                <a:ext cx="119062" cy="120650"/>
              </a:xfrm>
              <a:custGeom>
                <a:avLst/>
                <a:gdLst/>
                <a:ahLst/>
                <a:cxnLst>
                  <a:cxn ang="0">
                    <a:pos x="2" y="21"/>
                  </a:cxn>
                  <a:cxn ang="0">
                    <a:pos x="2" y="21"/>
                  </a:cxn>
                  <a:cxn ang="0">
                    <a:pos x="0" y="21"/>
                  </a:cxn>
                  <a:cxn ang="0">
                    <a:pos x="7" y="61"/>
                  </a:cxn>
                  <a:cxn ang="0">
                    <a:pos x="42" y="76"/>
                  </a:cxn>
                  <a:cxn ang="0">
                    <a:pos x="66" y="54"/>
                  </a:cxn>
                  <a:cxn ang="0">
                    <a:pos x="75" y="35"/>
                  </a:cxn>
                  <a:cxn ang="0">
                    <a:pos x="66" y="17"/>
                  </a:cxn>
                  <a:cxn ang="0">
                    <a:pos x="49" y="0"/>
                  </a:cxn>
                  <a:cxn ang="0">
                    <a:pos x="21" y="2"/>
                  </a:cxn>
                  <a:cxn ang="0">
                    <a:pos x="2" y="21"/>
                  </a:cxn>
                </a:cxnLst>
                <a:rect l="0" t="0" r="r" b="b"/>
                <a:pathLst>
                  <a:path w="75" h="76">
                    <a:moveTo>
                      <a:pt x="2" y="21"/>
                    </a:moveTo>
                    <a:lnTo>
                      <a:pt x="2" y="21"/>
                    </a:lnTo>
                    <a:lnTo>
                      <a:pt x="0" y="21"/>
                    </a:lnTo>
                    <a:lnTo>
                      <a:pt x="7" y="61"/>
                    </a:lnTo>
                    <a:lnTo>
                      <a:pt x="42" y="76"/>
                    </a:lnTo>
                    <a:lnTo>
                      <a:pt x="66" y="54"/>
                    </a:lnTo>
                    <a:lnTo>
                      <a:pt x="75" y="35"/>
                    </a:lnTo>
                    <a:lnTo>
                      <a:pt x="66" y="17"/>
                    </a:lnTo>
                    <a:lnTo>
                      <a:pt x="49" y="0"/>
                    </a:lnTo>
                    <a:lnTo>
                      <a:pt x="21" y="2"/>
                    </a:lnTo>
                    <a:lnTo>
                      <a:pt x="2" y="2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7" name="Freeform 179"/>
              <p:cNvSpPr>
                <a:spLocks/>
              </p:cNvSpPr>
              <p:nvPr/>
            </p:nvSpPr>
            <p:spPr bwMode="auto">
              <a:xfrm>
                <a:off x="2071687" y="4754563"/>
                <a:ext cx="119062" cy="74613"/>
              </a:xfrm>
              <a:custGeom>
                <a:avLst/>
                <a:gdLst/>
                <a:ahLst/>
                <a:cxnLst>
                  <a:cxn ang="0">
                    <a:pos x="75" y="26"/>
                  </a:cxn>
                  <a:cxn ang="0">
                    <a:pos x="68" y="14"/>
                  </a:cxn>
                  <a:cxn ang="0">
                    <a:pos x="75" y="0"/>
                  </a:cxn>
                  <a:cxn ang="0">
                    <a:pos x="37" y="0"/>
                  </a:cxn>
                  <a:cxn ang="0">
                    <a:pos x="23" y="7"/>
                  </a:cxn>
                  <a:cxn ang="0">
                    <a:pos x="0" y="9"/>
                  </a:cxn>
                  <a:cxn ang="0">
                    <a:pos x="11" y="14"/>
                  </a:cxn>
                  <a:cxn ang="0">
                    <a:pos x="21" y="40"/>
                  </a:cxn>
                  <a:cxn ang="0">
                    <a:pos x="30" y="35"/>
                  </a:cxn>
                  <a:cxn ang="0">
                    <a:pos x="42" y="47"/>
                  </a:cxn>
                  <a:cxn ang="0">
                    <a:pos x="49" y="33"/>
                  </a:cxn>
                  <a:cxn ang="0">
                    <a:pos x="51" y="33"/>
                  </a:cxn>
                  <a:cxn ang="0">
                    <a:pos x="51" y="31"/>
                  </a:cxn>
                  <a:cxn ang="0">
                    <a:pos x="75" y="26"/>
                  </a:cxn>
                </a:cxnLst>
                <a:rect l="0" t="0" r="r" b="b"/>
                <a:pathLst>
                  <a:path w="75" h="47">
                    <a:moveTo>
                      <a:pt x="75" y="26"/>
                    </a:moveTo>
                    <a:lnTo>
                      <a:pt x="68" y="14"/>
                    </a:lnTo>
                    <a:lnTo>
                      <a:pt x="75" y="0"/>
                    </a:lnTo>
                    <a:lnTo>
                      <a:pt x="37" y="0"/>
                    </a:lnTo>
                    <a:lnTo>
                      <a:pt x="23" y="7"/>
                    </a:lnTo>
                    <a:lnTo>
                      <a:pt x="0" y="9"/>
                    </a:lnTo>
                    <a:lnTo>
                      <a:pt x="11" y="14"/>
                    </a:lnTo>
                    <a:lnTo>
                      <a:pt x="21" y="40"/>
                    </a:lnTo>
                    <a:lnTo>
                      <a:pt x="30" y="35"/>
                    </a:lnTo>
                    <a:lnTo>
                      <a:pt x="42" y="47"/>
                    </a:lnTo>
                    <a:lnTo>
                      <a:pt x="49" y="33"/>
                    </a:lnTo>
                    <a:lnTo>
                      <a:pt x="51" y="33"/>
                    </a:lnTo>
                    <a:lnTo>
                      <a:pt x="51" y="31"/>
                    </a:lnTo>
                    <a:lnTo>
                      <a:pt x="75" y="2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8" name="Freeform 180"/>
              <p:cNvSpPr>
                <a:spLocks/>
              </p:cNvSpPr>
              <p:nvPr/>
            </p:nvSpPr>
            <p:spPr bwMode="auto">
              <a:xfrm>
                <a:off x="3387725" y="3505201"/>
                <a:ext cx="25400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6" y="10"/>
                  </a:cxn>
                  <a:cxn ang="0">
                    <a:pos x="7" y="0"/>
                  </a:cxn>
                  <a:cxn ang="0">
                    <a:pos x="4" y="0"/>
                  </a:cxn>
                </a:cxnLst>
                <a:rect l="0" t="0" r="r" b="b"/>
                <a:pathLst>
                  <a:path w="16" h="10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16" y="10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9" name="Freeform 181"/>
              <p:cNvSpPr>
                <a:spLocks/>
              </p:cNvSpPr>
              <p:nvPr/>
            </p:nvSpPr>
            <p:spPr bwMode="auto">
              <a:xfrm>
                <a:off x="3225800" y="3340101"/>
                <a:ext cx="209550" cy="157163"/>
              </a:xfrm>
              <a:custGeom>
                <a:avLst/>
                <a:gdLst/>
                <a:ahLst/>
                <a:cxnLst>
                  <a:cxn ang="0">
                    <a:pos x="69" y="38"/>
                  </a:cxn>
                  <a:cxn ang="0">
                    <a:pos x="85" y="29"/>
                  </a:cxn>
                  <a:cxn ang="0">
                    <a:pos x="106" y="36"/>
                  </a:cxn>
                  <a:cxn ang="0">
                    <a:pos x="125" y="36"/>
                  </a:cxn>
                  <a:cxn ang="0">
                    <a:pos x="132" y="40"/>
                  </a:cxn>
                  <a:cxn ang="0">
                    <a:pos x="132" y="38"/>
                  </a:cxn>
                  <a:cxn ang="0">
                    <a:pos x="128" y="14"/>
                  </a:cxn>
                  <a:cxn ang="0">
                    <a:pos x="121" y="19"/>
                  </a:cxn>
                  <a:cxn ang="0">
                    <a:pos x="121" y="19"/>
                  </a:cxn>
                  <a:cxn ang="0">
                    <a:pos x="116" y="22"/>
                  </a:cxn>
                  <a:cxn ang="0">
                    <a:pos x="90" y="14"/>
                  </a:cxn>
                  <a:cxn ang="0">
                    <a:pos x="73" y="0"/>
                  </a:cxn>
                  <a:cxn ang="0">
                    <a:pos x="52" y="7"/>
                  </a:cxn>
                  <a:cxn ang="0">
                    <a:pos x="43" y="29"/>
                  </a:cxn>
                  <a:cxn ang="0">
                    <a:pos x="40" y="29"/>
                  </a:cxn>
                  <a:cxn ang="0">
                    <a:pos x="40" y="31"/>
                  </a:cxn>
                  <a:cxn ang="0">
                    <a:pos x="0" y="26"/>
                  </a:cxn>
                  <a:cxn ang="0">
                    <a:pos x="10" y="47"/>
                  </a:cxn>
                  <a:cxn ang="0">
                    <a:pos x="14" y="38"/>
                  </a:cxn>
                  <a:cxn ang="0">
                    <a:pos x="21" y="52"/>
                  </a:cxn>
                  <a:cxn ang="0">
                    <a:pos x="31" y="38"/>
                  </a:cxn>
                  <a:cxn ang="0">
                    <a:pos x="31" y="66"/>
                  </a:cxn>
                  <a:cxn ang="0">
                    <a:pos x="43" y="76"/>
                  </a:cxn>
                  <a:cxn ang="0">
                    <a:pos x="76" y="92"/>
                  </a:cxn>
                  <a:cxn ang="0">
                    <a:pos x="97" y="99"/>
                  </a:cxn>
                  <a:cxn ang="0">
                    <a:pos x="97" y="95"/>
                  </a:cxn>
                  <a:cxn ang="0">
                    <a:pos x="62" y="64"/>
                  </a:cxn>
                  <a:cxn ang="0">
                    <a:pos x="52" y="52"/>
                  </a:cxn>
                  <a:cxn ang="0">
                    <a:pos x="52" y="38"/>
                  </a:cxn>
                  <a:cxn ang="0">
                    <a:pos x="57" y="40"/>
                  </a:cxn>
                  <a:cxn ang="0">
                    <a:pos x="57" y="36"/>
                  </a:cxn>
                  <a:cxn ang="0">
                    <a:pos x="69" y="38"/>
                  </a:cxn>
                </a:cxnLst>
                <a:rect l="0" t="0" r="r" b="b"/>
                <a:pathLst>
                  <a:path w="132" h="99">
                    <a:moveTo>
                      <a:pt x="69" y="38"/>
                    </a:moveTo>
                    <a:lnTo>
                      <a:pt x="85" y="29"/>
                    </a:lnTo>
                    <a:lnTo>
                      <a:pt x="106" y="36"/>
                    </a:lnTo>
                    <a:lnTo>
                      <a:pt x="125" y="36"/>
                    </a:lnTo>
                    <a:lnTo>
                      <a:pt x="132" y="40"/>
                    </a:lnTo>
                    <a:lnTo>
                      <a:pt x="132" y="38"/>
                    </a:lnTo>
                    <a:lnTo>
                      <a:pt x="128" y="14"/>
                    </a:lnTo>
                    <a:lnTo>
                      <a:pt x="121" y="19"/>
                    </a:lnTo>
                    <a:lnTo>
                      <a:pt x="121" y="19"/>
                    </a:lnTo>
                    <a:lnTo>
                      <a:pt x="116" y="22"/>
                    </a:lnTo>
                    <a:lnTo>
                      <a:pt x="90" y="14"/>
                    </a:lnTo>
                    <a:lnTo>
                      <a:pt x="73" y="0"/>
                    </a:lnTo>
                    <a:lnTo>
                      <a:pt x="52" y="7"/>
                    </a:lnTo>
                    <a:lnTo>
                      <a:pt x="43" y="29"/>
                    </a:lnTo>
                    <a:lnTo>
                      <a:pt x="40" y="29"/>
                    </a:lnTo>
                    <a:lnTo>
                      <a:pt x="40" y="31"/>
                    </a:lnTo>
                    <a:lnTo>
                      <a:pt x="0" y="26"/>
                    </a:lnTo>
                    <a:lnTo>
                      <a:pt x="10" y="47"/>
                    </a:lnTo>
                    <a:lnTo>
                      <a:pt x="14" y="38"/>
                    </a:lnTo>
                    <a:lnTo>
                      <a:pt x="21" y="52"/>
                    </a:lnTo>
                    <a:lnTo>
                      <a:pt x="31" y="38"/>
                    </a:lnTo>
                    <a:lnTo>
                      <a:pt x="31" y="66"/>
                    </a:lnTo>
                    <a:lnTo>
                      <a:pt x="43" y="76"/>
                    </a:lnTo>
                    <a:lnTo>
                      <a:pt x="76" y="92"/>
                    </a:lnTo>
                    <a:lnTo>
                      <a:pt x="97" y="99"/>
                    </a:lnTo>
                    <a:lnTo>
                      <a:pt x="97" y="95"/>
                    </a:lnTo>
                    <a:lnTo>
                      <a:pt x="62" y="64"/>
                    </a:lnTo>
                    <a:lnTo>
                      <a:pt x="52" y="52"/>
                    </a:lnTo>
                    <a:lnTo>
                      <a:pt x="52" y="38"/>
                    </a:lnTo>
                    <a:lnTo>
                      <a:pt x="57" y="40"/>
                    </a:lnTo>
                    <a:lnTo>
                      <a:pt x="57" y="36"/>
                    </a:lnTo>
                    <a:lnTo>
                      <a:pt x="69" y="3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0" name="Freeform 182"/>
              <p:cNvSpPr>
                <a:spLocks/>
              </p:cNvSpPr>
              <p:nvPr/>
            </p:nvSpPr>
            <p:spPr bwMode="auto">
              <a:xfrm>
                <a:off x="3379787" y="3502026"/>
                <a:ext cx="317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1" name="Freeform 183"/>
              <p:cNvSpPr>
                <a:spLocks noEditPoints="1"/>
              </p:cNvSpPr>
              <p:nvPr/>
            </p:nvSpPr>
            <p:spPr bwMode="auto">
              <a:xfrm>
                <a:off x="3346450" y="6089651"/>
                <a:ext cx="614362" cy="525463"/>
              </a:xfrm>
              <a:custGeom>
                <a:avLst/>
                <a:gdLst/>
                <a:ahLst/>
                <a:cxnLst>
                  <a:cxn ang="0">
                    <a:pos x="373" y="120"/>
                  </a:cxn>
                  <a:cxn ang="0">
                    <a:pos x="366" y="134"/>
                  </a:cxn>
                  <a:cxn ang="0">
                    <a:pos x="338" y="108"/>
                  </a:cxn>
                  <a:cxn ang="0">
                    <a:pos x="366" y="99"/>
                  </a:cxn>
                  <a:cxn ang="0">
                    <a:pos x="357" y="35"/>
                  </a:cxn>
                  <a:cxn ang="0">
                    <a:pos x="333" y="7"/>
                  </a:cxn>
                  <a:cxn ang="0">
                    <a:pos x="305" y="0"/>
                  </a:cxn>
                  <a:cxn ang="0">
                    <a:pos x="300" y="2"/>
                  </a:cxn>
                  <a:cxn ang="0">
                    <a:pos x="274" y="16"/>
                  </a:cxn>
                  <a:cxn ang="0">
                    <a:pos x="250" y="42"/>
                  </a:cxn>
                  <a:cxn ang="0">
                    <a:pos x="222" y="71"/>
                  </a:cxn>
                  <a:cxn ang="0">
                    <a:pos x="198" y="94"/>
                  </a:cxn>
                  <a:cxn ang="0">
                    <a:pos x="149" y="101"/>
                  </a:cxn>
                  <a:cxn ang="0">
                    <a:pos x="99" y="123"/>
                  </a:cxn>
                  <a:cxn ang="0">
                    <a:pos x="99" y="120"/>
                  </a:cxn>
                  <a:cxn ang="0">
                    <a:pos x="92" y="75"/>
                  </a:cxn>
                  <a:cxn ang="0">
                    <a:pos x="85" y="68"/>
                  </a:cxn>
                  <a:cxn ang="0">
                    <a:pos x="82" y="163"/>
                  </a:cxn>
                  <a:cxn ang="0">
                    <a:pos x="80" y="168"/>
                  </a:cxn>
                  <a:cxn ang="0">
                    <a:pos x="19" y="175"/>
                  </a:cxn>
                  <a:cxn ang="0">
                    <a:pos x="0" y="168"/>
                  </a:cxn>
                  <a:cxn ang="0">
                    <a:pos x="21" y="212"/>
                  </a:cxn>
                  <a:cxn ang="0">
                    <a:pos x="42" y="274"/>
                  </a:cxn>
                  <a:cxn ang="0">
                    <a:pos x="45" y="307"/>
                  </a:cxn>
                  <a:cxn ang="0">
                    <a:pos x="94" y="321"/>
                  </a:cxn>
                  <a:cxn ang="0">
                    <a:pos x="144" y="309"/>
                  </a:cxn>
                  <a:cxn ang="0">
                    <a:pos x="198" y="316"/>
                  </a:cxn>
                  <a:cxn ang="0">
                    <a:pos x="217" y="302"/>
                  </a:cxn>
                  <a:cxn ang="0">
                    <a:pos x="293" y="264"/>
                  </a:cxn>
                  <a:cxn ang="0">
                    <a:pos x="347" y="191"/>
                  </a:cxn>
                  <a:cxn ang="0">
                    <a:pos x="387" y="123"/>
                  </a:cxn>
                  <a:cxn ang="0">
                    <a:pos x="375" y="120"/>
                  </a:cxn>
                  <a:cxn ang="0">
                    <a:pos x="281" y="208"/>
                  </a:cxn>
                  <a:cxn ang="0">
                    <a:pos x="276" y="219"/>
                  </a:cxn>
                  <a:cxn ang="0">
                    <a:pos x="250" y="194"/>
                  </a:cxn>
                  <a:cxn ang="0">
                    <a:pos x="288" y="165"/>
                  </a:cxn>
                  <a:cxn ang="0">
                    <a:pos x="307" y="184"/>
                  </a:cxn>
                </a:cxnLst>
                <a:rect l="0" t="0" r="r" b="b"/>
                <a:pathLst>
                  <a:path w="387" h="331">
                    <a:moveTo>
                      <a:pt x="375" y="120"/>
                    </a:moveTo>
                    <a:lnTo>
                      <a:pt x="373" y="120"/>
                    </a:lnTo>
                    <a:lnTo>
                      <a:pt x="368" y="120"/>
                    </a:lnTo>
                    <a:lnTo>
                      <a:pt x="366" y="134"/>
                    </a:lnTo>
                    <a:lnTo>
                      <a:pt x="347" y="130"/>
                    </a:lnTo>
                    <a:lnTo>
                      <a:pt x="338" y="108"/>
                    </a:lnTo>
                    <a:lnTo>
                      <a:pt x="352" y="92"/>
                    </a:lnTo>
                    <a:lnTo>
                      <a:pt x="366" y="99"/>
                    </a:lnTo>
                    <a:lnTo>
                      <a:pt x="366" y="56"/>
                    </a:lnTo>
                    <a:lnTo>
                      <a:pt x="357" y="35"/>
                    </a:lnTo>
                    <a:lnTo>
                      <a:pt x="349" y="9"/>
                    </a:lnTo>
                    <a:lnTo>
                      <a:pt x="333" y="7"/>
                    </a:lnTo>
                    <a:lnTo>
                      <a:pt x="307" y="2"/>
                    </a:lnTo>
                    <a:lnTo>
                      <a:pt x="305" y="0"/>
                    </a:lnTo>
                    <a:lnTo>
                      <a:pt x="302" y="0"/>
                    </a:lnTo>
                    <a:lnTo>
                      <a:pt x="300" y="2"/>
                    </a:lnTo>
                    <a:lnTo>
                      <a:pt x="302" y="2"/>
                    </a:lnTo>
                    <a:lnTo>
                      <a:pt x="274" y="16"/>
                    </a:lnTo>
                    <a:lnTo>
                      <a:pt x="264" y="33"/>
                    </a:lnTo>
                    <a:lnTo>
                      <a:pt x="250" y="42"/>
                    </a:lnTo>
                    <a:lnTo>
                      <a:pt x="243" y="56"/>
                    </a:lnTo>
                    <a:lnTo>
                      <a:pt x="222" y="71"/>
                    </a:lnTo>
                    <a:lnTo>
                      <a:pt x="215" y="92"/>
                    </a:lnTo>
                    <a:lnTo>
                      <a:pt x="198" y="94"/>
                    </a:lnTo>
                    <a:lnTo>
                      <a:pt x="156" y="82"/>
                    </a:lnTo>
                    <a:lnTo>
                      <a:pt x="149" y="101"/>
                    </a:lnTo>
                    <a:lnTo>
                      <a:pt x="125" y="123"/>
                    </a:lnTo>
                    <a:lnTo>
                      <a:pt x="99" y="123"/>
                    </a:lnTo>
                    <a:lnTo>
                      <a:pt x="99" y="120"/>
                    </a:lnTo>
                    <a:lnTo>
                      <a:pt x="99" y="120"/>
                    </a:lnTo>
                    <a:lnTo>
                      <a:pt x="101" y="101"/>
                    </a:lnTo>
                    <a:lnTo>
                      <a:pt x="92" y="75"/>
                    </a:lnTo>
                    <a:lnTo>
                      <a:pt x="85" y="71"/>
                    </a:lnTo>
                    <a:lnTo>
                      <a:pt x="85" y="68"/>
                    </a:lnTo>
                    <a:lnTo>
                      <a:pt x="82" y="66"/>
                    </a:lnTo>
                    <a:lnTo>
                      <a:pt x="82" y="163"/>
                    </a:lnTo>
                    <a:lnTo>
                      <a:pt x="80" y="163"/>
                    </a:lnTo>
                    <a:lnTo>
                      <a:pt x="80" y="168"/>
                    </a:lnTo>
                    <a:lnTo>
                      <a:pt x="61" y="179"/>
                    </a:lnTo>
                    <a:lnTo>
                      <a:pt x="19" y="175"/>
                    </a:lnTo>
                    <a:lnTo>
                      <a:pt x="12" y="156"/>
                    </a:lnTo>
                    <a:lnTo>
                      <a:pt x="0" y="168"/>
                    </a:lnTo>
                    <a:lnTo>
                      <a:pt x="9" y="179"/>
                    </a:lnTo>
                    <a:lnTo>
                      <a:pt x="21" y="212"/>
                    </a:lnTo>
                    <a:lnTo>
                      <a:pt x="40" y="248"/>
                    </a:lnTo>
                    <a:lnTo>
                      <a:pt x="42" y="274"/>
                    </a:lnTo>
                    <a:lnTo>
                      <a:pt x="33" y="276"/>
                    </a:lnTo>
                    <a:lnTo>
                      <a:pt x="45" y="307"/>
                    </a:lnTo>
                    <a:lnTo>
                      <a:pt x="73" y="331"/>
                    </a:lnTo>
                    <a:lnTo>
                      <a:pt x="94" y="321"/>
                    </a:lnTo>
                    <a:lnTo>
                      <a:pt x="127" y="319"/>
                    </a:lnTo>
                    <a:lnTo>
                      <a:pt x="144" y="309"/>
                    </a:lnTo>
                    <a:lnTo>
                      <a:pt x="170" y="309"/>
                    </a:lnTo>
                    <a:lnTo>
                      <a:pt x="198" y="316"/>
                    </a:lnTo>
                    <a:lnTo>
                      <a:pt x="219" y="309"/>
                    </a:lnTo>
                    <a:lnTo>
                      <a:pt x="217" y="302"/>
                    </a:lnTo>
                    <a:lnTo>
                      <a:pt x="250" y="297"/>
                    </a:lnTo>
                    <a:lnTo>
                      <a:pt x="293" y="264"/>
                    </a:lnTo>
                    <a:lnTo>
                      <a:pt x="328" y="227"/>
                    </a:lnTo>
                    <a:lnTo>
                      <a:pt x="347" y="191"/>
                    </a:lnTo>
                    <a:lnTo>
                      <a:pt x="375" y="165"/>
                    </a:lnTo>
                    <a:lnTo>
                      <a:pt x="387" y="123"/>
                    </a:lnTo>
                    <a:lnTo>
                      <a:pt x="387" y="120"/>
                    </a:lnTo>
                    <a:lnTo>
                      <a:pt x="375" y="120"/>
                    </a:lnTo>
                    <a:close/>
                    <a:moveTo>
                      <a:pt x="300" y="201"/>
                    </a:moveTo>
                    <a:lnTo>
                      <a:pt x="281" y="208"/>
                    </a:lnTo>
                    <a:lnTo>
                      <a:pt x="276" y="217"/>
                    </a:lnTo>
                    <a:lnTo>
                      <a:pt x="276" y="219"/>
                    </a:lnTo>
                    <a:lnTo>
                      <a:pt x="257" y="210"/>
                    </a:lnTo>
                    <a:lnTo>
                      <a:pt x="250" y="194"/>
                    </a:lnTo>
                    <a:lnTo>
                      <a:pt x="276" y="170"/>
                    </a:lnTo>
                    <a:lnTo>
                      <a:pt x="288" y="165"/>
                    </a:lnTo>
                    <a:lnTo>
                      <a:pt x="293" y="170"/>
                    </a:lnTo>
                    <a:lnTo>
                      <a:pt x="307" y="184"/>
                    </a:lnTo>
                    <a:lnTo>
                      <a:pt x="300" y="20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2" name="Freeform 184"/>
              <p:cNvSpPr>
                <a:spLocks/>
              </p:cNvSpPr>
              <p:nvPr/>
            </p:nvSpPr>
            <p:spPr bwMode="auto">
              <a:xfrm>
                <a:off x="3181350" y="5038726"/>
                <a:ext cx="719137" cy="712788"/>
              </a:xfrm>
              <a:custGeom>
                <a:avLst/>
                <a:gdLst/>
                <a:ahLst/>
                <a:cxnLst>
                  <a:cxn ang="0">
                    <a:pos x="127" y="324"/>
                  </a:cxn>
                  <a:cxn ang="0">
                    <a:pos x="168" y="322"/>
                  </a:cxn>
                  <a:cxn ang="0">
                    <a:pos x="201" y="296"/>
                  </a:cxn>
                  <a:cxn ang="0">
                    <a:pos x="196" y="305"/>
                  </a:cxn>
                  <a:cxn ang="0">
                    <a:pos x="231" y="333"/>
                  </a:cxn>
                  <a:cxn ang="0">
                    <a:pos x="234" y="369"/>
                  </a:cxn>
                  <a:cxn ang="0">
                    <a:pos x="279" y="390"/>
                  </a:cxn>
                  <a:cxn ang="0">
                    <a:pos x="281" y="385"/>
                  </a:cxn>
                  <a:cxn ang="0">
                    <a:pos x="312" y="395"/>
                  </a:cxn>
                  <a:cxn ang="0">
                    <a:pos x="347" y="414"/>
                  </a:cxn>
                  <a:cxn ang="0">
                    <a:pos x="368" y="421"/>
                  </a:cxn>
                  <a:cxn ang="0">
                    <a:pos x="404" y="449"/>
                  </a:cxn>
                  <a:cxn ang="0">
                    <a:pos x="418" y="423"/>
                  </a:cxn>
                  <a:cxn ang="0">
                    <a:pos x="385" y="407"/>
                  </a:cxn>
                  <a:cxn ang="0">
                    <a:pos x="387" y="355"/>
                  </a:cxn>
                  <a:cxn ang="0">
                    <a:pos x="397" y="333"/>
                  </a:cxn>
                  <a:cxn ang="0">
                    <a:pos x="404" y="331"/>
                  </a:cxn>
                  <a:cxn ang="0">
                    <a:pos x="432" y="322"/>
                  </a:cxn>
                  <a:cxn ang="0">
                    <a:pos x="409" y="291"/>
                  </a:cxn>
                  <a:cxn ang="0">
                    <a:pos x="399" y="251"/>
                  </a:cxn>
                  <a:cxn ang="0">
                    <a:pos x="404" y="204"/>
                  </a:cxn>
                  <a:cxn ang="0">
                    <a:pos x="397" y="194"/>
                  </a:cxn>
                  <a:cxn ang="0">
                    <a:pos x="397" y="189"/>
                  </a:cxn>
                  <a:cxn ang="0">
                    <a:pos x="397" y="187"/>
                  </a:cxn>
                  <a:cxn ang="0">
                    <a:pos x="397" y="178"/>
                  </a:cxn>
                  <a:cxn ang="0">
                    <a:pos x="404" y="168"/>
                  </a:cxn>
                  <a:cxn ang="0">
                    <a:pos x="406" y="161"/>
                  </a:cxn>
                  <a:cxn ang="0">
                    <a:pos x="413" y="152"/>
                  </a:cxn>
                  <a:cxn ang="0">
                    <a:pos x="406" y="140"/>
                  </a:cxn>
                  <a:cxn ang="0">
                    <a:pos x="423" y="107"/>
                  </a:cxn>
                  <a:cxn ang="0">
                    <a:pos x="425" y="104"/>
                  </a:cxn>
                  <a:cxn ang="0">
                    <a:pos x="435" y="92"/>
                  </a:cxn>
                  <a:cxn ang="0">
                    <a:pos x="439" y="69"/>
                  </a:cxn>
                  <a:cxn ang="0">
                    <a:pos x="430" y="38"/>
                  </a:cxn>
                  <a:cxn ang="0">
                    <a:pos x="404" y="29"/>
                  </a:cxn>
                  <a:cxn ang="0">
                    <a:pos x="385" y="29"/>
                  </a:cxn>
                  <a:cxn ang="0">
                    <a:pos x="361" y="7"/>
                  </a:cxn>
                  <a:cxn ang="0">
                    <a:pos x="342" y="5"/>
                  </a:cxn>
                  <a:cxn ang="0">
                    <a:pos x="321" y="0"/>
                  </a:cxn>
                  <a:cxn ang="0">
                    <a:pos x="314" y="10"/>
                  </a:cxn>
                  <a:cxn ang="0">
                    <a:pos x="264" y="19"/>
                  </a:cxn>
                  <a:cxn ang="0">
                    <a:pos x="262" y="19"/>
                  </a:cxn>
                  <a:cxn ang="0">
                    <a:pos x="246" y="29"/>
                  </a:cxn>
                  <a:cxn ang="0">
                    <a:pos x="196" y="22"/>
                  </a:cxn>
                  <a:cxn ang="0">
                    <a:pos x="189" y="15"/>
                  </a:cxn>
                  <a:cxn ang="0">
                    <a:pos x="163" y="12"/>
                  </a:cxn>
                  <a:cxn ang="0">
                    <a:pos x="153" y="45"/>
                  </a:cxn>
                  <a:cxn ang="0">
                    <a:pos x="153" y="45"/>
                  </a:cxn>
                  <a:cxn ang="0">
                    <a:pos x="139" y="76"/>
                  </a:cxn>
                  <a:cxn ang="0">
                    <a:pos x="134" y="121"/>
                  </a:cxn>
                  <a:cxn ang="0">
                    <a:pos x="108" y="159"/>
                  </a:cxn>
                  <a:cxn ang="0">
                    <a:pos x="94" y="208"/>
                  </a:cxn>
                  <a:cxn ang="0">
                    <a:pos x="52" y="248"/>
                  </a:cxn>
                  <a:cxn ang="0">
                    <a:pos x="52" y="244"/>
                  </a:cxn>
                  <a:cxn ang="0">
                    <a:pos x="28" y="248"/>
                  </a:cxn>
                  <a:cxn ang="0">
                    <a:pos x="19" y="241"/>
                  </a:cxn>
                  <a:cxn ang="0">
                    <a:pos x="5" y="267"/>
                  </a:cxn>
                  <a:cxn ang="0">
                    <a:pos x="0" y="267"/>
                  </a:cxn>
                  <a:cxn ang="0">
                    <a:pos x="21" y="270"/>
                  </a:cxn>
                  <a:cxn ang="0">
                    <a:pos x="97" y="270"/>
                  </a:cxn>
                  <a:cxn ang="0">
                    <a:pos x="111" y="305"/>
                  </a:cxn>
                </a:cxnLst>
                <a:rect l="0" t="0" r="r" b="b"/>
                <a:pathLst>
                  <a:path w="453" h="449">
                    <a:moveTo>
                      <a:pt x="111" y="305"/>
                    </a:moveTo>
                    <a:lnTo>
                      <a:pt x="127" y="324"/>
                    </a:lnTo>
                    <a:lnTo>
                      <a:pt x="168" y="324"/>
                    </a:lnTo>
                    <a:lnTo>
                      <a:pt x="168" y="322"/>
                    </a:lnTo>
                    <a:lnTo>
                      <a:pt x="172" y="298"/>
                    </a:lnTo>
                    <a:lnTo>
                      <a:pt x="201" y="296"/>
                    </a:lnTo>
                    <a:lnTo>
                      <a:pt x="201" y="296"/>
                    </a:lnTo>
                    <a:lnTo>
                      <a:pt x="196" y="305"/>
                    </a:lnTo>
                    <a:lnTo>
                      <a:pt x="227" y="305"/>
                    </a:lnTo>
                    <a:lnTo>
                      <a:pt x="231" y="333"/>
                    </a:lnTo>
                    <a:lnTo>
                      <a:pt x="227" y="355"/>
                    </a:lnTo>
                    <a:lnTo>
                      <a:pt x="234" y="369"/>
                    </a:lnTo>
                    <a:lnTo>
                      <a:pt x="236" y="400"/>
                    </a:lnTo>
                    <a:lnTo>
                      <a:pt x="279" y="390"/>
                    </a:lnTo>
                    <a:lnTo>
                      <a:pt x="281" y="395"/>
                    </a:lnTo>
                    <a:lnTo>
                      <a:pt x="281" y="385"/>
                    </a:lnTo>
                    <a:lnTo>
                      <a:pt x="290" y="400"/>
                    </a:lnTo>
                    <a:lnTo>
                      <a:pt x="312" y="395"/>
                    </a:lnTo>
                    <a:lnTo>
                      <a:pt x="316" y="404"/>
                    </a:lnTo>
                    <a:lnTo>
                      <a:pt x="347" y="414"/>
                    </a:lnTo>
                    <a:lnTo>
                      <a:pt x="359" y="404"/>
                    </a:lnTo>
                    <a:lnTo>
                      <a:pt x="368" y="421"/>
                    </a:lnTo>
                    <a:lnTo>
                      <a:pt x="387" y="423"/>
                    </a:lnTo>
                    <a:lnTo>
                      <a:pt x="404" y="449"/>
                    </a:lnTo>
                    <a:lnTo>
                      <a:pt x="418" y="449"/>
                    </a:lnTo>
                    <a:lnTo>
                      <a:pt x="418" y="423"/>
                    </a:lnTo>
                    <a:lnTo>
                      <a:pt x="399" y="428"/>
                    </a:lnTo>
                    <a:lnTo>
                      <a:pt x="385" y="407"/>
                    </a:lnTo>
                    <a:lnTo>
                      <a:pt x="390" y="364"/>
                    </a:lnTo>
                    <a:lnTo>
                      <a:pt x="387" y="355"/>
                    </a:lnTo>
                    <a:lnTo>
                      <a:pt x="385" y="350"/>
                    </a:lnTo>
                    <a:lnTo>
                      <a:pt x="397" y="333"/>
                    </a:lnTo>
                    <a:lnTo>
                      <a:pt x="404" y="331"/>
                    </a:lnTo>
                    <a:lnTo>
                      <a:pt x="404" y="331"/>
                    </a:lnTo>
                    <a:lnTo>
                      <a:pt x="399" y="329"/>
                    </a:lnTo>
                    <a:lnTo>
                      <a:pt x="432" y="322"/>
                    </a:lnTo>
                    <a:lnTo>
                      <a:pt x="425" y="305"/>
                    </a:lnTo>
                    <a:lnTo>
                      <a:pt x="409" y="291"/>
                    </a:lnTo>
                    <a:lnTo>
                      <a:pt x="404" y="272"/>
                    </a:lnTo>
                    <a:lnTo>
                      <a:pt x="399" y="251"/>
                    </a:lnTo>
                    <a:lnTo>
                      <a:pt x="404" y="208"/>
                    </a:lnTo>
                    <a:lnTo>
                      <a:pt x="404" y="204"/>
                    </a:lnTo>
                    <a:lnTo>
                      <a:pt x="399" y="194"/>
                    </a:lnTo>
                    <a:lnTo>
                      <a:pt x="397" y="194"/>
                    </a:lnTo>
                    <a:lnTo>
                      <a:pt x="397" y="189"/>
                    </a:lnTo>
                    <a:lnTo>
                      <a:pt x="397" y="189"/>
                    </a:lnTo>
                    <a:lnTo>
                      <a:pt x="397" y="189"/>
                    </a:lnTo>
                    <a:lnTo>
                      <a:pt x="397" y="187"/>
                    </a:lnTo>
                    <a:lnTo>
                      <a:pt x="397" y="185"/>
                    </a:lnTo>
                    <a:lnTo>
                      <a:pt x="397" y="178"/>
                    </a:lnTo>
                    <a:lnTo>
                      <a:pt x="404" y="170"/>
                    </a:lnTo>
                    <a:lnTo>
                      <a:pt x="404" y="168"/>
                    </a:lnTo>
                    <a:lnTo>
                      <a:pt x="404" y="166"/>
                    </a:lnTo>
                    <a:lnTo>
                      <a:pt x="406" y="161"/>
                    </a:lnTo>
                    <a:lnTo>
                      <a:pt x="413" y="159"/>
                    </a:lnTo>
                    <a:lnTo>
                      <a:pt x="413" y="152"/>
                    </a:lnTo>
                    <a:lnTo>
                      <a:pt x="416" y="140"/>
                    </a:lnTo>
                    <a:lnTo>
                      <a:pt x="406" y="140"/>
                    </a:lnTo>
                    <a:lnTo>
                      <a:pt x="416" y="133"/>
                    </a:lnTo>
                    <a:lnTo>
                      <a:pt x="423" y="107"/>
                    </a:lnTo>
                    <a:lnTo>
                      <a:pt x="425" y="107"/>
                    </a:lnTo>
                    <a:lnTo>
                      <a:pt x="425" y="104"/>
                    </a:lnTo>
                    <a:lnTo>
                      <a:pt x="435" y="100"/>
                    </a:lnTo>
                    <a:lnTo>
                      <a:pt x="435" y="92"/>
                    </a:lnTo>
                    <a:lnTo>
                      <a:pt x="453" y="76"/>
                    </a:lnTo>
                    <a:lnTo>
                      <a:pt x="439" y="69"/>
                    </a:lnTo>
                    <a:lnTo>
                      <a:pt x="439" y="45"/>
                    </a:lnTo>
                    <a:lnTo>
                      <a:pt x="430" y="38"/>
                    </a:lnTo>
                    <a:lnTo>
                      <a:pt x="420" y="22"/>
                    </a:lnTo>
                    <a:lnTo>
                      <a:pt x="404" y="29"/>
                    </a:lnTo>
                    <a:lnTo>
                      <a:pt x="394" y="22"/>
                    </a:lnTo>
                    <a:lnTo>
                      <a:pt x="385" y="29"/>
                    </a:lnTo>
                    <a:lnTo>
                      <a:pt x="361" y="10"/>
                    </a:lnTo>
                    <a:lnTo>
                      <a:pt x="361" y="7"/>
                    </a:lnTo>
                    <a:lnTo>
                      <a:pt x="345" y="7"/>
                    </a:lnTo>
                    <a:lnTo>
                      <a:pt x="342" y="5"/>
                    </a:lnTo>
                    <a:lnTo>
                      <a:pt x="340" y="5"/>
                    </a:lnTo>
                    <a:lnTo>
                      <a:pt x="321" y="0"/>
                    </a:lnTo>
                    <a:lnTo>
                      <a:pt x="319" y="0"/>
                    </a:lnTo>
                    <a:lnTo>
                      <a:pt x="314" y="10"/>
                    </a:lnTo>
                    <a:lnTo>
                      <a:pt x="293" y="7"/>
                    </a:lnTo>
                    <a:lnTo>
                      <a:pt x="264" y="19"/>
                    </a:lnTo>
                    <a:lnTo>
                      <a:pt x="262" y="19"/>
                    </a:lnTo>
                    <a:lnTo>
                      <a:pt x="262" y="19"/>
                    </a:lnTo>
                    <a:lnTo>
                      <a:pt x="255" y="15"/>
                    </a:lnTo>
                    <a:lnTo>
                      <a:pt x="246" y="29"/>
                    </a:lnTo>
                    <a:lnTo>
                      <a:pt x="198" y="22"/>
                    </a:lnTo>
                    <a:lnTo>
                      <a:pt x="196" y="22"/>
                    </a:lnTo>
                    <a:lnTo>
                      <a:pt x="196" y="22"/>
                    </a:lnTo>
                    <a:lnTo>
                      <a:pt x="189" y="15"/>
                    </a:lnTo>
                    <a:lnTo>
                      <a:pt x="179" y="7"/>
                    </a:lnTo>
                    <a:lnTo>
                      <a:pt x="163" y="12"/>
                    </a:lnTo>
                    <a:lnTo>
                      <a:pt x="149" y="26"/>
                    </a:lnTo>
                    <a:lnTo>
                      <a:pt x="153" y="45"/>
                    </a:lnTo>
                    <a:lnTo>
                      <a:pt x="153" y="45"/>
                    </a:lnTo>
                    <a:lnTo>
                      <a:pt x="153" y="45"/>
                    </a:lnTo>
                    <a:lnTo>
                      <a:pt x="153" y="45"/>
                    </a:lnTo>
                    <a:lnTo>
                      <a:pt x="139" y="76"/>
                    </a:lnTo>
                    <a:lnTo>
                      <a:pt x="134" y="104"/>
                    </a:lnTo>
                    <a:lnTo>
                      <a:pt x="134" y="121"/>
                    </a:lnTo>
                    <a:lnTo>
                      <a:pt x="130" y="142"/>
                    </a:lnTo>
                    <a:lnTo>
                      <a:pt x="108" y="159"/>
                    </a:lnTo>
                    <a:lnTo>
                      <a:pt x="97" y="180"/>
                    </a:lnTo>
                    <a:lnTo>
                      <a:pt x="94" y="208"/>
                    </a:lnTo>
                    <a:lnTo>
                      <a:pt x="61" y="244"/>
                    </a:lnTo>
                    <a:lnTo>
                      <a:pt x="52" y="248"/>
                    </a:lnTo>
                    <a:lnTo>
                      <a:pt x="52" y="244"/>
                    </a:lnTo>
                    <a:lnTo>
                      <a:pt x="52" y="244"/>
                    </a:lnTo>
                    <a:lnTo>
                      <a:pt x="49" y="232"/>
                    </a:lnTo>
                    <a:lnTo>
                      <a:pt x="28" y="248"/>
                    </a:lnTo>
                    <a:lnTo>
                      <a:pt x="21" y="244"/>
                    </a:lnTo>
                    <a:lnTo>
                      <a:pt x="19" y="241"/>
                    </a:lnTo>
                    <a:lnTo>
                      <a:pt x="2" y="251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0" y="267"/>
                    </a:lnTo>
                    <a:lnTo>
                      <a:pt x="2" y="272"/>
                    </a:lnTo>
                    <a:lnTo>
                      <a:pt x="21" y="270"/>
                    </a:lnTo>
                    <a:lnTo>
                      <a:pt x="97" y="270"/>
                    </a:lnTo>
                    <a:lnTo>
                      <a:pt x="97" y="270"/>
                    </a:lnTo>
                    <a:lnTo>
                      <a:pt x="101" y="272"/>
                    </a:lnTo>
                    <a:lnTo>
                      <a:pt x="111" y="30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3" name="Freeform 185"/>
              <p:cNvSpPr>
                <a:spLocks/>
              </p:cNvSpPr>
              <p:nvPr/>
            </p:nvSpPr>
            <p:spPr bwMode="auto">
              <a:xfrm>
                <a:off x="4489450" y="4064001"/>
                <a:ext cx="71437" cy="57150"/>
              </a:xfrm>
              <a:custGeom>
                <a:avLst/>
                <a:gdLst/>
                <a:ahLst/>
                <a:cxnLst>
                  <a:cxn ang="0">
                    <a:pos x="31" y="5"/>
                  </a:cxn>
                  <a:cxn ang="0">
                    <a:pos x="10" y="5"/>
                  </a:cxn>
                  <a:cxn ang="0">
                    <a:pos x="0" y="21"/>
                  </a:cxn>
                  <a:cxn ang="0">
                    <a:pos x="22" y="24"/>
                  </a:cxn>
                  <a:cxn ang="0">
                    <a:pos x="29" y="36"/>
                  </a:cxn>
                  <a:cxn ang="0">
                    <a:pos x="45" y="36"/>
                  </a:cxn>
                  <a:cxn ang="0">
                    <a:pos x="38" y="14"/>
                  </a:cxn>
                  <a:cxn ang="0">
                    <a:pos x="29" y="14"/>
                  </a:cxn>
                  <a:cxn ang="0">
                    <a:pos x="45" y="5"/>
                  </a:cxn>
                  <a:cxn ang="0">
                    <a:pos x="43" y="3"/>
                  </a:cxn>
                  <a:cxn ang="0">
                    <a:pos x="36" y="0"/>
                  </a:cxn>
                  <a:cxn ang="0">
                    <a:pos x="31" y="5"/>
                  </a:cxn>
                </a:cxnLst>
                <a:rect l="0" t="0" r="r" b="b"/>
                <a:pathLst>
                  <a:path w="45" h="36">
                    <a:moveTo>
                      <a:pt x="31" y="5"/>
                    </a:moveTo>
                    <a:lnTo>
                      <a:pt x="10" y="5"/>
                    </a:lnTo>
                    <a:lnTo>
                      <a:pt x="0" y="21"/>
                    </a:lnTo>
                    <a:lnTo>
                      <a:pt x="22" y="24"/>
                    </a:lnTo>
                    <a:lnTo>
                      <a:pt x="29" y="36"/>
                    </a:lnTo>
                    <a:lnTo>
                      <a:pt x="45" y="36"/>
                    </a:lnTo>
                    <a:lnTo>
                      <a:pt x="38" y="14"/>
                    </a:lnTo>
                    <a:lnTo>
                      <a:pt x="29" y="14"/>
                    </a:lnTo>
                    <a:lnTo>
                      <a:pt x="45" y="5"/>
                    </a:lnTo>
                    <a:lnTo>
                      <a:pt x="43" y="3"/>
                    </a:lnTo>
                    <a:lnTo>
                      <a:pt x="36" y="0"/>
                    </a:lnTo>
                    <a:lnTo>
                      <a:pt x="31" y="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4" name="Freeform 186"/>
              <p:cNvSpPr>
                <a:spLocks/>
              </p:cNvSpPr>
              <p:nvPr/>
            </p:nvSpPr>
            <p:spPr bwMode="auto">
              <a:xfrm>
                <a:off x="2325687" y="2890838"/>
                <a:ext cx="165100" cy="195263"/>
              </a:xfrm>
              <a:custGeom>
                <a:avLst/>
                <a:gdLst/>
                <a:ahLst/>
                <a:cxnLst>
                  <a:cxn ang="0">
                    <a:pos x="90" y="42"/>
                  </a:cxn>
                  <a:cxn ang="0">
                    <a:pos x="78" y="30"/>
                  </a:cxn>
                  <a:cxn ang="0">
                    <a:pos x="78" y="33"/>
                  </a:cxn>
                  <a:cxn ang="0">
                    <a:pos x="71" y="40"/>
                  </a:cxn>
                  <a:cxn ang="0">
                    <a:pos x="71" y="40"/>
                  </a:cxn>
                  <a:cxn ang="0">
                    <a:pos x="52" y="28"/>
                  </a:cxn>
                  <a:cxn ang="0">
                    <a:pos x="76" y="9"/>
                  </a:cxn>
                  <a:cxn ang="0">
                    <a:pos x="76" y="9"/>
                  </a:cxn>
                  <a:cxn ang="0">
                    <a:pos x="76" y="0"/>
                  </a:cxn>
                  <a:cxn ang="0">
                    <a:pos x="50" y="4"/>
                  </a:cxn>
                  <a:cxn ang="0">
                    <a:pos x="38" y="21"/>
                  </a:cxn>
                  <a:cxn ang="0">
                    <a:pos x="52" y="21"/>
                  </a:cxn>
                  <a:cxn ang="0">
                    <a:pos x="40" y="35"/>
                  </a:cxn>
                  <a:cxn ang="0">
                    <a:pos x="12" y="33"/>
                  </a:cxn>
                  <a:cxn ang="0">
                    <a:pos x="10" y="61"/>
                  </a:cxn>
                  <a:cxn ang="0">
                    <a:pos x="33" y="66"/>
                  </a:cxn>
                  <a:cxn ang="0">
                    <a:pos x="10" y="90"/>
                  </a:cxn>
                  <a:cxn ang="0">
                    <a:pos x="19" y="85"/>
                  </a:cxn>
                  <a:cxn ang="0">
                    <a:pos x="10" y="104"/>
                  </a:cxn>
                  <a:cxn ang="0">
                    <a:pos x="0" y="111"/>
                  </a:cxn>
                  <a:cxn ang="0">
                    <a:pos x="12" y="123"/>
                  </a:cxn>
                  <a:cxn ang="0">
                    <a:pos x="40" y="120"/>
                  </a:cxn>
                  <a:cxn ang="0">
                    <a:pos x="66" y="104"/>
                  </a:cxn>
                  <a:cxn ang="0">
                    <a:pos x="97" y="101"/>
                  </a:cxn>
                  <a:cxn ang="0">
                    <a:pos x="104" y="75"/>
                  </a:cxn>
                  <a:cxn ang="0">
                    <a:pos x="97" y="42"/>
                  </a:cxn>
                  <a:cxn ang="0">
                    <a:pos x="97" y="40"/>
                  </a:cxn>
                  <a:cxn ang="0">
                    <a:pos x="90" y="42"/>
                  </a:cxn>
                </a:cxnLst>
                <a:rect l="0" t="0" r="r" b="b"/>
                <a:pathLst>
                  <a:path w="104" h="123">
                    <a:moveTo>
                      <a:pt x="90" y="42"/>
                    </a:moveTo>
                    <a:lnTo>
                      <a:pt x="78" y="30"/>
                    </a:lnTo>
                    <a:lnTo>
                      <a:pt x="78" y="33"/>
                    </a:lnTo>
                    <a:lnTo>
                      <a:pt x="71" y="40"/>
                    </a:lnTo>
                    <a:lnTo>
                      <a:pt x="71" y="40"/>
                    </a:lnTo>
                    <a:lnTo>
                      <a:pt x="52" y="28"/>
                    </a:lnTo>
                    <a:lnTo>
                      <a:pt x="76" y="9"/>
                    </a:lnTo>
                    <a:lnTo>
                      <a:pt x="76" y="9"/>
                    </a:lnTo>
                    <a:lnTo>
                      <a:pt x="76" y="0"/>
                    </a:lnTo>
                    <a:lnTo>
                      <a:pt x="50" y="4"/>
                    </a:lnTo>
                    <a:lnTo>
                      <a:pt x="38" y="21"/>
                    </a:lnTo>
                    <a:lnTo>
                      <a:pt x="52" y="21"/>
                    </a:lnTo>
                    <a:lnTo>
                      <a:pt x="40" y="35"/>
                    </a:lnTo>
                    <a:lnTo>
                      <a:pt x="12" y="33"/>
                    </a:lnTo>
                    <a:lnTo>
                      <a:pt x="10" y="61"/>
                    </a:lnTo>
                    <a:lnTo>
                      <a:pt x="33" y="66"/>
                    </a:lnTo>
                    <a:lnTo>
                      <a:pt x="10" y="90"/>
                    </a:lnTo>
                    <a:lnTo>
                      <a:pt x="19" y="85"/>
                    </a:lnTo>
                    <a:lnTo>
                      <a:pt x="10" y="104"/>
                    </a:lnTo>
                    <a:lnTo>
                      <a:pt x="0" y="111"/>
                    </a:lnTo>
                    <a:lnTo>
                      <a:pt x="12" y="123"/>
                    </a:lnTo>
                    <a:lnTo>
                      <a:pt x="40" y="120"/>
                    </a:lnTo>
                    <a:lnTo>
                      <a:pt x="66" y="104"/>
                    </a:lnTo>
                    <a:lnTo>
                      <a:pt x="97" y="101"/>
                    </a:lnTo>
                    <a:lnTo>
                      <a:pt x="104" y="75"/>
                    </a:lnTo>
                    <a:lnTo>
                      <a:pt x="97" y="42"/>
                    </a:lnTo>
                    <a:lnTo>
                      <a:pt x="97" y="40"/>
                    </a:lnTo>
                    <a:lnTo>
                      <a:pt x="90" y="4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5" name="Freeform 187"/>
              <p:cNvSpPr>
                <a:spLocks/>
              </p:cNvSpPr>
              <p:nvPr/>
            </p:nvSpPr>
            <p:spPr bwMode="auto">
              <a:xfrm>
                <a:off x="3046412" y="5159376"/>
                <a:ext cx="217487" cy="225425"/>
              </a:xfrm>
              <a:custGeom>
                <a:avLst/>
                <a:gdLst/>
                <a:ahLst/>
                <a:cxnLst>
                  <a:cxn ang="0">
                    <a:pos x="66" y="132"/>
                  </a:cxn>
                  <a:cxn ang="0">
                    <a:pos x="66" y="132"/>
                  </a:cxn>
                  <a:cxn ang="0">
                    <a:pos x="75" y="137"/>
                  </a:cxn>
                  <a:cxn ang="0">
                    <a:pos x="68" y="104"/>
                  </a:cxn>
                  <a:cxn ang="0">
                    <a:pos x="90" y="104"/>
                  </a:cxn>
                  <a:cxn ang="0">
                    <a:pos x="87" y="94"/>
                  </a:cxn>
                  <a:cxn ang="0">
                    <a:pos x="106" y="104"/>
                  </a:cxn>
                  <a:cxn ang="0">
                    <a:pos x="111" y="106"/>
                  </a:cxn>
                  <a:cxn ang="0">
                    <a:pos x="118" y="99"/>
                  </a:cxn>
                  <a:cxn ang="0">
                    <a:pos x="120" y="104"/>
                  </a:cxn>
                  <a:cxn ang="0">
                    <a:pos x="123" y="102"/>
                  </a:cxn>
                  <a:cxn ang="0">
                    <a:pos x="127" y="109"/>
                  </a:cxn>
                  <a:cxn ang="0">
                    <a:pos x="137" y="94"/>
                  </a:cxn>
                  <a:cxn ang="0">
                    <a:pos x="137" y="64"/>
                  </a:cxn>
                  <a:cxn ang="0">
                    <a:pos x="125" y="57"/>
                  </a:cxn>
                  <a:cxn ang="0">
                    <a:pos x="125" y="57"/>
                  </a:cxn>
                  <a:cxn ang="0">
                    <a:pos x="120" y="52"/>
                  </a:cxn>
                  <a:cxn ang="0">
                    <a:pos x="125" y="42"/>
                  </a:cxn>
                  <a:cxn ang="0">
                    <a:pos x="137" y="28"/>
                  </a:cxn>
                  <a:cxn ang="0">
                    <a:pos x="134" y="24"/>
                  </a:cxn>
                  <a:cxn ang="0">
                    <a:pos x="113" y="26"/>
                  </a:cxn>
                  <a:cxn ang="0">
                    <a:pos x="113" y="21"/>
                  </a:cxn>
                  <a:cxn ang="0">
                    <a:pos x="108" y="21"/>
                  </a:cxn>
                  <a:cxn ang="0">
                    <a:pos x="108" y="2"/>
                  </a:cxn>
                  <a:cxn ang="0">
                    <a:pos x="64" y="0"/>
                  </a:cxn>
                  <a:cxn ang="0">
                    <a:pos x="64" y="2"/>
                  </a:cxn>
                  <a:cxn ang="0">
                    <a:pos x="66" y="2"/>
                  </a:cxn>
                  <a:cxn ang="0">
                    <a:pos x="66" y="28"/>
                  </a:cxn>
                  <a:cxn ang="0">
                    <a:pos x="64" y="28"/>
                  </a:cxn>
                  <a:cxn ang="0">
                    <a:pos x="64" y="31"/>
                  </a:cxn>
                  <a:cxn ang="0">
                    <a:pos x="26" y="31"/>
                  </a:cxn>
                  <a:cxn ang="0">
                    <a:pos x="16" y="42"/>
                  </a:cxn>
                  <a:cxn ang="0">
                    <a:pos x="12" y="64"/>
                  </a:cxn>
                  <a:cxn ang="0">
                    <a:pos x="0" y="66"/>
                  </a:cxn>
                  <a:cxn ang="0">
                    <a:pos x="12" y="97"/>
                  </a:cxn>
                  <a:cxn ang="0">
                    <a:pos x="28" y="113"/>
                  </a:cxn>
                  <a:cxn ang="0">
                    <a:pos x="56" y="142"/>
                  </a:cxn>
                  <a:cxn ang="0">
                    <a:pos x="66" y="132"/>
                  </a:cxn>
                  <a:cxn ang="0">
                    <a:pos x="66" y="132"/>
                  </a:cxn>
                </a:cxnLst>
                <a:rect l="0" t="0" r="r" b="b"/>
                <a:pathLst>
                  <a:path w="137" h="142">
                    <a:moveTo>
                      <a:pt x="66" y="132"/>
                    </a:moveTo>
                    <a:lnTo>
                      <a:pt x="66" y="132"/>
                    </a:lnTo>
                    <a:lnTo>
                      <a:pt x="75" y="137"/>
                    </a:lnTo>
                    <a:lnTo>
                      <a:pt x="68" y="104"/>
                    </a:lnTo>
                    <a:lnTo>
                      <a:pt x="90" y="104"/>
                    </a:lnTo>
                    <a:lnTo>
                      <a:pt x="87" y="94"/>
                    </a:lnTo>
                    <a:lnTo>
                      <a:pt x="106" y="104"/>
                    </a:lnTo>
                    <a:lnTo>
                      <a:pt x="111" y="106"/>
                    </a:lnTo>
                    <a:lnTo>
                      <a:pt x="118" y="99"/>
                    </a:lnTo>
                    <a:lnTo>
                      <a:pt x="120" y="104"/>
                    </a:lnTo>
                    <a:lnTo>
                      <a:pt x="123" y="102"/>
                    </a:lnTo>
                    <a:lnTo>
                      <a:pt x="127" y="109"/>
                    </a:lnTo>
                    <a:lnTo>
                      <a:pt x="137" y="94"/>
                    </a:lnTo>
                    <a:lnTo>
                      <a:pt x="137" y="64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0" y="52"/>
                    </a:lnTo>
                    <a:lnTo>
                      <a:pt x="125" y="42"/>
                    </a:lnTo>
                    <a:lnTo>
                      <a:pt x="137" y="28"/>
                    </a:lnTo>
                    <a:lnTo>
                      <a:pt x="134" y="24"/>
                    </a:lnTo>
                    <a:lnTo>
                      <a:pt x="113" y="26"/>
                    </a:lnTo>
                    <a:lnTo>
                      <a:pt x="113" y="21"/>
                    </a:lnTo>
                    <a:lnTo>
                      <a:pt x="108" y="21"/>
                    </a:lnTo>
                    <a:lnTo>
                      <a:pt x="10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6" y="2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4" y="31"/>
                    </a:lnTo>
                    <a:lnTo>
                      <a:pt x="26" y="31"/>
                    </a:lnTo>
                    <a:lnTo>
                      <a:pt x="16" y="42"/>
                    </a:lnTo>
                    <a:lnTo>
                      <a:pt x="12" y="64"/>
                    </a:lnTo>
                    <a:lnTo>
                      <a:pt x="0" y="66"/>
                    </a:lnTo>
                    <a:lnTo>
                      <a:pt x="12" y="97"/>
                    </a:lnTo>
                    <a:lnTo>
                      <a:pt x="28" y="113"/>
                    </a:lnTo>
                    <a:lnTo>
                      <a:pt x="56" y="142"/>
                    </a:lnTo>
                    <a:lnTo>
                      <a:pt x="66" y="132"/>
                    </a:lnTo>
                    <a:lnTo>
                      <a:pt x="66" y="13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6" name="Freeform 188"/>
              <p:cNvSpPr>
                <a:spLocks/>
              </p:cNvSpPr>
              <p:nvPr/>
            </p:nvSpPr>
            <p:spPr bwMode="auto">
              <a:xfrm>
                <a:off x="3076575" y="5159376"/>
                <a:ext cx="74612" cy="44450"/>
              </a:xfrm>
              <a:custGeom>
                <a:avLst/>
                <a:gdLst/>
                <a:ahLst/>
                <a:cxnLst>
                  <a:cxn ang="0">
                    <a:pos x="47" y="2"/>
                  </a:cxn>
                  <a:cxn ang="0">
                    <a:pos x="45" y="2"/>
                  </a:cxn>
                  <a:cxn ang="0">
                    <a:pos x="14" y="2"/>
                  </a:cxn>
                  <a:cxn ang="0">
                    <a:pos x="9" y="0"/>
                  </a:cxn>
                  <a:cxn ang="0">
                    <a:pos x="9" y="7"/>
                  </a:cxn>
                  <a:cxn ang="0">
                    <a:pos x="0" y="26"/>
                  </a:cxn>
                  <a:cxn ang="0">
                    <a:pos x="9" y="28"/>
                  </a:cxn>
                  <a:cxn ang="0">
                    <a:pos x="45" y="28"/>
                  </a:cxn>
                  <a:cxn ang="0">
                    <a:pos x="47" y="28"/>
                  </a:cxn>
                  <a:cxn ang="0">
                    <a:pos x="47" y="2"/>
                  </a:cxn>
                </a:cxnLst>
                <a:rect l="0" t="0" r="r" b="b"/>
                <a:pathLst>
                  <a:path w="47" h="28">
                    <a:moveTo>
                      <a:pt x="47" y="2"/>
                    </a:moveTo>
                    <a:lnTo>
                      <a:pt x="45" y="2"/>
                    </a:lnTo>
                    <a:lnTo>
                      <a:pt x="14" y="2"/>
                    </a:lnTo>
                    <a:lnTo>
                      <a:pt x="9" y="0"/>
                    </a:lnTo>
                    <a:lnTo>
                      <a:pt x="9" y="7"/>
                    </a:lnTo>
                    <a:lnTo>
                      <a:pt x="0" y="26"/>
                    </a:lnTo>
                    <a:lnTo>
                      <a:pt x="9" y="28"/>
                    </a:lnTo>
                    <a:lnTo>
                      <a:pt x="45" y="28"/>
                    </a:lnTo>
                    <a:lnTo>
                      <a:pt x="47" y="28"/>
                    </a:lnTo>
                    <a:lnTo>
                      <a:pt x="47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7" name="Freeform 189"/>
              <p:cNvSpPr>
                <a:spLocks/>
              </p:cNvSpPr>
              <p:nvPr/>
            </p:nvSpPr>
            <p:spPr bwMode="auto">
              <a:xfrm>
                <a:off x="3841750" y="5084763"/>
                <a:ext cx="209550" cy="209550"/>
              </a:xfrm>
              <a:custGeom>
                <a:avLst/>
                <a:gdLst/>
                <a:ahLst/>
                <a:cxnLst>
                  <a:cxn ang="0">
                    <a:pos x="94" y="12"/>
                  </a:cxn>
                  <a:cxn ang="0">
                    <a:pos x="80" y="9"/>
                  </a:cxn>
                  <a:cxn ang="0">
                    <a:pos x="61" y="19"/>
                  </a:cxn>
                  <a:cxn ang="0">
                    <a:pos x="52" y="12"/>
                  </a:cxn>
                  <a:cxn ang="0">
                    <a:pos x="28" y="19"/>
                  </a:cxn>
                  <a:cxn ang="0">
                    <a:pos x="28" y="40"/>
                  </a:cxn>
                  <a:cxn ang="0">
                    <a:pos x="42" y="45"/>
                  </a:cxn>
                  <a:cxn ang="0">
                    <a:pos x="45" y="52"/>
                  </a:cxn>
                  <a:cxn ang="0">
                    <a:pos x="26" y="73"/>
                  </a:cxn>
                  <a:cxn ang="0">
                    <a:pos x="21" y="71"/>
                  </a:cxn>
                  <a:cxn ang="0">
                    <a:pos x="19" y="71"/>
                  </a:cxn>
                  <a:cxn ang="0">
                    <a:pos x="9" y="75"/>
                  </a:cxn>
                  <a:cxn ang="0">
                    <a:pos x="9" y="78"/>
                  </a:cxn>
                  <a:cxn ang="0">
                    <a:pos x="2" y="101"/>
                  </a:cxn>
                  <a:cxn ang="0">
                    <a:pos x="9" y="101"/>
                  </a:cxn>
                  <a:cxn ang="0">
                    <a:pos x="2" y="106"/>
                  </a:cxn>
                  <a:cxn ang="0">
                    <a:pos x="0" y="120"/>
                  </a:cxn>
                  <a:cxn ang="0">
                    <a:pos x="0" y="130"/>
                  </a:cxn>
                  <a:cxn ang="0">
                    <a:pos x="7" y="132"/>
                  </a:cxn>
                  <a:cxn ang="0">
                    <a:pos x="21" y="123"/>
                  </a:cxn>
                  <a:cxn ang="0">
                    <a:pos x="21" y="123"/>
                  </a:cxn>
                  <a:cxn ang="0">
                    <a:pos x="21" y="123"/>
                  </a:cxn>
                  <a:cxn ang="0">
                    <a:pos x="28" y="120"/>
                  </a:cxn>
                  <a:cxn ang="0">
                    <a:pos x="54" y="120"/>
                  </a:cxn>
                  <a:cxn ang="0">
                    <a:pos x="61" y="104"/>
                  </a:cxn>
                  <a:cxn ang="0">
                    <a:pos x="73" y="94"/>
                  </a:cxn>
                  <a:cxn ang="0">
                    <a:pos x="106" y="92"/>
                  </a:cxn>
                  <a:cxn ang="0">
                    <a:pos x="108" y="92"/>
                  </a:cxn>
                  <a:cxn ang="0">
                    <a:pos x="132" y="59"/>
                  </a:cxn>
                  <a:cxn ang="0">
                    <a:pos x="132" y="40"/>
                  </a:cxn>
                  <a:cxn ang="0">
                    <a:pos x="118" y="23"/>
                  </a:cxn>
                  <a:cxn ang="0">
                    <a:pos x="118" y="12"/>
                  </a:cxn>
                  <a:cxn ang="0">
                    <a:pos x="106" y="0"/>
                  </a:cxn>
                  <a:cxn ang="0">
                    <a:pos x="104" y="2"/>
                  </a:cxn>
                  <a:cxn ang="0">
                    <a:pos x="94" y="12"/>
                  </a:cxn>
                </a:cxnLst>
                <a:rect l="0" t="0" r="r" b="b"/>
                <a:pathLst>
                  <a:path w="132" h="132">
                    <a:moveTo>
                      <a:pt x="94" y="12"/>
                    </a:moveTo>
                    <a:lnTo>
                      <a:pt x="80" y="9"/>
                    </a:lnTo>
                    <a:lnTo>
                      <a:pt x="61" y="19"/>
                    </a:lnTo>
                    <a:lnTo>
                      <a:pt x="52" y="12"/>
                    </a:lnTo>
                    <a:lnTo>
                      <a:pt x="28" y="19"/>
                    </a:lnTo>
                    <a:lnTo>
                      <a:pt x="28" y="40"/>
                    </a:lnTo>
                    <a:lnTo>
                      <a:pt x="42" y="45"/>
                    </a:lnTo>
                    <a:lnTo>
                      <a:pt x="45" y="52"/>
                    </a:lnTo>
                    <a:lnTo>
                      <a:pt x="26" y="73"/>
                    </a:lnTo>
                    <a:lnTo>
                      <a:pt x="21" y="71"/>
                    </a:lnTo>
                    <a:lnTo>
                      <a:pt x="19" y="71"/>
                    </a:lnTo>
                    <a:lnTo>
                      <a:pt x="9" y="75"/>
                    </a:lnTo>
                    <a:lnTo>
                      <a:pt x="9" y="78"/>
                    </a:lnTo>
                    <a:lnTo>
                      <a:pt x="2" y="101"/>
                    </a:lnTo>
                    <a:lnTo>
                      <a:pt x="9" y="101"/>
                    </a:lnTo>
                    <a:lnTo>
                      <a:pt x="2" y="106"/>
                    </a:lnTo>
                    <a:lnTo>
                      <a:pt x="0" y="120"/>
                    </a:lnTo>
                    <a:lnTo>
                      <a:pt x="0" y="130"/>
                    </a:lnTo>
                    <a:lnTo>
                      <a:pt x="7" y="132"/>
                    </a:lnTo>
                    <a:lnTo>
                      <a:pt x="21" y="123"/>
                    </a:lnTo>
                    <a:lnTo>
                      <a:pt x="21" y="123"/>
                    </a:lnTo>
                    <a:lnTo>
                      <a:pt x="21" y="123"/>
                    </a:lnTo>
                    <a:lnTo>
                      <a:pt x="28" y="120"/>
                    </a:lnTo>
                    <a:lnTo>
                      <a:pt x="54" y="120"/>
                    </a:lnTo>
                    <a:lnTo>
                      <a:pt x="61" y="104"/>
                    </a:lnTo>
                    <a:lnTo>
                      <a:pt x="73" y="94"/>
                    </a:lnTo>
                    <a:lnTo>
                      <a:pt x="106" y="92"/>
                    </a:lnTo>
                    <a:lnTo>
                      <a:pt x="108" y="92"/>
                    </a:lnTo>
                    <a:lnTo>
                      <a:pt x="132" y="59"/>
                    </a:lnTo>
                    <a:lnTo>
                      <a:pt x="132" y="40"/>
                    </a:lnTo>
                    <a:lnTo>
                      <a:pt x="118" y="23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104" y="2"/>
                    </a:lnTo>
                    <a:lnTo>
                      <a:pt x="94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8" name="Freeform 190"/>
              <p:cNvSpPr>
                <a:spLocks/>
              </p:cNvSpPr>
              <p:nvPr/>
            </p:nvSpPr>
            <p:spPr bwMode="auto">
              <a:xfrm>
                <a:off x="3960812" y="5594351"/>
                <a:ext cx="120650" cy="300038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12" y="7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9" y="28"/>
                  </a:cxn>
                  <a:cxn ang="0">
                    <a:pos x="19" y="28"/>
                  </a:cxn>
                  <a:cxn ang="0">
                    <a:pos x="19" y="28"/>
                  </a:cxn>
                  <a:cxn ang="0">
                    <a:pos x="10" y="35"/>
                  </a:cxn>
                  <a:cxn ang="0">
                    <a:pos x="12" y="76"/>
                  </a:cxn>
                  <a:cxn ang="0">
                    <a:pos x="12" y="76"/>
                  </a:cxn>
                  <a:cxn ang="0">
                    <a:pos x="12" y="78"/>
                  </a:cxn>
                  <a:cxn ang="0">
                    <a:pos x="3" y="80"/>
                  </a:cxn>
                  <a:cxn ang="0">
                    <a:pos x="0" y="104"/>
                  </a:cxn>
                  <a:cxn ang="0">
                    <a:pos x="7" y="113"/>
                  </a:cxn>
                  <a:cxn ang="0">
                    <a:pos x="10" y="116"/>
                  </a:cxn>
                  <a:cxn ang="0">
                    <a:pos x="19" y="125"/>
                  </a:cxn>
                  <a:cxn ang="0">
                    <a:pos x="21" y="125"/>
                  </a:cxn>
                  <a:cxn ang="0">
                    <a:pos x="36" y="118"/>
                  </a:cxn>
                  <a:cxn ang="0">
                    <a:pos x="38" y="123"/>
                  </a:cxn>
                  <a:cxn ang="0">
                    <a:pos x="43" y="142"/>
                  </a:cxn>
                  <a:cxn ang="0">
                    <a:pos x="33" y="156"/>
                  </a:cxn>
                  <a:cxn ang="0">
                    <a:pos x="59" y="189"/>
                  </a:cxn>
                  <a:cxn ang="0">
                    <a:pos x="59" y="189"/>
                  </a:cxn>
                  <a:cxn ang="0">
                    <a:pos x="55" y="172"/>
                  </a:cxn>
                  <a:cxn ang="0">
                    <a:pos x="71" y="161"/>
                  </a:cxn>
                  <a:cxn ang="0">
                    <a:pos x="76" y="125"/>
                  </a:cxn>
                  <a:cxn ang="0">
                    <a:pos x="76" y="125"/>
                  </a:cxn>
                  <a:cxn ang="0">
                    <a:pos x="62" y="111"/>
                  </a:cxn>
                  <a:cxn ang="0">
                    <a:pos x="50" y="99"/>
                  </a:cxn>
                  <a:cxn ang="0">
                    <a:pos x="59" y="118"/>
                  </a:cxn>
                  <a:cxn ang="0">
                    <a:pos x="36" y="94"/>
                  </a:cxn>
                  <a:cxn ang="0">
                    <a:pos x="29" y="71"/>
                  </a:cxn>
                  <a:cxn ang="0">
                    <a:pos x="36" y="5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12" y="7"/>
                  </a:cxn>
                </a:cxnLst>
                <a:rect l="0" t="0" r="r" b="b"/>
                <a:pathLst>
                  <a:path w="76" h="189">
                    <a:moveTo>
                      <a:pt x="12" y="7"/>
                    </a:moveTo>
                    <a:lnTo>
                      <a:pt x="12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0" y="35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12" y="78"/>
                    </a:lnTo>
                    <a:lnTo>
                      <a:pt x="3" y="80"/>
                    </a:lnTo>
                    <a:lnTo>
                      <a:pt x="0" y="104"/>
                    </a:lnTo>
                    <a:lnTo>
                      <a:pt x="7" y="113"/>
                    </a:lnTo>
                    <a:lnTo>
                      <a:pt x="10" y="116"/>
                    </a:lnTo>
                    <a:lnTo>
                      <a:pt x="19" y="125"/>
                    </a:lnTo>
                    <a:lnTo>
                      <a:pt x="21" y="125"/>
                    </a:lnTo>
                    <a:lnTo>
                      <a:pt x="36" y="118"/>
                    </a:lnTo>
                    <a:lnTo>
                      <a:pt x="38" y="123"/>
                    </a:lnTo>
                    <a:lnTo>
                      <a:pt x="43" y="142"/>
                    </a:lnTo>
                    <a:lnTo>
                      <a:pt x="33" y="156"/>
                    </a:lnTo>
                    <a:lnTo>
                      <a:pt x="59" y="189"/>
                    </a:lnTo>
                    <a:lnTo>
                      <a:pt x="59" y="189"/>
                    </a:lnTo>
                    <a:lnTo>
                      <a:pt x="55" y="172"/>
                    </a:lnTo>
                    <a:lnTo>
                      <a:pt x="71" y="161"/>
                    </a:lnTo>
                    <a:lnTo>
                      <a:pt x="76" y="125"/>
                    </a:lnTo>
                    <a:lnTo>
                      <a:pt x="76" y="125"/>
                    </a:lnTo>
                    <a:lnTo>
                      <a:pt x="62" y="111"/>
                    </a:lnTo>
                    <a:lnTo>
                      <a:pt x="50" y="99"/>
                    </a:lnTo>
                    <a:lnTo>
                      <a:pt x="59" y="118"/>
                    </a:lnTo>
                    <a:lnTo>
                      <a:pt x="36" y="94"/>
                    </a:lnTo>
                    <a:lnTo>
                      <a:pt x="29" y="71"/>
                    </a:lnTo>
                    <a:lnTo>
                      <a:pt x="36" y="5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9" name="Freeform 191"/>
              <p:cNvSpPr>
                <a:spLocks/>
              </p:cNvSpPr>
              <p:nvPr/>
            </p:nvSpPr>
            <p:spPr bwMode="auto">
              <a:xfrm>
                <a:off x="4340225" y="4814888"/>
                <a:ext cx="236537" cy="119063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19" y="47"/>
                  </a:cxn>
                  <a:cxn ang="0">
                    <a:pos x="31" y="54"/>
                  </a:cxn>
                  <a:cxn ang="0">
                    <a:pos x="104" y="75"/>
                  </a:cxn>
                  <a:cxn ang="0">
                    <a:pos x="125" y="75"/>
                  </a:cxn>
                  <a:cxn ang="0">
                    <a:pos x="132" y="66"/>
                  </a:cxn>
                  <a:cxn ang="0">
                    <a:pos x="149" y="40"/>
                  </a:cxn>
                  <a:cxn ang="0">
                    <a:pos x="149" y="2"/>
                  </a:cxn>
                  <a:cxn ang="0">
                    <a:pos x="113" y="4"/>
                  </a:cxn>
                  <a:cxn ang="0">
                    <a:pos x="87" y="16"/>
                  </a:cxn>
                  <a:cxn ang="0">
                    <a:pos x="73" y="11"/>
                  </a:cxn>
                  <a:cxn ang="0">
                    <a:pos x="54" y="21"/>
                  </a:cxn>
                  <a:cxn ang="0">
                    <a:pos x="38" y="21"/>
                  </a:cxn>
                  <a:cxn ang="0">
                    <a:pos x="12" y="0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0" y="16"/>
                  </a:cxn>
                </a:cxnLst>
                <a:rect l="0" t="0" r="r" b="b"/>
                <a:pathLst>
                  <a:path w="149" h="75">
                    <a:moveTo>
                      <a:pt x="0" y="16"/>
                    </a:moveTo>
                    <a:lnTo>
                      <a:pt x="19" y="47"/>
                    </a:lnTo>
                    <a:lnTo>
                      <a:pt x="31" y="54"/>
                    </a:lnTo>
                    <a:lnTo>
                      <a:pt x="104" y="75"/>
                    </a:lnTo>
                    <a:lnTo>
                      <a:pt x="125" y="75"/>
                    </a:lnTo>
                    <a:lnTo>
                      <a:pt x="132" y="66"/>
                    </a:lnTo>
                    <a:lnTo>
                      <a:pt x="149" y="40"/>
                    </a:lnTo>
                    <a:lnTo>
                      <a:pt x="149" y="2"/>
                    </a:lnTo>
                    <a:lnTo>
                      <a:pt x="113" y="4"/>
                    </a:lnTo>
                    <a:lnTo>
                      <a:pt x="87" y="16"/>
                    </a:lnTo>
                    <a:lnTo>
                      <a:pt x="73" y="11"/>
                    </a:lnTo>
                    <a:lnTo>
                      <a:pt x="54" y="21"/>
                    </a:lnTo>
                    <a:lnTo>
                      <a:pt x="38" y="21"/>
                    </a:lnTo>
                    <a:lnTo>
                      <a:pt x="12" y="0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0" name="Freeform 192"/>
              <p:cNvSpPr>
                <a:spLocks/>
              </p:cNvSpPr>
              <p:nvPr/>
            </p:nvSpPr>
            <p:spPr bwMode="auto">
              <a:xfrm>
                <a:off x="4711700" y="3505201"/>
                <a:ext cx="539750" cy="346075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14" y="21"/>
                  </a:cxn>
                  <a:cxn ang="0">
                    <a:pos x="26" y="19"/>
                  </a:cxn>
                  <a:cxn ang="0">
                    <a:pos x="40" y="38"/>
                  </a:cxn>
                  <a:cxn ang="0">
                    <a:pos x="45" y="57"/>
                  </a:cxn>
                  <a:cxn ang="0">
                    <a:pos x="12" y="52"/>
                  </a:cxn>
                  <a:cxn ang="0">
                    <a:pos x="28" y="81"/>
                  </a:cxn>
                  <a:cxn ang="0">
                    <a:pos x="38" y="114"/>
                  </a:cxn>
                  <a:cxn ang="0">
                    <a:pos x="35" y="154"/>
                  </a:cxn>
                  <a:cxn ang="0">
                    <a:pos x="73" y="135"/>
                  </a:cxn>
                  <a:cxn ang="0">
                    <a:pos x="116" y="135"/>
                  </a:cxn>
                  <a:cxn ang="0">
                    <a:pos x="118" y="140"/>
                  </a:cxn>
                  <a:cxn ang="0">
                    <a:pos x="184" y="163"/>
                  </a:cxn>
                  <a:cxn ang="0">
                    <a:pos x="212" y="177"/>
                  </a:cxn>
                  <a:cxn ang="0">
                    <a:pos x="212" y="201"/>
                  </a:cxn>
                  <a:cxn ang="0">
                    <a:pos x="231" y="208"/>
                  </a:cxn>
                  <a:cxn ang="0">
                    <a:pos x="253" y="210"/>
                  </a:cxn>
                  <a:cxn ang="0">
                    <a:pos x="262" y="196"/>
                  </a:cxn>
                  <a:cxn ang="0">
                    <a:pos x="283" y="187"/>
                  </a:cxn>
                  <a:cxn ang="0">
                    <a:pos x="297" y="163"/>
                  </a:cxn>
                  <a:cxn ang="0">
                    <a:pos x="312" y="158"/>
                  </a:cxn>
                  <a:cxn ang="0">
                    <a:pos x="319" y="151"/>
                  </a:cxn>
                  <a:cxn ang="0">
                    <a:pos x="335" y="154"/>
                  </a:cxn>
                  <a:cxn ang="0">
                    <a:pos x="340" y="135"/>
                  </a:cxn>
                  <a:cxn ang="0">
                    <a:pos x="288" y="109"/>
                  </a:cxn>
                  <a:cxn ang="0">
                    <a:pos x="241" y="81"/>
                  </a:cxn>
                  <a:cxn ang="0">
                    <a:pos x="184" y="38"/>
                  </a:cxn>
                  <a:cxn ang="0">
                    <a:pos x="167" y="12"/>
                  </a:cxn>
                  <a:cxn ang="0">
                    <a:pos x="123" y="19"/>
                  </a:cxn>
                  <a:cxn ang="0">
                    <a:pos x="130" y="33"/>
                  </a:cxn>
                  <a:cxn ang="0">
                    <a:pos x="111" y="26"/>
                  </a:cxn>
                  <a:cxn ang="0">
                    <a:pos x="111" y="29"/>
                  </a:cxn>
                  <a:cxn ang="0">
                    <a:pos x="108" y="45"/>
                  </a:cxn>
                  <a:cxn ang="0">
                    <a:pos x="85" y="43"/>
                  </a:cxn>
                  <a:cxn ang="0">
                    <a:pos x="73" y="45"/>
                  </a:cxn>
                  <a:cxn ang="0">
                    <a:pos x="40" y="12"/>
                  </a:cxn>
                  <a:cxn ang="0">
                    <a:pos x="0" y="29"/>
                  </a:cxn>
                  <a:cxn ang="0">
                    <a:pos x="0" y="29"/>
                  </a:cxn>
                </a:cxnLst>
                <a:rect l="0" t="0" r="r" b="b"/>
                <a:pathLst>
                  <a:path w="340" h="218">
                    <a:moveTo>
                      <a:pt x="0" y="29"/>
                    </a:moveTo>
                    <a:lnTo>
                      <a:pt x="0" y="31"/>
                    </a:lnTo>
                    <a:lnTo>
                      <a:pt x="9" y="38"/>
                    </a:lnTo>
                    <a:lnTo>
                      <a:pt x="14" y="21"/>
                    </a:lnTo>
                    <a:lnTo>
                      <a:pt x="16" y="19"/>
                    </a:lnTo>
                    <a:lnTo>
                      <a:pt x="26" y="19"/>
                    </a:lnTo>
                    <a:lnTo>
                      <a:pt x="35" y="19"/>
                    </a:lnTo>
                    <a:lnTo>
                      <a:pt x="40" y="38"/>
                    </a:lnTo>
                    <a:lnTo>
                      <a:pt x="54" y="47"/>
                    </a:lnTo>
                    <a:lnTo>
                      <a:pt x="45" y="57"/>
                    </a:lnTo>
                    <a:lnTo>
                      <a:pt x="30" y="62"/>
                    </a:lnTo>
                    <a:lnTo>
                      <a:pt x="12" y="52"/>
                    </a:lnTo>
                    <a:lnTo>
                      <a:pt x="4" y="76"/>
                    </a:lnTo>
                    <a:lnTo>
                      <a:pt x="28" y="81"/>
                    </a:lnTo>
                    <a:lnTo>
                      <a:pt x="28" y="99"/>
                    </a:lnTo>
                    <a:lnTo>
                      <a:pt x="38" y="114"/>
                    </a:lnTo>
                    <a:lnTo>
                      <a:pt x="35" y="123"/>
                    </a:lnTo>
                    <a:lnTo>
                      <a:pt x="35" y="154"/>
                    </a:lnTo>
                    <a:lnTo>
                      <a:pt x="56" y="151"/>
                    </a:lnTo>
                    <a:lnTo>
                      <a:pt x="73" y="135"/>
                    </a:lnTo>
                    <a:lnTo>
                      <a:pt x="113" y="130"/>
                    </a:lnTo>
                    <a:lnTo>
                      <a:pt x="116" y="135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51" y="144"/>
                    </a:lnTo>
                    <a:lnTo>
                      <a:pt x="184" y="163"/>
                    </a:lnTo>
                    <a:lnTo>
                      <a:pt x="191" y="173"/>
                    </a:lnTo>
                    <a:lnTo>
                      <a:pt x="212" y="177"/>
                    </a:lnTo>
                    <a:lnTo>
                      <a:pt x="212" y="182"/>
                    </a:lnTo>
                    <a:lnTo>
                      <a:pt x="212" y="201"/>
                    </a:lnTo>
                    <a:lnTo>
                      <a:pt x="212" y="203"/>
                    </a:lnTo>
                    <a:lnTo>
                      <a:pt x="231" y="208"/>
                    </a:lnTo>
                    <a:lnTo>
                      <a:pt x="238" y="218"/>
                    </a:lnTo>
                    <a:lnTo>
                      <a:pt x="253" y="210"/>
                    </a:lnTo>
                    <a:lnTo>
                      <a:pt x="257" y="199"/>
                    </a:lnTo>
                    <a:lnTo>
                      <a:pt x="262" y="196"/>
                    </a:lnTo>
                    <a:lnTo>
                      <a:pt x="262" y="196"/>
                    </a:lnTo>
                    <a:lnTo>
                      <a:pt x="283" y="187"/>
                    </a:lnTo>
                    <a:lnTo>
                      <a:pt x="293" y="163"/>
                    </a:lnTo>
                    <a:lnTo>
                      <a:pt x="297" y="163"/>
                    </a:lnTo>
                    <a:lnTo>
                      <a:pt x="297" y="161"/>
                    </a:lnTo>
                    <a:lnTo>
                      <a:pt x="312" y="158"/>
                    </a:lnTo>
                    <a:lnTo>
                      <a:pt x="316" y="151"/>
                    </a:lnTo>
                    <a:lnTo>
                      <a:pt x="319" y="151"/>
                    </a:lnTo>
                    <a:lnTo>
                      <a:pt x="321" y="149"/>
                    </a:lnTo>
                    <a:lnTo>
                      <a:pt x="335" y="154"/>
                    </a:lnTo>
                    <a:lnTo>
                      <a:pt x="340" y="154"/>
                    </a:lnTo>
                    <a:lnTo>
                      <a:pt x="340" y="135"/>
                    </a:lnTo>
                    <a:lnTo>
                      <a:pt x="316" y="130"/>
                    </a:lnTo>
                    <a:lnTo>
                      <a:pt x="288" y="109"/>
                    </a:lnTo>
                    <a:lnTo>
                      <a:pt x="283" y="109"/>
                    </a:lnTo>
                    <a:lnTo>
                      <a:pt x="241" y="81"/>
                    </a:lnTo>
                    <a:lnTo>
                      <a:pt x="231" y="52"/>
                    </a:lnTo>
                    <a:lnTo>
                      <a:pt x="184" y="38"/>
                    </a:lnTo>
                    <a:lnTo>
                      <a:pt x="179" y="12"/>
                    </a:lnTo>
                    <a:lnTo>
                      <a:pt x="167" y="12"/>
                    </a:lnTo>
                    <a:lnTo>
                      <a:pt x="149" y="0"/>
                    </a:lnTo>
                    <a:lnTo>
                      <a:pt x="123" y="19"/>
                    </a:lnTo>
                    <a:lnTo>
                      <a:pt x="125" y="21"/>
                    </a:lnTo>
                    <a:lnTo>
                      <a:pt x="130" y="33"/>
                    </a:lnTo>
                    <a:lnTo>
                      <a:pt x="118" y="36"/>
                    </a:lnTo>
                    <a:lnTo>
                      <a:pt x="111" y="26"/>
                    </a:lnTo>
                    <a:lnTo>
                      <a:pt x="111" y="26"/>
                    </a:lnTo>
                    <a:lnTo>
                      <a:pt x="111" y="29"/>
                    </a:lnTo>
                    <a:lnTo>
                      <a:pt x="111" y="45"/>
                    </a:lnTo>
                    <a:lnTo>
                      <a:pt x="108" y="45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82" y="43"/>
                    </a:lnTo>
                    <a:lnTo>
                      <a:pt x="73" y="45"/>
                    </a:lnTo>
                    <a:lnTo>
                      <a:pt x="59" y="26"/>
                    </a:lnTo>
                    <a:lnTo>
                      <a:pt x="40" y="12"/>
                    </a:lnTo>
                    <a:lnTo>
                      <a:pt x="12" y="19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1" name="Freeform 193"/>
              <p:cNvSpPr>
                <a:spLocks/>
              </p:cNvSpPr>
              <p:nvPr/>
            </p:nvSpPr>
            <p:spPr bwMode="auto">
              <a:xfrm>
                <a:off x="3556000" y="5549901"/>
                <a:ext cx="434975" cy="382588"/>
              </a:xfrm>
              <a:custGeom>
                <a:avLst/>
                <a:gdLst/>
                <a:ahLst/>
                <a:cxnLst>
                  <a:cxn ang="0">
                    <a:pos x="52" y="229"/>
                  </a:cxn>
                  <a:cxn ang="0">
                    <a:pos x="76" y="236"/>
                  </a:cxn>
                  <a:cxn ang="0">
                    <a:pos x="76" y="238"/>
                  </a:cxn>
                  <a:cxn ang="0">
                    <a:pos x="76" y="236"/>
                  </a:cxn>
                  <a:cxn ang="0">
                    <a:pos x="121" y="238"/>
                  </a:cxn>
                  <a:cxn ang="0">
                    <a:pos x="132" y="224"/>
                  </a:cxn>
                  <a:cxn ang="0">
                    <a:pos x="147" y="212"/>
                  </a:cxn>
                  <a:cxn ang="0">
                    <a:pos x="161" y="203"/>
                  </a:cxn>
                  <a:cxn ang="0">
                    <a:pos x="163" y="193"/>
                  </a:cxn>
                  <a:cxn ang="0">
                    <a:pos x="187" y="179"/>
                  </a:cxn>
                  <a:cxn ang="0">
                    <a:pos x="194" y="167"/>
                  </a:cxn>
                  <a:cxn ang="0">
                    <a:pos x="255" y="134"/>
                  </a:cxn>
                  <a:cxn ang="0">
                    <a:pos x="258" y="108"/>
                  </a:cxn>
                  <a:cxn ang="0">
                    <a:pos x="267" y="104"/>
                  </a:cxn>
                  <a:cxn ang="0">
                    <a:pos x="265" y="63"/>
                  </a:cxn>
                  <a:cxn ang="0">
                    <a:pos x="274" y="56"/>
                  </a:cxn>
                  <a:cxn ang="0">
                    <a:pos x="255" y="28"/>
                  </a:cxn>
                  <a:cxn ang="0">
                    <a:pos x="243" y="26"/>
                  </a:cxn>
                  <a:cxn ang="0">
                    <a:pos x="215" y="9"/>
                  </a:cxn>
                  <a:cxn ang="0">
                    <a:pos x="213" y="16"/>
                  </a:cxn>
                  <a:cxn ang="0">
                    <a:pos x="196" y="0"/>
                  </a:cxn>
                  <a:cxn ang="0">
                    <a:pos x="168" y="9"/>
                  </a:cxn>
                  <a:cxn ang="0">
                    <a:pos x="154" y="28"/>
                  </a:cxn>
                  <a:cxn ang="0">
                    <a:pos x="151" y="80"/>
                  </a:cxn>
                  <a:cxn ang="0">
                    <a:pos x="184" y="96"/>
                  </a:cxn>
                  <a:cxn ang="0">
                    <a:pos x="182" y="127"/>
                  </a:cxn>
                  <a:cxn ang="0">
                    <a:pos x="151" y="101"/>
                  </a:cxn>
                  <a:cxn ang="0">
                    <a:pos x="123" y="82"/>
                  </a:cxn>
                  <a:cxn ang="0">
                    <a:pos x="80" y="82"/>
                  </a:cxn>
                  <a:cxn ang="0">
                    <a:pos x="54" y="78"/>
                  </a:cxn>
                  <a:cxn ang="0">
                    <a:pos x="45" y="73"/>
                  </a:cxn>
                  <a:cxn ang="0">
                    <a:pos x="45" y="118"/>
                  </a:cxn>
                  <a:cxn ang="0">
                    <a:pos x="0" y="193"/>
                  </a:cxn>
                  <a:cxn ang="0">
                    <a:pos x="2" y="208"/>
                  </a:cxn>
                  <a:cxn ang="0">
                    <a:pos x="33" y="236"/>
                  </a:cxn>
                  <a:cxn ang="0">
                    <a:pos x="50" y="229"/>
                  </a:cxn>
                </a:cxnLst>
                <a:rect l="0" t="0" r="r" b="b"/>
                <a:pathLst>
                  <a:path w="274" h="241">
                    <a:moveTo>
                      <a:pt x="50" y="229"/>
                    </a:moveTo>
                    <a:lnTo>
                      <a:pt x="52" y="229"/>
                    </a:lnTo>
                    <a:lnTo>
                      <a:pt x="71" y="236"/>
                    </a:lnTo>
                    <a:lnTo>
                      <a:pt x="76" y="236"/>
                    </a:lnTo>
                    <a:lnTo>
                      <a:pt x="76" y="238"/>
                    </a:lnTo>
                    <a:lnTo>
                      <a:pt x="76" y="238"/>
                    </a:lnTo>
                    <a:lnTo>
                      <a:pt x="78" y="238"/>
                    </a:lnTo>
                    <a:lnTo>
                      <a:pt x="76" y="236"/>
                    </a:lnTo>
                    <a:lnTo>
                      <a:pt x="111" y="241"/>
                    </a:lnTo>
                    <a:lnTo>
                      <a:pt x="121" y="238"/>
                    </a:lnTo>
                    <a:lnTo>
                      <a:pt x="125" y="231"/>
                    </a:lnTo>
                    <a:lnTo>
                      <a:pt x="132" y="224"/>
                    </a:lnTo>
                    <a:lnTo>
                      <a:pt x="139" y="219"/>
                    </a:lnTo>
                    <a:lnTo>
                      <a:pt x="147" y="212"/>
                    </a:lnTo>
                    <a:lnTo>
                      <a:pt x="147" y="210"/>
                    </a:lnTo>
                    <a:lnTo>
                      <a:pt x="161" y="203"/>
                    </a:lnTo>
                    <a:lnTo>
                      <a:pt x="163" y="193"/>
                    </a:lnTo>
                    <a:lnTo>
                      <a:pt x="163" y="193"/>
                    </a:lnTo>
                    <a:lnTo>
                      <a:pt x="165" y="191"/>
                    </a:lnTo>
                    <a:lnTo>
                      <a:pt x="187" y="179"/>
                    </a:lnTo>
                    <a:lnTo>
                      <a:pt x="196" y="179"/>
                    </a:lnTo>
                    <a:lnTo>
                      <a:pt x="194" y="167"/>
                    </a:lnTo>
                    <a:lnTo>
                      <a:pt x="262" y="144"/>
                    </a:lnTo>
                    <a:lnTo>
                      <a:pt x="255" y="134"/>
                    </a:lnTo>
                    <a:lnTo>
                      <a:pt x="255" y="132"/>
                    </a:lnTo>
                    <a:lnTo>
                      <a:pt x="258" y="108"/>
                    </a:lnTo>
                    <a:lnTo>
                      <a:pt x="267" y="106"/>
                    </a:lnTo>
                    <a:lnTo>
                      <a:pt x="267" y="104"/>
                    </a:lnTo>
                    <a:lnTo>
                      <a:pt x="265" y="63"/>
                    </a:lnTo>
                    <a:lnTo>
                      <a:pt x="265" y="63"/>
                    </a:lnTo>
                    <a:lnTo>
                      <a:pt x="274" y="56"/>
                    </a:lnTo>
                    <a:lnTo>
                      <a:pt x="274" y="56"/>
                    </a:lnTo>
                    <a:lnTo>
                      <a:pt x="255" y="28"/>
                    </a:lnTo>
                    <a:lnTo>
                      <a:pt x="255" y="28"/>
                    </a:lnTo>
                    <a:lnTo>
                      <a:pt x="255" y="28"/>
                    </a:lnTo>
                    <a:lnTo>
                      <a:pt x="243" y="26"/>
                    </a:lnTo>
                    <a:lnTo>
                      <a:pt x="234" y="21"/>
                    </a:lnTo>
                    <a:lnTo>
                      <a:pt x="215" y="9"/>
                    </a:lnTo>
                    <a:lnTo>
                      <a:pt x="215" y="9"/>
                    </a:lnTo>
                    <a:lnTo>
                      <a:pt x="213" y="16"/>
                    </a:lnTo>
                    <a:lnTo>
                      <a:pt x="199" y="0"/>
                    </a:lnTo>
                    <a:lnTo>
                      <a:pt x="196" y="0"/>
                    </a:lnTo>
                    <a:lnTo>
                      <a:pt x="163" y="7"/>
                    </a:lnTo>
                    <a:lnTo>
                      <a:pt x="168" y="9"/>
                    </a:lnTo>
                    <a:lnTo>
                      <a:pt x="168" y="9"/>
                    </a:lnTo>
                    <a:lnTo>
                      <a:pt x="154" y="28"/>
                    </a:lnTo>
                    <a:lnTo>
                      <a:pt x="156" y="37"/>
                    </a:lnTo>
                    <a:lnTo>
                      <a:pt x="151" y="80"/>
                    </a:lnTo>
                    <a:lnTo>
                      <a:pt x="165" y="101"/>
                    </a:lnTo>
                    <a:lnTo>
                      <a:pt x="184" y="96"/>
                    </a:lnTo>
                    <a:lnTo>
                      <a:pt x="184" y="127"/>
                    </a:lnTo>
                    <a:lnTo>
                      <a:pt x="182" y="127"/>
                    </a:lnTo>
                    <a:lnTo>
                      <a:pt x="168" y="127"/>
                    </a:lnTo>
                    <a:lnTo>
                      <a:pt x="151" y="101"/>
                    </a:lnTo>
                    <a:lnTo>
                      <a:pt x="132" y="99"/>
                    </a:lnTo>
                    <a:lnTo>
                      <a:pt x="123" y="82"/>
                    </a:lnTo>
                    <a:lnTo>
                      <a:pt x="111" y="92"/>
                    </a:lnTo>
                    <a:lnTo>
                      <a:pt x="80" y="82"/>
                    </a:lnTo>
                    <a:lnTo>
                      <a:pt x="76" y="73"/>
                    </a:lnTo>
                    <a:lnTo>
                      <a:pt x="54" y="78"/>
                    </a:lnTo>
                    <a:lnTo>
                      <a:pt x="45" y="63"/>
                    </a:lnTo>
                    <a:lnTo>
                      <a:pt x="45" y="73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0" y="118"/>
                    </a:lnTo>
                    <a:lnTo>
                      <a:pt x="0" y="193"/>
                    </a:lnTo>
                    <a:lnTo>
                      <a:pt x="0" y="198"/>
                    </a:lnTo>
                    <a:lnTo>
                      <a:pt x="2" y="208"/>
                    </a:lnTo>
                    <a:lnTo>
                      <a:pt x="28" y="231"/>
                    </a:lnTo>
                    <a:lnTo>
                      <a:pt x="33" y="236"/>
                    </a:lnTo>
                    <a:lnTo>
                      <a:pt x="50" y="229"/>
                    </a:lnTo>
                    <a:lnTo>
                      <a:pt x="50" y="22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2" name="Freeform 194"/>
              <p:cNvSpPr>
                <a:spLocks/>
              </p:cNvSpPr>
              <p:nvPr/>
            </p:nvSpPr>
            <p:spPr bwMode="auto">
              <a:xfrm>
                <a:off x="3965575" y="3821113"/>
                <a:ext cx="69850" cy="30163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16" y="16"/>
                  </a:cxn>
                  <a:cxn ang="0">
                    <a:pos x="21" y="19"/>
                  </a:cxn>
                  <a:cxn ang="0">
                    <a:pos x="26" y="19"/>
                  </a:cxn>
                  <a:cxn ang="0">
                    <a:pos x="28" y="19"/>
                  </a:cxn>
                  <a:cxn ang="0">
                    <a:pos x="30" y="19"/>
                  </a:cxn>
                  <a:cxn ang="0">
                    <a:pos x="28" y="11"/>
                  </a:cxn>
                  <a:cxn ang="0">
                    <a:pos x="44" y="0"/>
                  </a:cxn>
                  <a:cxn ang="0">
                    <a:pos x="0" y="16"/>
                  </a:cxn>
                </a:cxnLst>
                <a:rect l="0" t="0" r="r" b="b"/>
                <a:pathLst>
                  <a:path w="44" h="19">
                    <a:moveTo>
                      <a:pt x="0" y="16"/>
                    </a:moveTo>
                    <a:lnTo>
                      <a:pt x="16" y="16"/>
                    </a:lnTo>
                    <a:lnTo>
                      <a:pt x="21" y="19"/>
                    </a:lnTo>
                    <a:lnTo>
                      <a:pt x="26" y="19"/>
                    </a:lnTo>
                    <a:lnTo>
                      <a:pt x="28" y="19"/>
                    </a:lnTo>
                    <a:lnTo>
                      <a:pt x="30" y="19"/>
                    </a:lnTo>
                    <a:lnTo>
                      <a:pt x="28" y="11"/>
                    </a:lnTo>
                    <a:lnTo>
                      <a:pt x="44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3" name="Freeform 195"/>
              <p:cNvSpPr>
                <a:spLocks/>
              </p:cNvSpPr>
              <p:nvPr/>
            </p:nvSpPr>
            <p:spPr bwMode="auto">
              <a:xfrm>
                <a:off x="2071687" y="4179888"/>
                <a:ext cx="457200" cy="500063"/>
              </a:xfrm>
              <a:custGeom>
                <a:avLst/>
                <a:gdLst/>
                <a:ahLst/>
                <a:cxnLst>
                  <a:cxn ang="0">
                    <a:pos x="125" y="307"/>
                  </a:cxn>
                  <a:cxn ang="0">
                    <a:pos x="127" y="293"/>
                  </a:cxn>
                  <a:cxn ang="0">
                    <a:pos x="134" y="293"/>
                  </a:cxn>
                  <a:cxn ang="0">
                    <a:pos x="146" y="305"/>
                  </a:cxn>
                  <a:cxn ang="0">
                    <a:pos x="151" y="296"/>
                  </a:cxn>
                  <a:cxn ang="0">
                    <a:pos x="184" y="296"/>
                  </a:cxn>
                  <a:cxn ang="0">
                    <a:pos x="276" y="296"/>
                  </a:cxn>
                  <a:cxn ang="0">
                    <a:pos x="278" y="274"/>
                  </a:cxn>
                  <a:cxn ang="0">
                    <a:pos x="274" y="272"/>
                  </a:cxn>
                  <a:cxn ang="0">
                    <a:pos x="250" y="62"/>
                  </a:cxn>
                  <a:cxn ang="0">
                    <a:pos x="252" y="62"/>
                  </a:cxn>
                  <a:cxn ang="0">
                    <a:pos x="250" y="57"/>
                  </a:cxn>
                  <a:cxn ang="0">
                    <a:pos x="288" y="57"/>
                  </a:cxn>
                  <a:cxn ang="0">
                    <a:pos x="276" y="48"/>
                  </a:cxn>
                  <a:cxn ang="0">
                    <a:pos x="200" y="0"/>
                  </a:cxn>
                  <a:cxn ang="0">
                    <a:pos x="200" y="36"/>
                  </a:cxn>
                  <a:cxn ang="0">
                    <a:pos x="118" y="36"/>
                  </a:cxn>
                  <a:cxn ang="0">
                    <a:pos x="118" y="100"/>
                  </a:cxn>
                  <a:cxn ang="0">
                    <a:pos x="96" y="111"/>
                  </a:cxn>
                  <a:cxn ang="0">
                    <a:pos x="96" y="152"/>
                  </a:cxn>
                  <a:cxn ang="0">
                    <a:pos x="2" y="152"/>
                  </a:cxn>
                  <a:cxn ang="0">
                    <a:pos x="0" y="168"/>
                  </a:cxn>
                  <a:cxn ang="0">
                    <a:pos x="2" y="156"/>
                  </a:cxn>
                  <a:cxn ang="0">
                    <a:pos x="21" y="180"/>
                  </a:cxn>
                  <a:cxn ang="0">
                    <a:pos x="11" y="199"/>
                  </a:cxn>
                  <a:cxn ang="0">
                    <a:pos x="18" y="213"/>
                  </a:cxn>
                  <a:cxn ang="0">
                    <a:pos x="23" y="239"/>
                  </a:cxn>
                  <a:cxn ang="0">
                    <a:pos x="14" y="270"/>
                  </a:cxn>
                  <a:cxn ang="0">
                    <a:pos x="61" y="267"/>
                  </a:cxn>
                  <a:cxn ang="0">
                    <a:pos x="63" y="270"/>
                  </a:cxn>
                  <a:cxn ang="0">
                    <a:pos x="66" y="270"/>
                  </a:cxn>
                  <a:cxn ang="0">
                    <a:pos x="75" y="279"/>
                  </a:cxn>
                  <a:cxn ang="0">
                    <a:pos x="80" y="279"/>
                  </a:cxn>
                  <a:cxn ang="0">
                    <a:pos x="82" y="282"/>
                  </a:cxn>
                  <a:cxn ang="0">
                    <a:pos x="85" y="282"/>
                  </a:cxn>
                  <a:cxn ang="0">
                    <a:pos x="89" y="293"/>
                  </a:cxn>
                  <a:cxn ang="0">
                    <a:pos x="108" y="310"/>
                  </a:cxn>
                  <a:cxn ang="0">
                    <a:pos x="108" y="310"/>
                  </a:cxn>
                  <a:cxn ang="0">
                    <a:pos x="113" y="315"/>
                  </a:cxn>
                  <a:cxn ang="0">
                    <a:pos x="113" y="315"/>
                  </a:cxn>
                  <a:cxn ang="0">
                    <a:pos x="113" y="312"/>
                  </a:cxn>
                  <a:cxn ang="0">
                    <a:pos x="125" y="307"/>
                  </a:cxn>
                </a:cxnLst>
                <a:rect l="0" t="0" r="r" b="b"/>
                <a:pathLst>
                  <a:path w="288" h="315">
                    <a:moveTo>
                      <a:pt x="125" y="307"/>
                    </a:moveTo>
                    <a:lnTo>
                      <a:pt x="127" y="293"/>
                    </a:lnTo>
                    <a:lnTo>
                      <a:pt x="134" y="293"/>
                    </a:lnTo>
                    <a:lnTo>
                      <a:pt x="146" y="305"/>
                    </a:lnTo>
                    <a:lnTo>
                      <a:pt x="151" y="296"/>
                    </a:lnTo>
                    <a:lnTo>
                      <a:pt x="184" y="296"/>
                    </a:lnTo>
                    <a:lnTo>
                      <a:pt x="276" y="296"/>
                    </a:lnTo>
                    <a:lnTo>
                      <a:pt x="278" y="274"/>
                    </a:lnTo>
                    <a:lnTo>
                      <a:pt x="274" y="272"/>
                    </a:lnTo>
                    <a:lnTo>
                      <a:pt x="250" y="62"/>
                    </a:lnTo>
                    <a:lnTo>
                      <a:pt x="252" y="62"/>
                    </a:lnTo>
                    <a:lnTo>
                      <a:pt x="250" y="57"/>
                    </a:lnTo>
                    <a:lnTo>
                      <a:pt x="288" y="57"/>
                    </a:lnTo>
                    <a:lnTo>
                      <a:pt x="276" y="48"/>
                    </a:lnTo>
                    <a:lnTo>
                      <a:pt x="200" y="0"/>
                    </a:lnTo>
                    <a:lnTo>
                      <a:pt x="200" y="36"/>
                    </a:lnTo>
                    <a:lnTo>
                      <a:pt x="118" y="36"/>
                    </a:lnTo>
                    <a:lnTo>
                      <a:pt x="118" y="100"/>
                    </a:lnTo>
                    <a:lnTo>
                      <a:pt x="96" y="111"/>
                    </a:lnTo>
                    <a:lnTo>
                      <a:pt x="96" y="152"/>
                    </a:lnTo>
                    <a:lnTo>
                      <a:pt x="2" y="152"/>
                    </a:lnTo>
                    <a:lnTo>
                      <a:pt x="0" y="168"/>
                    </a:lnTo>
                    <a:lnTo>
                      <a:pt x="2" y="156"/>
                    </a:lnTo>
                    <a:lnTo>
                      <a:pt x="21" y="180"/>
                    </a:lnTo>
                    <a:lnTo>
                      <a:pt x="11" y="199"/>
                    </a:lnTo>
                    <a:lnTo>
                      <a:pt x="18" y="213"/>
                    </a:lnTo>
                    <a:lnTo>
                      <a:pt x="23" y="239"/>
                    </a:lnTo>
                    <a:lnTo>
                      <a:pt x="14" y="270"/>
                    </a:lnTo>
                    <a:lnTo>
                      <a:pt x="61" y="267"/>
                    </a:lnTo>
                    <a:lnTo>
                      <a:pt x="63" y="270"/>
                    </a:lnTo>
                    <a:lnTo>
                      <a:pt x="66" y="270"/>
                    </a:lnTo>
                    <a:lnTo>
                      <a:pt x="75" y="279"/>
                    </a:lnTo>
                    <a:lnTo>
                      <a:pt x="80" y="279"/>
                    </a:lnTo>
                    <a:lnTo>
                      <a:pt x="82" y="282"/>
                    </a:lnTo>
                    <a:lnTo>
                      <a:pt x="85" y="282"/>
                    </a:lnTo>
                    <a:lnTo>
                      <a:pt x="89" y="293"/>
                    </a:lnTo>
                    <a:lnTo>
                      <a:pt x="108" y="310"/>
                    </a:lnTo>
                    <a:lnTo>
                      <a:pt x="108" y="310"/>
                    </a:lnTo>
                    <a:lnTo>
                      <a:pt x="113" y="315"/>
                    </a:lnTo>
                    <a:lnTo>
                      <a:pt x="113" y="315"/>
                    </a:lnTo>
                    <a:lnTo>
                      <a:pt x="113" y="312"/>
                    </a:lnTo>
                    <a:lnTo>
                      <a:pt x="125" y="30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4" name="Freeform 196"/>
              <p:cNvSpPr>
                <a:spLocks/>
              </p:cNvSpPr>
              <p:nvPr/>
            </p:nvSpPr>
            <p:spPr bwMode="auto">
              <a:xfrm>
                <a:off x="2386012" y="3760788"/>
                <a:ext cx="776287" cy="735013"/>
              </a:xfrm>
              <a:custGeom>
                <a:avLst/>
                <a:gdLst/>
                <a:ahLst/>
                <a:cxnLst>
                  <a:cxn ang="0">
                    <a:pos x="137" y="142"/>
                  </a:cxn>
                  <a:cxn ang="0">
                    <a:pos x="118" y="149"/>
                  </a:cxn>
                  <a:cxn ang="0">
                    <a:pos x="118" y="172"/>
                  </a:cxn>
                  <a:cxn ang="0">
                    <a:pos x="68" y="198"/>
                  </a:cxn>
                  <a:cxn ang="0">
                    <a:pos x="0" y="224"/>
                  </a:cxn>
                  <a:cxn ang="0">
                    <a:pos x="0" y="250"/>
                  </a:cxn>
                  <a:cxn ang="0">
                    <a:pos x="0" y="260"/>
                  </a:cxn>
                  <a:cxn ang="0">
                    <a:pos x="90" y="319"/>
                  </a:cxn>
                  <a:cxn ang="0">
                    <a:pos x="234" y="418"/>
                  </a:cxn>
                  <a:cxn ang="0">
                    <a:pos x="239" y="430"/>
                  </a:cxn>
                  <a:cxn ang="0">
                    <a:pos x="281" y="449"/>
                  </a:cxn>
                  <a:cxn ang="0">
                    <a:pos x="286" y="451"/>
                  </a:cxn>
                  <a:cxn ang="0">
                    <a:pos x="307" y="463"/>
                  </a:cxn>
                  <a:cxn ang="0">
                    <a:pos x="385" y="423"/>
                  </a:cxn>
                  <a:cxn ang="0">
                    <a:pos x="482" y="338"/>
                  </a:cxn>
                  <a:cxn ang="0">
                    <a:pos x="444" y="321"/>
                  </a:cxn>
                  <a:cxn ang="0">
                    <a:pos x="430" y="293"/>
                  </a:cxn>
                  <a:cxn ang="0">
                    <a:pos x="432" y="290"/>
                  </a:cxn>
                  <a:cxn ang="0">
                    <a:pos x="437" y="262"/>
                  </a:cxn>
                  <a:cxn ang="0">
                    <a:pos x="437" y="260"/>
                  </a:cxn>
                  <a:cxn ang="0">
                    <a:pos x="442" y="212"/>
                  </a:cxn>
                  <a:cxn ang="0">
                    <a:pos x="425" y="186"/>
                  </a:cxn>
                  <a:cxn ang="0">
                    <a:pos x="432" y="184"/>
                  </a:cxn>
                  <a:cxn ang="0">
                    <a:pos x="406" y="127"/>
                  </a:cxn>
                  <a:cxn ang="0">
                    <a:pos x="392" y="108"/>
                  </a:cxn>
                  <a:cxn ang="0">
                    <a:pos x="385" y="85"/>
                  </a:cxn>
                  <a:cxn ang="0">
                    <a:pos x="406" y="16"/>
                  </a:cxn>
                  <a:cxn ang="0">
                    <a:pos x="395" y="7"/>
                  </a:cxn>
                  <a:cxn ang="0">
                    <a:pos x="331" y="9"/>
                  </a:cxn>
                  <a:cxn ang="0">
                    <a:pos x="274" y="7"/>
                  </a:cxn>
                  <a:cxn ang="0">
                    <a:pos x="231" y="16"/>
                  </a:cxn>
                  <a:cxn ang="0">
                    <a:pos x="163" y="54"/>
                  </a:cxn>
                  <a:cxn ang="0">
                    <a:pos x="163" y="64"/>
                  </a:cxn>
                  <a:cxn ang="0">
                    <a:pos x="182" y="123"/>
                  </a:cxn>
                  <a:cxn ang="0">
                    <a:pos x="175" y="137"/>
                  </a:cxn>
                </a:cxnLst>
                <a:rect l="0" t="0" r="r" b="b"/>
                <a:pathLst>
                  <a:path w="489" h="463">
                    <a:moveTo>
                      <a:pt x="146" y="132"/>
                    </a:moveTo>
                    <a:lnTo>
                      <a:pt x="137" y="142"/>
                    </a:lnTo>
                    <a:lnTo>
                      <a:pt x="118" y="146"/>
                    </a:lnTo>
                    <a:lnTo>
                      <a:pt x="118" y="149"/>
                    </a:lnTo>
                    <a:lnTo>
                      <a:pt x="118" y="170"/>
                    </a:lnTo>
                    <a:lnTo>
                      <a:pt x="118" y="172"/>
                    </a:lnTo>
                    <a:lnTo>
                      <a:pt x="102" y="177"/>
                    </a:lnTo>
                    <a:lnTo>
                      <a:pt x="68" y="198"/>
                    </a:lnTo>
                    <a:lnTo>
                      <a:pt x="24" y="205"/>
                    </a:lnTo>
                    <a:lnTo>
                      <a:pt x="0" y="224"/>
                    </a:lnTo>
                    <a:lnTo>
                      <a:pt x="0" y="227"/>
                    </a:lnTo>
                    <a:lnTo>
                      <a:pt x="0" y="250"/>
                    </a:lnTo>
                    <a:lnTo>
                      <a:pt x="0" y="255"/>
                    </a:lnTo>
                    <a:lnTo>
                      <a:pt x="0" y="260"/>
                    </a:lnTo>
                    <a:lnTo>
                      <a:pt x="76" y="307"/>
                    </a:lnTo>
                    <a:lnTo>
                      <a:pt x="90" y="319"/>
                    </a:lnTo>
                    <a:lnTo>
                      <a:pt x="234" y="416"/>
                    </a:lnTo>
                    <a:lnTo>
                      <a:pt x="234" y="418"/>
                    </a:lnTo>
                    <a:lnTo>
                      <a:pt x="239" y="420"/>
                    </a:lnTo>
                    <a:lnTo>
                      <a:pt x="239" y="430"/>
                    </a:lnTo>
                    <a:lnTo>
                      <a:pt x="250" y="439"/>
                    </a:lnTo>
                    <a:lnTo>
                      <a:pt x="281" y="449"/>
                    </a:lnTo>
                    <a:lnTo>
                      <a:pt x="281" y="451"/>
                    </a:lnTo>
                    <a:lnTo>
                      <a:pt x="286" y="451"/>
                    </a:lnTo>
                    <a:lnTo>
                      <a:pt x="286" y="463"/>
                    </a:lnTo>
                    <a:lnTo>
                      <a:pt x="307" y="463"/>
                    </a:lnTo>
                    <a:lnTo>
                      <a:pt x="345" y="458"/>
                    </a:lnTo>
                    <a:lnTo>
                      <a:pt x="385" y="423"/>
                    </a:lnTo>
                    <a:lnTo>
                      <a:pt x="489" y="357"/>
                    </a:lnTo>
                    <a:lnTo>
                      <a:pt x="482" y="338"/>
                    </a:lnTo>
                    <a:lnTo>
                      <a:pt x="444" y="326"/>
                    </a:lnTo>
                    <a:lnTo>
                      <a:pt x="444" y="321"/>
                    </a:lnTo>
                    <a:lnTo>
                      <a:pt x="444" y="314"/>
                    </a:lnTo>
                    <a:lnTo>
                      <a:pt x="430" y="293"/>
                    </a:lnTo>
                    <a:lnTo>
                      <a:pt x="432" y="293"/>
                    </a:lnTo>
                    <a:lnTo>
                      <a:pt x="432" y="290"/>
                    </a:lnTo>
                    <a:lnTo>
                      <a:pt x="439" y="281"/>
                    </a:lnTo>
                    <a:lnTo>
                      <a:pt x="437" y="262"/>
                    </a:lnTo>
                    <a:lnTo>
                      <a:pt x="437" y="260"/>
                    </a:lnTo>
                    <a:lnTo>
                      <a:pt x="437" y="260"/>
                    </a:lnTo>
                    <a:lnTo>
                      <a:pt x="444" y="243"/>
                    </a:lnTo>
                    <a:lnTo>
                      <a:pt x="442" y="212"/>
                    </a:lnTo>
                    <a:lnTo>
                      <a:pt x="425" y="189"/>
                    </a:lnTo>
                    <a:lnTo>
                      <a:pt x="425" y="186"/>
                    </a:lnTo>
                    <a:lnTo>
                      <a:pt x="425" y="186"/>
                    </a:lnTo>
                    <a:lnTo>
                      <a:pt x="432" y="184"/>
                    </a:lnTo>
                    <a:lnTo>
                      <a:pt x="423" y="139"/>
                    </a:lnTo>
                    <a:lnTo>
                      <a:pt x="406" y="127"/>
                    </a:lnTo>
                    <a:lnTo>
                      <a:pt x="392" y="108"/>
                    </a:lnTo>
                    <a:lnTo>
                      <a:pt x="392" y="108"/>
                    </a:lnTo>
                    <a:lnTo>
                      <a:pt x="390" y="104"/>
                    </a:lnTo>
                    <a:lnTo>
                      <a:pt x="385" y="85"/>
                    </a:lnTo>
                    <a:lnTo>
                      <a:pt x="399" y="66"/>
                    </a:lnTo>
                    <a:lnTo>
                      <a:pt x="406" y="16"/>
                    </a:lnTo>
                    <a:lnTo>
                      <a:pt x="409" y="5"/>
                    </a:lnTo>
                    <a:lnTo>
                      <a:pt x="395" y="7"/>
                    </a:lnTo>
                    <a:lnTo>
                      <a:pt x="380" y="0"/>
                    </a:lnTo>
                    <a:lnTo>
                      <a:pt x="331" y="9"/>
                    </a:lnTo>
                    <a:lnTo>
                      <a:pt x="319" y="5"/>
                    </a:lnTo>
                    <a:lnTo>
                      <a:pt x="274" y="7"/>
                    </a:lnTo>
                    <a:lnTo>
                      <a:pt x="269" y="14"/>
                    </a:lnTo>
                    <a:lnTo>
                      <a:pt x="231" y="16"/>
                    </a:lnTo>
                    <a:lnTo>
                      <a:pt x="177" y="42"/>
                    </a:lnTo>
                    <a:lnTo>
                      <a:pt x="163" y="54"/>
                    </a:lnTo>
                    <a:lnTo>
                      <a:pt x="154" y="54"/>
                    </a:lnTo>
                    <a:lnTo>
                      <a:pt x="163" y="64"/>
                    </a:lnTo>
                    <a:lnTo>
                      <a:pt x="165" y="104"/>
                    </a:lnTo>
                    <a:lnTo>
                      <a:pt x="182" y="123"/>
                    </a:lnTo>
                    <a:lnTo>
                      <a:pt x="180" y="127"/>
                    </a:lnTo>
                    <a:lnTo>
                      <a:pt x="175" y="137"/>
                    </a:lnTo>
                    <a:lnTo>
                      <a:pt x="146" y="13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5" name="Freeform 197"/>
              <p:cNvSpPr>
                <a:spLocks/>
              </p:cNvSpPr>
              <p:nvPr/>
            </p:nvSpPr>
            <p:spPr bwMode="auto">
              <a:xfrm>
                <a:off x="3514725" y="2833688"/>
                <a:ext cx="220662" cy="131763"/>
              </a:xfrm>
              <a:custGeom>
                <a:avLst/>
                <a:gdLst/>
                <a:ahLst/>
                <a:cxnLst>
                  <a:cxn ang="0">
                    <a:pos x="83" y="83"/>
                  </a:cxn>
                  <a:cxn ang="0">
                    <a:pos x="106" y="71"/>
                  </a:cxn>
                  <a:cxn ang="0">
                    <a:pos x="116" y="48"/>
                  </a:cxn>
                  <a:cxn ang="0">
                    <a:pos x="118" y="48"/>
                  </a:cxn>
                  <a:cxn ang="0">
                    <a:pos x="118" y="45"/>
                  </a:cxn>
                  <a:cxn ang="0">
                    <a:pos x="139" y="33"/>
                  </a:cxn>
                  <a:cxn ang="0">
                    <a:pos x="135" y="26"/>
                  </a:cxn>
                  <a:cxn ang="0">
                    <a:pos x="130" y="26"/>
                  </a:cxn>
                  <a:cxn ang="0">
                    <a:pos x="106" y="12"/>
                  </a:cxn>
                  <a:cxn ang="0">
                    <a:pos x="95" y="10"/>
                  </a:cxn>
                  <a:cxn ang="0">
                    <a:pos x="88" y="0"/>
                  </a:cxn>
                  <a:cxn ang="0">
                    <a:pos x="78" y="5"/>
                  </a:cxn>
                  <a:cxn ang="0">
                    <a:pos x="21" y="0"/>
                  </a:cxn>
                  <a:cxn ang="0">
                    <a:pos x="0" y="12"/>
                  </a:cxn>
                  <a:cxn ang="0">
                    <a:pos x="2" y="22"/>
                  </a:cxn>
                  <a:cxn ang="0">
                    <a:pos x="7" y="38"/>
                  </a:cxn>
                  <a:cxn ang="0">
                    <a:pos x="10" y="40"/>
                  </a:cxn>
                  <a:cxn ang="0">
                    <a:pos x="45" y="50"/>
                  </a:cxn>
                  <a:cxn ang="0">
                    <a:pos x="40" y="66"/>
                  </a:cxn>
                  <a:cxn ang="0">
                    <a:pos x="57" y="74"/>
                  </a:cxn>
                  <a:cxn ang="0">
                    <a:pos x="59" y="83"/>
                  </a:cxn>
                  <a:cxn ang="0">
                    <a:pos x="64" y="83"/>
                  </a:cxn>
                  <a:cxn ang="0">
                    <a:pos x="64" y="83"/>
                  </a:cxn>
                  <a:cxn ang="0">
                    <a:pos x="83" y="83"/>
                  </a:cxn>
                </a:cxnLst>
                <a:rect l="0" t="0" r="r" b="b"/>
                <a:pathLst>
                  <a:path w="139" h="83">
                    <a:moveTo>
                      <a:pt x="83" y="83"/>
                    </a:moveTo>
                    <a:lnTo>
                      <a:pt x="106" y="71"/>
                    </a:lnTo>
                    <a:lnTo>
                      <a:pt x="116" y="48"/>
                    </a:lnTo>
                    <a:lnTo>
                      <a:pt x="118" y="48"/>
                    </a:lnTo>
                    <a:lnTo>
                      <a:pt x="118" y="45"/>
                    </a:lnTo>
                    <a:lnTo>
                      <a:pt x="139" y="33"/>
                    </a:lnTo>
                    <a:lnTo>
                      <a:pt x="135" y="26"/>
                    </a:lnTo>
                    <a:lnTo>
                      <a:pt x="130" y="26"/>
                    </a:lnTo>
                    <a:lnTo>
                      <a:pt x="106" y="12"/>
                    </a:lnTo>
                    <a:lnTo>
                      <a:pt x="95" y="10"/>
                    </a:lnTo>
                    <a:lnTo>
                      <a:pt x="88" y="0"/>
                    </a:lnTo>
                    <a:lnTo>
                      <a:pt x="78" y="5"/>
                    </a:lnTo>
                    <a:lnTo>
                      <a:pt x="21" y="0"/>
                    </a:lnTo>
                    <a:lnTo>
                      <a:pt x="0" y="12"/>
                    </a:lnTo>
                    <a:lnTo>
                      <a:pt x="2" y="22"/>
                    </a:lnTo>
                    <a:lnTo>
                      <a:pt x="7" y="38"/>
                    </a:lnTo>
                    <a:lnTo>
                      <a:pt x="10" y="40"/>
                    </a:lnTo>
                    <a:lnTo>
                      <a:pt x="45" y="50"/>
                    </a:lnTo>
                    <a:lnTo>
                      <a:pt x="40" y="66"/>
                    </a:lnTo>
                    <a:lnTo>
                      <a:pt x="57" y="74"/>
                    </a:lnTo>
                    <a:lnTo>
                      <a:pt x="59" y="83"/>
                    </a:lnTo>
                    <a:lnTo>
                      <a:pt x="64" y="83"/>
                    </a:lnTo>
                    <a:lnTo>
                      <a:pt x="64" y="83"/>
                    </a:lnTo>
                    <a:lnTo>
                      <a:pt x="83" y="8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6" name="Freeform 198"/>
              <p:cNvSpPr>
                <a:spLocks/>
              </p:cNvSpPr>
              <p:nvPr/>
            </p:nvSpPr>
            <p:spPr bwMode="auto">
              <a:xfrm>
                <a:off x="3511550" y="2879726"/>
                <a:ext cx="3175" cy="1428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" y="9"/>
                  </a:cxn>
                  <a:cxn ang="0">
                    <a:pos x="2" y="0"/>
                  </a:cxn>
                  <a:cxn ang="0">
                    <a:pos x="0" y="9"/>
                  </a:cxn>
                </a:cxnLst>
                <a:rect l="0" t="0" r="r" b="b"/>
                <a:pathLst>
                  <a:path w="2" h="9">
                    <a:moveTo>
                      <a:pt x="0" y="9"/>
                    </a:moveTo>
                    <a:lnTo>
                      <a:pt x="2" y="9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7" name="Freeform 199"/>
              <p:cNvSpPr>
                <a:spLocks/>
              </p:cNvSpPr>
              <p:nvPr/>
            </p:nvSpPr>
            <p:spPr bwMode="auto">
              <a:xfrm>
                <a:off x="3976687" y="4679951"/>
                <a:ext cx="558800" cy="434975"/>
              </a:xfrm>
              <a:custGeom>
                <a:avLst/>
                <a:gdLst/>
                <a:ahLst/>
                <a:cxnLst>
                  <a:cxn ang="0">
                    <a:pos x="167" y="9"/>
                  </a:cxn>
                  <a:cxn ang="0">
                    <a:pos x="127" y="9"/>
                  </a:cxn>
                  <a:cxn ang="0">
                    <a:pos x="108" y="18"/>
                  </a:cxn>
                  <a:cxn ang="0">
                    <a:pos x="104" y="11"/>
                  </a:cxn>
                  <a:cxn ang="0">
                    <a:pos x="82" y="11"/>
                  </a:cxn>
                  <a:cxn ang="0">
                    <a:pos x="71" y="49"/>
                  </a:cxn>
                  <a:cxn ang="0">
                    <a:pos x="63" y="49"/>
                  </a:cxn>
                  <a:cxn ang="0">
                    <a:pos x="40" y="96"/>
                  </a:cxn>
                  <a:cxn ang="0">
                    <a:pos x="40" y="99"/>
                  </a:cxn>
                  <a:cxn ang="0">
                    <a:pos x="21" y="130"/>
                  </a:cxn>
                  <a:cxn ang="0">
                    <a:pos x="19" y="153"/>
                  </a:cxn>
                  <a:cxn ang="0">
                    <a:pos x="2" y="155"/>
                  </a:cxn>
                  <a:cxn ang="0">
                    <a:pos x="11" y="172"/>
                  </a:cxn>
                  <a:cxn ang="0">
                    <a:pos x="54" y="226"/>
                  </a:cxn>
                  <a:cxn ang="0">
                    <a:pos x="66" y="245"/>
                  </a:cxn>
                  <a:cxn ang="0">
                    <a:pos x="87" y="248"/>
                  </a:cxn>
                  <a:cxn ang="0">
                    <a:pos x="120" y="269"/>
                  </a:cxn>
                  <a:cxn ang="0">
                    <a:pos x="156" y="274"/>
                  </a:cxn>
                  <a:cxn ang="0">
                    <a:pos x="182" y="252"/>
                  </a:cxn>
                  <a:cxn ang="0">
                    <a:pos x="193" y="259"/>
                  </a:cxn>
                  <a:cxn ang="0">
                    <a:pos x="208" y="259"/>
                  </a:cxn>
                  <a:cxn ang="0">
                    <a:pos x="210" y="259"/>
                  </a:cxn>
                  <a:cxn ang="0">
                    <a:pos x="238" y="243"/>
                  </a:cxn>
                  <a:cxn ang="0">
                    <a:pos x="283" y="236"/>
                  </a:cxn>
                  <a:cxn ang="0">
                    <a:pos x="352" y="163"/>
                  </a:cxn>
                  <a:cxn ang="0">
                    <a:pos x="262" y="141"/>
                  </a:cxn>
                  <a:cxn ang="0">
                    <a:pos x="248" y="132"/>
                  </a:cxn>
                  <a:cxn ang="0">
                    <a:pos x="234" y="92"/>
                  </a:cxn>
                  <a:cxn ang="0">
                    <a:pos x="212" y="94"/>
                  </a:cxn>
                  <a:cxn ang="0">
                    <a:pos x="210" y="94"/>
                  </a:cxn>
                  <a:cxn ang="0">
                    <a:pos x="208" y="89"/>
                  </a:cxn>
                  <a:cxn ang="0">
                    <a:pos x="208" y="85"/>
                  </a:cxn>
                  <a:cxn ang="0">
                    <a:pos x="208" y="78"/>
                  </a:cxn>
                  <a:cxn ang="0">
                    <a:pos x="217" y="52"/>
                  </a:cxn>
                  <a:cxn ang="0">
                    <a:pos x="186" y="16"/>
                  </a:cxn>
                </a:cxnLst>
                <a:rect l="0" t="0" r="r" b="b"/>
                <a:pathLst>
                  <a:path w="352" h="274">
                    <a:moveTo>
                      <a:pt x="186" y="16"/>
                    </a:moveTo>
                    <a:lnTo>
                      <a:pt x="167" y="9"/>
                    </a:lnTo>
                    <a:lnTo>
                      <a:pt x="141" y="2"/>
                    </a:lnTo>
                    <a:lnTo>
                      <a:pt x="127" y="9"/>
                    </a:lnTo>
                    <a:lnTo>
                      <a:pt x="113" y="0"/>
                    </a:lnTo>
                    <a:lnTo>
                      <a:pt x="108" y="18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1" y="9"/>
                    </a:lnTo>
                    <a:lnTo>
                      <a:pt x="82" y="11"/>
                    </a:lnTo>
                    <a:lnTo>
                      <a:pt x="73" y="49"/>
                    </a:lnTo>
                    <a:lnTo>
                      <a:pt x="71" y="49"/>
                    </a:lnTo>
                    <a:lnTo>
                      <a:pt x="71" y="49"/>
                    </a:lnTo>
                    <a:lnTo>
                      <a:pt x="63" y="49"/>
                    </a:lnTo>
                    <a:lnTo>
                      <a:pt x="49" y="68"/>
                    </a:lnTo>
                    <a:lnTo>
                      <a:pt x="40" y="96"/>
                    </a:lnTo>
                    <a:lnTo>
                      <a:pt x="40" y="96"/>
                    </a:lnTo>
                    <a:lnTo>
                      <a:pt x="40" y="99"/>
                    </a:lnTo>
                    <a:lnTo>
                      <a:pt x="33" y="96"/>
                    </a:lnTo>
                    <a:lnTo>
                      <a:pt x="21" y="130"/>
                    </a:lnTo>
                    <a:lnTo>
                      <a:pt x="19" y="153"/>
                    </a:lnTo>
                    <a:lnTo>
                      <a:pt x="19" y="153"/>
                    </a:lnTo>
                    <a:lnTo>
                      <a:pt x="19" y="155"/>
                    </a:lnTo>
                    <a:lnTo>
                      <a:pt x="2" y="155"/>
                    </a:lnTo>
                    <a:lnTo>
                      <a:pt x="0" y="170"/>
                    </a:lnTo>
                    <a:lnTo>
                      <a:pt x="11" y="172"/>
                    </a:lnTo>
                    <a:lnTo>
                      <a:pt x="37" y="196"/>
                    </a:lnTo>
                    <a:lnTo>
                      <a:pt x="54" y="226"/>
                    </a:lnTo>
                    <a:lnTo>
                      <a:pt x="63" y="226"/>
                    </a:lnTo>
                    <a:lnTo>
                      <a:pt x="66" y="245"/>
                    </a:lnTo>
                    <a:lnTo>
                      <a:pt x="66" y="245"/>
                    </a:lnTo>
                    <a:lnTo>
                      <a:pt x="87" y="248"/>
                    </a:lnTo>
                    <a:lnTo>
                      <a:pt x="87" y="248"/>
                    </a:lnTo>
                    <a:lnTo>
                      <a:pt x="120" y="269"/>
                    </a:lnTo>
                    <a:lnTo>
                      <a:pt x="120" y="269"/>
                    </a:lnTo>
                    <a:lnTo>
                      <a:pt x="156" y="274"/>
                    </a:lnTo>
                    <a:lnTo>
                      <a:pt x="160" y="264"/>
                    </a:lnTo>
                    <a:lnTo>
                      <a:pt x="182" y="252"/>
                    </a:lnTo>
                    <a:lnTo>
                      <a:pt x="184" y="250"/>
                    </a:lnTo>
                    <a:lnTo>
                      <a:pt x="193" y="259"/>
                    </a:lnTo>
                    <a:lnTo>
                      <a:pt x="193" y="259"/>
                    </a:lnTo>
                    <a:lnTo>
                      <a:pt x="208" y="259"/>
                    </a:lnTo>
                    <a:lnTo>
                      <a:pt x="210" y="259"/>
                    </a:lnTo>
                    <a:lnTo>
                      <a:pt x="210" y="259"/>
                    </a:lnTo>
                    <a:lnTo>
                      <a:pt x="231" y="250"/>
                    </a:lnTo>
                    <a:lnTo>
                      <a:pt x="238" y="243"/>
                    </a:lnTo>
                    <a:lnTo>
                      <a:pt x="257" y="233"/>
                    </a:lnTo>
                    <a:lnTo>
                      <a:pt x="283" y="236"/>
                    </a:lnTo>
                    <a:lnTo>
                      <a:pt x="316" y="198"/>
                    </a:lnTo>
                    <a:lnTo>
                      <a:pt x="352" y="163"/>
                    </a:lnTo>
                    <a:lnTo>
                      <a:pt x="335" y="163"/>
                    </a:lnTo>
                    <a:lnTo>
                      <a:pt x="262" y="141"/>
                    </a:lnTo>
                    <a:lnTo>
                      <a:pt x="248" y="132"/>
                    </a:lnTo>
                    <a:lnTo>
                      <a:pt x="248" y="132"/>
                    </a:lnTo>
                    <a:lnTo>
                      <a:pt x="229" y="101"/>
                    </a:lnTo>
                    <a:lnTo>
                      <a:pt x="234" y="92"/>
                    </a:lnTo>
                    <a:lnTo>
                      <a:pt x="234" y="92"/>
                    </a:lnTo>
                    <a:lnTo>
                      <a:pt x="212" y="94"/>
                    </a:lnTo>
                    <a:lnTo>
                      <a:pt x="210" y="94"/>
                    </a:lnTo>
                    <a:lnTo>
                      <a:pt x="210" y="94"/>
                    </a:lnTo>
                    <a:lnTo>
                      <a:pt x="208" y="89"/>
                    </a:lnTo>
                    <a:lnTo>
                      <a:pt x="208" y="89"/>
                    </a:lnTo>
                    <a:lnTo>
                      <a:pt x="205" y="87"/>
                    </a:lnTo>
                    <a:lnTo>
                      <a:pt x="208" y="85"/>
                    </a:lnTo>
                    <a:lnTo>
                      <a:pt x="208" y="82"/>
                    </a:lnTo>
                    <a:lnTo>
                      <a:pt x="208" y="78"/>
                    </a:lnTo>
                    <a:lnTo>
                      <a:pt x="219" y="54"/>
                    </a:lnTo>
                    <a:lnTo>
                      <a:pt x="217" y="52"/>
                    </a:lnTo>
                    <a:lnTo>
                      <a:pt x="217" y="52"/>
                    </a:lnTo>
                    <a:lnTo>
                      <a:pt x="186" y="1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8" name="Freeform 200"/>
              <p:cNvSpPr>
                <a:spLocks/>
              </p:cNvSpPr>
              <p:nvPr/>
            </p:nvSpPr>
            <p:spPr bwMode="auto">
              <a:xfrm>
                <a:off x="3548062" y="4391026"/>
                <a:ext cx="630237" cy="52387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6" y="54"/>
                  </a:cxn>
                  <a:cxn ang="0">
                    <a:pos x="52" y="66"/>
                  </a:cxn>
                  <a:cxn ang="0">
                    <a:pos x="52" y="158"/>
                  </a:cxn>
                  <a:cxn ang="0">
                    <a:pos x="19" y="196"/>
                  </a:cxn>
                  <a:cxn ang="0">
                    <a:pos x="10" y="215"/>
                  </a:cxn>
                  <a:cxn ang="0">
                    <a:pos x="10" y="231"/>
                  </a:cxn>
                  <a:cxn ang="0">
                    <a:pos x="26" y="278"/>
                  </a:cxn>
                  <a:cxn ang="0">
                    <a:pos x="22" y="276"/>
                  </a:cxn>
                  <a:cxn ang="0">
                    <a:pos x="43" y="302"/>
                  </a:cxn>
                  <a:cxn ang="0">
                    <a:pos x="55" y="330"/>
                  </a:cxn>
                  <a:cxn ang="0">
                    <a:pos x="74" y="295"/>
                  </a:cxn>
                  <a:cxn ang="0">
                    <a:pos x="74" y="293"/>
                  </a:cxn>
                  <a:cxn ang="0">
                    <a:pos x="109" y="314"/>
                  </a:cxn>
                  <a:cxn ang="0">
                    <a:pos x="144" y="316"/>
                  </a:cxn>
                  <a:cxn ang="0">
                    <a:pos x="192" y="293"/>
                  </a:cxn>
                  <a:cxn ang="0">
                    <a:pos x="225" y="302"/>
                  </a:cxn>
                  <a:cxn ang="0">
                    <a:pos x="244" y="252"/>
                  </a:cxn>
                  <a:cxn ang="0">
                    <a:pos x="244" y="252"/>
                  </a:cxn>
                  <a:cxn ang="0">
                    <a:pos x="272" y="248"/>
                  </a:cxn>
                  <a:cxn ang="0">
                    <a:pos x="267" y="278"/>
                  </a:cxn>
                  <a:cxn ang="0">
                    <a:pos x="286" y="297"/>
                  </a:cxn>
                  <a:cxn ang="0">
                    <a:pos x="291" y="312"/>
                  </a:cxn>
                  <a:cxn ang="0">
                    <a:pos x="303" y="278"/>
                  </a:cxn>
                  <a:cxn ang="0">
                    <a:pos x="310" y="278"/>
                  </a:cxn>
                  <a:cxn ang="0">
                    <a:pos x="331" y="231"/>
                  </a:cxn>
                  <a:cxn ang="0">
                    <a:pos x="341" y="231"/>
                  </a:cxn>
                  <a:cxn ang="0">
                    <a:pos x="350" y="193"/>
                  </a:cxn>
                  <a:cxn ang="0">
                    <a:pos x="348" y="189"/>
                  </a:cxn>
                  <a:cxn ang="0">
                    <a:pos x="357" y="139"/>
                  </a:cxn>
                  <a:cxn ang="0">
                    <a:pos x="388" y="108"/>
                  </a:cxn>
                  <a:cxn ang="0">
                    <a:pos x="376" y="85"/>
                  </a:cxn>
                  <a:cxn ang="0">
                    <a:pos x="369" y="30"/>
                  </a:cxn>
                  <a:cxn ang="0">
                    <a:pos x="355" y="0"/>
                  </a:cxn>
                  <a:cxn ang="0">
                    <a:pos x="225" y="0"/>
                  </a:cxn>
                </a:cxnLst>
                <a:rect l="0" t="0" r="r" b="b"/>
                <a:pathLst>
                  <a:path w="397" h="330">
                    <a:moveTo>
                      <a:pt x="225" y="0"/>
                    </a:moveTo>
                    <a:lnTo>
                      <a:pt x="76" y="0"/>
                    </a:lnTo>
                    <a:lnTo>
                      <a:pt x="76" y="2"/>
                    </a:lnTo>
                    <a:lnTo>
                      <a:pt x="76" y="54"/>
                    </a:lnTo>
                    <a:lnTo>
                      <a:pt x="52" y="54"/>
                    </a:lnTo>
                    <a:lnTo>
                      <a:pt x="52" y="66"/>
                    </a:lnTo>
                    <a:lnTo>
                      <a:pt x="52" y="66"/>
                    </a:lnTo>
                    <a:lnTo>
                      <a:pt x="52" y="158"/>
                    </a:lnTo>
                    <a:lnTo>
                      <a:pt x="33" y="158"/>
                    </a:lnTo>
                    <a:lnTo>
                      <a:pt x="19" y="196"/>
                    </a:lnTo>
                    <a:lnTo>
                      <a:pt x="7" y="205"/>
                    </a:lnTo>
                    <a:lnTo>
                      <a:pt x="10" y="215"/>
                    </a:lnTo>
                    <a:lnTo>
                      <a:pt x="0" y="231"/>
                    </a:lnTo>
                    <a:lnTo>
                      <a:pt x="10" y="231"/>
                    </a:lnTo>
                    <a:lnTo>
                      <a:pt x="26" y="264"/>
                    </a:lnTo>
                    <a:lnTo>
                      <a:pt x="26" y="278"/>
                    </a:lnTo>
                    <a:lnTo>
                      <a:pt x="22" y="276"/>
                    </a:lnTo>
                    <a:lnTo>
                      <a:pt x="22" y="276"/>
                    </a:lnTo>
                    <a:lnTo>
                      <a:pt x="24" y="278"/>
                    </a:lnTo>
                    <a:lnTo>
                      <a:pt x="43" y="302"/>
                    </a:lnTo>
                    <a:lnTo>
                      <a:pt x="38" y="328"/>
                    </a:lnTo>
                    <a:lnTo>
                      <a:pt x="55" y="330"/>
                    </a:lnTo>
                    <a:lnTo>
                      <a:pt x="62" y="328"/>
                    </a:lnTo>
                    <a:lnTo>
                      <a:pt x="74" y="295"/>
                    </a:lnTo>
                    <a:lnTo>
                      <a:pt x="74" y="295"/>
                    </a:lnTo>
                    <a:lnTo>
                      <a:pt x="74" y="293"/>
                    </a:lnTo>
                    <a:lnTo>
                      <a:pt x="90" y="290"/>
                    </a:lnTo>
                    <a:lnTo>
                      <a:pt x="109" y="314"/>
                    </a:lnTo>
                    <a:lnTo>
                      <a:pt x="142" y="309"/>
                    </a:lnTo>
                    <a:lnTo>
                      <a:pt x="144" y="316"/>
                    </a:lnTo>
                    <a:lnTo>
                      <a:pt x="166" y="316"/>
                    </a:lnTo>
                    <a:lnTo>
                      <a:pt x="192" y="293"/>
                    </a:lnTo>
                    <a:lnTo>
                      <a:pt x="211" y="307"/>
                    </a:lnTo>
                    <a:lnTo>
                      <a:pt x="225" y="302"/>
                    </a:lnTo>
                    <a:lnTo>
                      <a:pt x="248" y="274"/>
                    </a:lnTo>
                    <a:lnTo>
                      <a:pt x="244" y="252"/>
                    </a:lnTo>
                    <a:lnTo>
                      <a:pt x="244" y="252"/>
                    </a:lnTo>
                    <a:lnTo>
                      <a:pt x="244" y="252"/>
                    </a:lnTo>
                    <a:lnTo>
                      <a:pt x="272" y="245"/>
                    </a:lnTo>
                    <a:lnTo>
                      <a:pt x="272" y="248"/>
                    </a:lnTo>
                    <a:lnTo>
                      <a:pt x="272" y="248"/>
                    </a:lnTo>
                    <a:lnTo>
                      <a:pt x="267" y="278"/>
                    </a:lnTo>
                    <a:lnTo>
                      <a:pt x="286" y="297"/>
                    </a:lnTo>
                    <a:lnTo>
                      <a:pt x="286" y="297"/>
                    </a:lnTo>
                    <a:lnTo>
                      <a:pt x="289" y="297"/>
                    </a:lnTo>
                    <a:lnTo>
                      <a:pt x="291" y="312"/>
                    </a:lnTo>
                    <a:lnTo>
                      <a:pt x="303" y="278"/>
                    </a:lnTo>
                    <a:lnTo>
                      <a:pt x="303" y="278"/>
                    </a:lnTo>
                    <a:lnTo>
                      <a:pt x="310" y="281"/>
                    </a:lnTo>
                    <a:lnTo>
                      <a:pt x="310" y="278"/>
                    </a:lnTo>
                    <a:lnTo>
                      <a:pt x="319" y="252"/>
                    </a:lnTo>
                    <a:lnTo>
                      <a:pt x="331" y="231"/>
                    </a:lnTo>
                    <a:lnTo>
                      <a:pt x="333" y="231"/>
                    </a:lnTo>
                    <a:lnTo>
                      <a:pt x="341" y="231"/>
                    </a:lnTo>
                    <a:lnTo>
                      <a:pt x="341" y="231"/>
                    </a:lnTo>
                    <a:lnTo>
                      <a:pt x="350" y="193"/>
                    </a:lnTo>
                    <a:lnTo>
                      <a:pt x="350" y="189"/>
                    </a:lnTo>
                    <a:lnTo>
                      <a:pt x="348" y="189"/>
                    </a:lnTo>
                    <a:lnTo>
                      <a:pt x="345" y="170"/>
                    </a:lnTo>
                    <a:lnTo>
                      <a:pt x="357" y="139"/>
                    </a:lnTo>
                    <a:lnTo>
                      <a:pt x="359" y="118"/>
                    </a:lnTo>
                    <a:lnTo>
                      <a:pt x="388" y="108"/>
                    </a:lnTo>
                    <a:lnTo>
                      <a:pt x="397" y="97"/>
                    </a:lnTo>
                    <a:lnTo>
                      <a:pt x="376" y="85"/>
                    </a:lnTo>
                    <a:lnTo>
                      <a:pt x="367" y="52"/>
                    </a:lnTo>
                    <a:lnTo>
                      <a:pt x="369" y="30"/>
                    </a:lnTo>
                    <a:lnTo>
                      <a:pt x="357" y="0"/>
                    </a:lnTo>
                    <a:lnTo>
                      <a:pt x="355" y="0"/>
                    </a:lnTo>
                    <a:lnTo>
                      <a:pt x="225" y="0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9" name="Freeform 201"/>
              <p:cNvSpPr>
                <a:spLocks/>
              </p:cNvSpPr>
              <p:nvPr/>
            </p:nvSpPr>
            <p:spPr bwMode="auto">
              <a:xfrm>
                <a:off x="4183062" y="4548188"/>
                <a:ext cx="3175" cy="31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0" name="Freeform 202"/>
              <p:cNvSpPr>
                <a:spLocks/>
              </p:cNvSpPr>
              <p:nvPr/>
            </p:nvSpPr>
            <p:spPr bwMode="auto">
              <a:xfrm>
                <a:off x="4095750" y="4545013"/>
                <a:ext cx="255587" cy="223838"/>
              </a:xfrm>
              <a:custGeom>
                <a:avLst/>
                <a:gdLst/>
                <a:ahLst/>
                <a:cxnLst>
                  <a:cxn ang="0">
                    <a:pos x="14" y="21"/>
                  </a:cxn>
                  <a:cxn ang="0">
                    <a:pos x="12" y="42"/>
                  </a:cxn>
                  <a:cxn ang="0">
                    <a:pos x="0" y="73"/>
                  </a:cxn>
                  <a:cxn ang="0">
                    <a:pos x="3" y="92"/>
                  </a:cxn>
                  <a:cxn ang="0">
                    <a:pos x="5" y="92"/>
                  </a:cxn>
                  <a:cxn ang="0">
                    <a:pos x="22" y="87"/>
                  </a:cxn>
                  <a:cxn ang="0">
                    <a:pos x="26" y="94"/>
                  </a:cxn>
                  <a:cxn ang="0">
                    <a:pos x="29" y="96"/>
                  </a:cxn>
                  <a:cxn ang="0">
                    <a:pos x="29" y="96"/>
                  </a:cxn>
                  <a:cxn ang="0">
                    <a:pos x="33" y="77"/>
                  </a:cxn>
                  <a:cxn ang="0">
                    <a:pos x="48" y="87"/>
                  </a:cxn>
                  <a:cxn ang="0">
                    <a:pos x="62" y="82"/>
                  </a:cxn>
                  <a:cxn ang="0">
                    <a:pos x="88" y="87"/>
                  </a:cxn>
                  <a:cxn ang="0">
                    <a:pos x="107" y="96"/>
                  </a:cxn>
                  <a:cxn ang="0">
                    <a:pos x="111" y="101"/>
                  </a:cxn>
                  <a:cxn ang="0">
                    <a:pos x="142" y="137"/>
                  </a:cxn>
                  <a:cxn ang="0">
                    <a:pos x="142" y="137"/>
                  </a:cxn>
                  <a:cxn ang="0">
                    <a:pos x="151" y="141"/>
                  </a:cxn>
                  <a:cxn ang="0">
                    <a:pos x="161" y="129"/>
                  </a:cxn>
                  <a:cxn ang="0">
                    <a:pos x="142" y="111"/>
                  </a:cxn>
                  <a:cxn ang="0">
                    <a:pos x="126" y="101"/>
                  </a:cxn>
                  <a:cxn ang="0">
                    <a:pos x="114" y="82"/>
                  </a:cxn>
                  <a:cxn ang="0">
                    <a:pos x="90" y="75"/>
                  </a:cxn>
                  <a:cxn ang="0">
                    <a:pos x="81" y="63"/>
                  </a:cxn>
                  <a:cxn ang="0">
                    <a:pos x="78" y="73"/>
                  </a:cxn>
                  <a:cxn ang="0">
                    <a:pos x="69" y="52"/>
                  </a:cxn>
                  <a:cxn ang="0">
                    <a:pos x="59" y="14"/>
                  </a:cxn>
                  <a:cxn ang="0">
                    <a:pos x="55" y="4"/>
                  </a:cxn>
                  <a:cxn ang="0">
                    <a:pos x="55" y="2"/>
                  </a:cxn>
                  <a:cxn ang="0">
                    <a:pos x="52" y="0"/>
                  </a:cxn>
                  <a:cxn ang="0">
                    <a:pos x="52" y="0"/>
                  </a:cxn>
                  <a:cxn ang="0">
                    <a:pos x="43" y="11"/>
                  </a:cxn>
                  <a:cxn ang="0">
                    <a:pos x="14" y="21"/>
                  </a:cxn>
                </a:cxnLst>
                <a:rect l="0" t="0" r="r" b="b"/>
                <a:pathLst>
                  <a:path w="161" h="141">
                    <a:moveTo>
                      <a:pt x="14" y="21"/>
                    </a:moveTo>
                    <a:lnTo>
                      <a:pt x="12" y="42"/>
                    </a:lnTo>
                    <a:lnTo>
                      <a:pt x="0" y="73"/>
                    </a:lnTo>
                    <a:lnTo>
                      <a:pt x="3" y="92"/>
                    </a:lnTo>
                    <a:lnTo>
                      <a:pt x="5" y="92"/>
                    </a:lnTo>
                    <a:lnTo>
                      <a:pt x="22" y="87"/>
                    </a:lnTo>
                    <a:lnTo>
                      <a:pt x="26" y="94"/>
                    </a:lnTo>
                    <a:lnTo>
                      <a:pt x="29" y="96"/>
                    </a:lnTo>
                    <a:lnTo>
                      <a:pt x="29" y="96"/>
                    </a:lnTo>
                    <a:lnTo>
                      <a:pt x="33" y="77"/>
                    </a:lnTo>
                    <a:lnTo>
                      <a:pt x="48" y="87"/>
                    </a:lnTo>
                    <a:lnTo>
                      <a:pt x="62" y="82"/>
                    </a:lnTo>
                    <a:lnTo>
                      <a:pt x="88" y="87"/>
                    </a:lnTo>
                    <a:lnTo>
                      <a:pt x="107" y="96"/>
                    </a:lnTo>
                    <a:lnTo>
                      <a:pt x="111" y="101"/>
                    </a:lnTo>
                    <a:lnTo>
                      <a:pt x="142" y="137"/>
                    </a:lnTo>
                    <a:lnTo>
                      <a:pt x="142" y="137"/>
                    </a:lnTo>
                    <a:lnTo>
                      <a:pt x="151" y="141"/>
                    </a:lnTo>
                    <a:lnTo>
                      <a:pt x="161" y="129"/>
                    </a:lnTo>
                    <a:lnTo>
                      <a:pt x="142" y="111"/>
                    </a:lnTo>
                    <a:lnTo>
                      <a:pt x="126" y="101"/>
                    </a:lnTo>
                    <a:lnTo>
                      <a:pt x="114" y="82"/>
                    </a:lnTo>
                    <a:lnTo>
                      <a:pt x="90" y="75"/>
                    </a:lnTo>
                    <a:lnTo>
                      <a:pt x="81" y="63"/>
                    </a:lnTo>
                    <a:lnTo>
                      <a:pt x="78" y="73"/>
                    </a:lnTo>
                    <a:lnTo>
                      <a:pt x="69" y="52"/>
                    </a:lnTo>
                    <a:lnTo>
                      <a:pt x="59" y="14"/>
                    </a:lnTo>
                    <a:lnTo>
                      <a:pt x="55" y="4"/>
                    </a:lnTo>
                    <a:lnTo>
                      <a:pt x="55" y="2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43" y="11"/>
                    </a:lnTo>
                    <a:lnTo>
                      <a:pt x="14" y="2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1" name="Freeform 203"/>
              <p:cNvSpPr>
                <a:spLocks/>
              </p:cNvSpPr>
              <p:nvPr/>
            </p:nvSpPr>
            <p:spPr bwMode="auto">
              <a:xfrm>
                <a:off x="2595562" y="4821238"/>
                <a:ext cx="165100" cy="247650"/>
              </a:xfrm>
              <a:custGeom>
                <a:avLst/>
                <a:gdLst/>
                <a:ahLst/>
                <a:cxnLst>
                  <a:cxn ang="0">
                    <a:pos x="57" y="3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14" y="36"/>
                  </a:cxn>
                  <a:cxn ang="0">
                    <a:pos x="14" y="38"/>
                  </a:cxn>
                  <a:cxn ang="0">
                    <a:pos x="19" y="66"/>
                  </a:cxn>
                  <a:cxn ang="0">
                    <a:pos x="12" y="81"/>
                  </a:cxn>
                  <a:cxn ang="0">
                    <a:pos x="0" y="102"/>
                  </a:cxn>
                  <a:cxn ang="0">
                    <a:pos x="5" y="130"/>
                  </a:cxn>
                  <a:cxn ang="0">
                    <a:pos x="10" y="144"/>
                  </a:cxn>
                  <a:cxn ang="0">
                    <a:pos x="10" y="144"/>
                  </a:cxn>
                  <a:cxn ang="0">
                    <a:pos x="10" y="147"/>
                  </a:cxn>
                  <a:cxn ang="0">
                    <a:pos x="5" y="147"/>
                  </a:cxn>
                  <a:cxn ang="0">
                    <a:pos x="3" y="147"/>
                  </a:cxn>
                  <a:cxn ang="0">
                    <a:pos x="26" y="156"/>
                  </a:cxn>
                  <a:cxn ang="0">
                    <a:pos x="57" y="142"/>
                  </a:cxn>
                  <a:cxn ang="0">
                    <a:pos x="83" y="130"/>
                  </a:cxn>
                  <a:cxn ang="0">
                    <a:pos x="97" y="130"/>
                  </a:cxn>
                  <a:cxn ang="0">
                    <a:pos x="104" y="123"/>
                  </a:cxn>
                  <a:cxn ang="0">
                    <a:pos x="88" y="102"/>
                  </a:cxn>
                  <a:cxn ang="0">
                    <a:pos x="92" y="90"/>
                  </a:cxn>
                  <a:cxn ang="0">
                    <a:pos x="85" y="55"/>
                  </a:cxn>
                  <a:cxn ang="0">
                    <a:pos x="88" y="41"/>
                  </a:cxn>
                  <a:cxn ang="0">
                    <a:pos x="83" y="33"/>
                  </a:cxn>
                  <a:cxn ang="0">
                    <a:pos x="85" y="17"/>
                  </a:cxn>
                  <a:cxn ang="0">
                    <a:pos x="74" y="7"/>
                  </a:cxn>
                  <a:cxn ang="0">
                    <a:pos x="74" y="0"/>
                  </a:cxn>
                  <a:cxn ang="0">
                    <a:pos x="71" y="0"/>
                  </a:cxn>
                  <a:cxn ang="0">
                    <a:pos x="57" y="3"/>
                  </a:cxn>
                </a:cxnLst>
                <a:rect l="0" t="0" r="r" b="b"/>
                <a:pathLst>
                  <a:path w="104" h="156">
                    <a:moveTo>
                      <a:pt x="57" y="3"/>
                    </a:moveTo>
                    <a:lnTo>
                      <a:pt x="10" y="5"/>
                    </a:lnTo>
                    <a:lnTo>
                      <a:pt x="10" y="7"/>
                    </a:lnTo>
                    <a:lnTo>
                      <a:pt x="14" y="36"/>
                    </a:lnTo>
                    <a:lnTo>
                      <a:pt x="14" y="38"/>
                    </a:lnTo>
                    <a:lnTo>
                      <a:pt x="19" y="66"/>
                    </a:lnTo>
                    <a:lnTo>
                      <a:pt x="12" y="81"/>
                    </a:lnTo>
                    <a:lnTo>
                      <a:pt x="0" y="102"/>
                    </a:lnTo>
                    <a:lnTo>
                      <a:pt x="5" y="130"/>
                    </a:lnTo>
                    <a:lnTo>
                      <a:pt x="10" y="144"/>
                    </a:lnTo>
                    <a:lnTo>
                      <a:pt x="10" y="144"/>
                    </a:lnTo>
                    <a:lnTo>
                      <a:pt x="10" y="147"/>
                    </a:lnTo>
                    <a:lnTo>
                      <a:pt x="5" y="147"/>
                    </a:lnTo>
                    <a:lnTo>
                      <a:pt x="3" y="147"/>
                    </a:lnTo>
                    <a:lnTo>
                      <a:pt x="26" y="156"/>
                    </a:lnTo>
                    <a:lnTo>
                      <a:pt x="57" y="142"/>
                    </a:lnTo>
                    <a:lnTo>
                      <a:pt x="83" y="130"/>
                    </a:lnTo>
                    <a:lnTo>
                      <a:pt x="97" y="130"/>
                    </a:lnTo>
                    <a:lnTo>
                      <a:pt x="104" y="123"/>
                    </a:lnTo>
                    <a:lnTo>
                      <a:pt x="88" y="102"/>
                    </a:lnTo>
                    <a:lnTo>
                      <a:pt x="92" y="90"/>
                    </a:lnTo>
                    <a:lnTo>
                      <a:pt x="85" y="55"/>
                    </a:lnTo>
                    <a:lnTo>
                      <a:pt x="88" y="41"/>
                    </a:lnTo>
                    <a:lnTo>
                      <a:pt x="83" y="33"/>
                    </a:lnTo>
                    <a:lnTo>
                      <a:pt x="85" y="17"/>
                    </a:lnTo>
                    <a:lnTo>
                      <a:pt x="74" y="7"/>
                    </a:lnTo>
                    <a:lnTo>
                      <a:pt x="74" y="0"/>
                    </a:lnTo>
                    <a:lnTo>
                      <a:pt x="71" y="0"/>
                    </a:lnTo>
                    <a:lnTo>
                      <a:pt x="57" y="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2" name="Freeform 204"/>
              <p:cNvSpPr>
                <a:spLocks/>
              </p:cNvSpPr>
              <p:nvPr/>
            </p:nvSpPr>
            <p:spPr bwMode="auto">
              <a:xfrm>
                <a:off x="3225800" y="3325813"/>
                <a:ext cx="120650" cy="60325"/>
              </a:xfrm>
              <a:custGeom>
                <a:avLst/>
                <a:gdLst/>
                <a:ahLst/>
                <a:cxnLst>
                  <a:cxn ang="0">
                    <a:pos x="52" y="16"/>
                  </a:cxn>
                  <a:cxn ang="0">
                    <a:pos x="73" y="9"/>
                  </a:cxn>
                  <a:cxn ang="0">
                    <a:pos x="76" y="9"/>
                  </a:cxn>
                  <a:cxn ang="0">
                    <a:pos x="69" y="0"/>
                  </a:cxn>
                  <a:cxn ang="0">
                    <a:pos x="62" y="0"/>
                  </a:cxn>
                  <a:cxn ang="0">
                    <a:pos x="62" y="2"/>
                  </a:cxn>
                  <a:cxn ang="0">
                    <a:pos x="33" y="5"/>
                  </a:cxn>
                  <a:cxn ang="0">
                    <a:pos x="24" y="12"/>
                  </a:cxn>
                  <a:cxn ang="0">
                    <a:pos x="7" y="9"/>
                  </a:cxn>
                  <a:cxn ang="0">
                    <a:pos x="5" y="9"/>
                  </a:cxn>
                  <a:cxn ang="0">
                    <a:pos x="0" y="14"/>
                  </a:cxn>
                  <a:cxn ang="0">
                    <a:pos x="5" y="35"/>
                  </a:cxn>
                  <a:cxn ang="0">
                    <a:pos x="5" y="35"/>
                  </a:cxn>
                  <a:cxn ang="0">
                    <a:pos x="3" y="35"/>
                  </a:cxn>
                  <a:cxn ang="0">
                    <a:pos x="5" y="35"/>
                  </a:cxn>
                  <a:cxn ang="0">
                    <a:pos x="7" y="35"/>
                  </a:cxn>
                  <a:cxn ang="0">
                    <a:pos x="40" y="38"/>
                  </a:cxn>
                  <a:cxn ang="0">
                    <a:pos x="43" y="38"/>
                  </a:cxn>
                  <a:cxn ang="0">
                    <a:pos x="52" y="16"/>
                  </a:cxn>
                </a:cxnLst>
                <a:rect l="0" t="0" r="r" b="b"/>
                <a:pathLst>
                  <a:path w="76" h="38">
                    <a:moveTo>
                      <a:pt x="52" y="16"/>
                    </a:moveTo>
                    <a:lnTo>
                      <a:pt x="73" y="9"/>
                    </a:lnTo>
                    <a:lnTo>
                      <a:pt x="76" y="9"/>
                    </a:lnTo>
                    <a:lnTo>
                      <a:pt x="69" y="0"/>
                    </a:lnTo>
                    <a:lnTo>
                      <a:pt x="62" y="0"/>
                    </a:lnTo>
                    <a:lnTo>
                      <a:pt x="62" y="2"/>
                    </a:lnTo>
                    <a:lnTo>
                      <a:pt x="33" y="5"/>
                    </a:lnTo>
                    <a:lnTo>
                      <a:pt x="24" y="12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0" y="14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3" y="35"/>
                    </a:lnTo>
                    <a:lnTo>
                      <a:pt x="5" y="35"/>
                    </a:lnTo>
                    <a:lnTo>
                      <a:pt x="7" y="35"/>
                    </a:lnTo>
                    <a:lnTo>
                      <a:pt x="40" y="38"/>
                    </a:lnTo>
                    <a:lnTo>
                      <a:pt x="43" y="38"/>
                    </a:lnTo>
                    <a:lnTo>
                      <a:pt x="52" y="1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3" name="Freeform 205"/>
              <p:cNvSpPr>
                <a:spLocks/>
              </p:cNvSpPr>
              <p:nvPr/>
            </p:nvSpPr>
            <p:spPr bwMode="auto">
              <a:xfrm>
                <a:off x="3316287" y="3386138"/>
                <a:ext cx="131762" cy="134938"/>
              </a:xfrm>
              <a:custGeom>
                <a:avLst/>
                <a:gdLst/>
                <a:ahLst/>
                <a:cxnLst>
                  <a:cxn ang="0">
                    <a:pos x="80" y="33"/>
                  </a:cxn>
                  <a:cxn ang="0">
                    <a:pos x="83" y="18"/>
                  </a:cxn>
                  <a:cxn ang="0">
                    <a:pos x="78" y="18"/>
                  </a:cxn>
                  <a:cxn ang="0">
                    <a:pos x="78" y="14"/>
                  </a:cxn>
                  <a:cxn ang="0">
                    <a:pos x="75" y="11"/>
                  </a:cxn>
                  <a:cxn ang="0">
                    <a:pos x="68" y="7"/>
                  </a:cxn>
                  <a:cxn ang="0">
                    <a:pos x="49" y="7"/>
                  </a:cxn>
                  <a:cxn ang="0">
                    <a:pos x="28" y="0"/>
                  </a:cxn>
                  <a:cxn ang="0">
                    <a:pos x="12" y="9"/>
                  </a:cxn>
                  <a:cxn ang="0">
                    <a:pos x="0" y="7"/>
                  </a:cxn>
                  <a:cxn ang="0">
                    <a:pos x="0" y="11"/>
                  </a:cxn>
                  <a:cxn ang="0">
                    <a:pos x="0" y="18"/>
                  </a:cxn>
                  <a:cxn ang="0">
                    <a:pos x="9" y="33"/>
                  </a:cxn>
                  <a:cxn ang="0">
                    <a:pos x="42" y="68"/>
                  </a:cxn>
                  <a:cxn ang="0">
                    <a:pos x="42" y="73"/>
                  </a:cxn>
                  <a:cxn ang="0">
                    <a:pos x="42" y="73"/>
                  </a:cxn>
                  <a:cxn ang="0">
                    <a:pos x="42" y="75"/>
                  </a:cxn>
                  <a:cxn ang="0">
                    <a:pos x="42" y="75"/>
                  </a:cxn>
                  <a:cxn ang="0">
                    <a:pos x="45" y="75"/>
                  </a:cxn>
                  <a:cxn ang="0">
                    <a:pos x="49" y="75"/>
                  </a:cxn>
                  <a:cxn ang="0">
                    <a:pos x="49" y="75"/>
                  </a:cxn>
                  <a:cxn ang="0">
                    <a:pos x="52" y="75"/>
                  </a:cxn>
                  <a:cxn ang="0">
                    <a:pos x="61" y="85"/>
                  </a:cxn>
                  <a:cxn ang="0">
                    <a:pos x="61" y="73"/>
                  </a:cxn>
                  <a:cxn ang="0">
                    <a:pos x="80" y="56"/>
                  </a:cxn>
                  <a:cxn ang="0">
                    <a:pos x="80" y="37"/>
                  </a:cxn>
                  <a:cxn ang="0">
                    <a:pos x="80" y="33"/>
                  </a:cxn>
                </a:cxnLst>
                <a:rect l="0" t="0" r="r" b="b"/>
                <a:pathLst>
                  <a:path w="83" h="85">
                    <a:moveTo>
                      <a:pt x="80" y="33"/>
                    </a:moveTo>
                    <a:lnTo>
                      <a:pt x="83" y="18"/>
                    </a:lnTo>
                    <a:lnTo>
                      <a:pt x="78" y="18"/>
                    </a:lnTo>
                    <a:lnTo>
                      <a:pt x="78" y="14"/>
                    </a:lnTo>
                    <a:lnTo>
                      <a:pt x="75" y="11"/>
                    </a:lnTo>
                    <a:lnTo>
                      <a:pt x="68" y="7"/>
                    </a:lnTo>
                    <a:lnTo>
                      <a:pt x="49" y="7"/>
                    </a:lnTo>
                    <a:lnTo>
                      <a:pt x="28" y="0"/>
                    </a:lnTo>
                    <a:lnTo>
                      <a:pt x="12" y="9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9" y="33"/>
                    </a:lnTo>
                    <a:lnTo>
                      <a:pt x="42" y="68"/>
                    </a:lnTo>
                    <a:lnTo>
                      <a:pt x="42" y="73"/>
                    </a:lnTo>
                    <a:lnTo>
                      <a:pt x="42" y="73"/>
                    </a:lnTo>
                    <a:lnTo>
                      <a:pt x="42" y="75"/>
                    </a:lnTo>
                    <a:lnTo>
                      <a:pt x="42" y="75"/>
                    </a:lnTo>
                    <a:lnTo>
                      <a:pt x="45" y="75"/>
                    </a:lnTo>
                    <a:lnTo>
                      <a:pt x="49" y="75"/>
                    </a:lnTo>
                    <a:lnTo>
                      <a:pt x="49" y="75"/>
                    </a:lnTo>
                    <a:lnTo>
                      <a:pt x="52" y="75"/>
                    </a:lnTo>
                    <a:lnTo>
                      <a:pt x="61" y="85"/>
                    </a:lnTo>
                    <a:lnTo>
                      <a:pt x="61" y="73"/>
                    </a:lnTo>
                    <a:lnTo>
                      <a:pt x="80" y="56"/>
                    </a:lnTo>
                    <a:lnTo>
                      <a:pt x="80" y="37"/>
                    </a:lnTo>
                    <a:lnTo>
                      <a:pt x="80" y="3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4" name="Freeform 207"/>
              <p:cNvSpPr>
                <a:spLocks/>
              </p:cNvSpPr>
              <p:nvPr/>
            </p:nvSpPr>
            <p:spPr bwMode="auto">
              <a:xfrm>
                <a:off x="4051300" y="3929063"/>
                <a:ext cx="149225" cy="176213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24" y="111"/>
                  </a:cxn>
                  <a:cxn ang="0">
                    <a:pos x="40" y="92"/>
                  </a:cxn>
                  <a:cxn ang="0">
                    <a:pos x="57" y="90"/>
                  </a:cxn>
                  <a:cxn ang="0">
                    <a:pos x="68" y="76"/>
                  </a:cxn>
                  <a:cxn ang="0">
                    <a:pos x="66" y="76"/>
                  </a:cxn>
                  <a:cxn ang="0">
                    <a:pos x="45" y="47"/>
                  </a:cxn>
                  <a:cxn ang="0">
                    <a:pos x="50" y="45"/>
                  </a:cxn>
                  <a:cxn ang="0">
                    <a:pos x="94" y="31"/>
                  </a:cxn>
                  <a:cxn ang="0">
                    <a:pos x="92" y="28"/>
                  </a:cxn>
                  <a:cxn ang="0">
                    <a:pos x="92" y="26"/>
                  </a:cxn>
                  <a:cxn ang="0">
                    <a:pos x="90" y="21"/>
                  </a:cxn>
                  <a:cxn ang="0">
                    <a:pos x="85" y="0"/>
                  </a:cxn>
                  <a:cxn ang="0">
                    <a:pos x="42" y="26"/>
                  </a:cxn>
                  <a:cxn ang="0">
                    <a:pos x="42" y="26"/>
                  </a:cxn>
                  <a:cxn ang="0">
                    <a:pos x="40" y="28"/>
                  </a:cxn>
                  <a:cxn ang="0">
                    <a:pos x="16" y="14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19"/>
                  </a:cxn>
                  <a:cxn ang="0">
                    <a:pos x="12" y="40"/>
                  </a:cxn>
                  <a:cxn ang="0">
                    <a:pos x="12" y="54"/>
                  </a:cxn>
                  <a:cxn ang="0">
                    <a:pos x="9" y="54"/>
                  </a:cxn>
                  <a:cxn ang="0">
                    <a:pos x="9" y="54"/>
                  </a:cxn>
                  <a:cxn ang="0">
                    <a:pos x="9" y="54"/>
                  </a:cxn>
                  <a:cxn ang="0">
                    <a:pos x="9" y="57"/>
                  </a:cxn>
                  <a:cxn ang="0">
                    <a:pos x="12" y="57"/>
                  </a:cxn>
                  <a:cxn ang="0">
                    <a:pos x="12" y="59"/>
                  </a:cxn>
                  <a:cxn ang="0">
                    <a:pos x="2" y="76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2"/>
                  </a:cxn>
                  <a:cxn ang="0">
                    <a:pos x="0" y="106"/>
                  </a:cxn>
                </a:cxnLst>
                <a:rect l="0" t="0" r="r" b="b"/>
                <a:pathLst>
                  <a:path w="94" h="111">
                    <a:moveTo>
                      <a:pt x="0" y="106"/>
                    </a:moveTo>
                    <a:lnTo>
                      <a:pt x="24" y="111"/>
                    </a:lnTo>
                    <a:lnTo>
                      <a:pt x="40" y="92"/>
                    </a:lnTo>
                    <a:lnTo>
                      <a:pt x="57" y="90"/>
                    </a:lnTo>
                    <a:lnTo>
                      <a:pt x="68" y="76"/>
                    </a:lnTo>
                    <a:lnTo>
                      <a:pt x="66" y="76"/>
                    </a:lnTo>
                    <a:lnTo>
                      <a:pt x="45" y="47"/>
                    </a:lnTo>
                    <a:lnTo>
                      <a:pt x="50" y="45"/>
                    </a:lnTo>
                    <a:lnTo>
                      <a:pt x="94" y="31"/>
                    </a:lnTo>
                    <a:lnTo>
                      <a:pt x="92" y="28"/>
                    </a:lnTo>
                    <a:lnTo>
                      <a:pt x="92" y="26"/>
                    </a:lnTo>
                    <a:lnTo>
                      <a:pt x="90" y="21"/>
                    </a:lnTo>
                    <a:lnTo>
                      <a:pt x="85" y="0"/>
                    </a:lnTo>
                    <a:lnTo>
                      <a:pt x="42" y="26"/>
                    </a:lnTo>
                    <a:lnTo>
                      <a:pt x="42" y="26"/>
                    </a:lnTo>
                    <a:lnTo>
                      <a:pt x="40" y="28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6" y="17"/>
                    </a:lnTo>
                    <a:lnTo>
                      <a:pt x="12" y="19"/>
                    </a:lnTo>
                    <a:lnTo>
                      <a:pt x="12" y="40"/>
                    </a:lnTo>
                    <a:lnTo>
                      <a:pt x="12" y="54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9" y="57"/>
                    </a:lnTo>
                    <a:lnTo>
                      <a:pt x="12" y="57"/>
                    </a:lnTo>
                    <a:lnTo>
                      <a:pt x="12" y="59"/>
                    </a:lnTo>
                    <a:lnTo>
                      <a:pt x="2" y="76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2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5" name="Freeform 208"/>
              <p:cNvSpPr>
                <a:spLocks/>
              </p:cNvSpPr>
              <p:nvPr/>
            </p:nvSpPr>
            <p:spPr bwMode="auto">
              <a:xfrm>
                <a:off x="4081463" y="3744913"/>
                <a:ext cx="239712" cy="225425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2" y="123"/>
                  </a:cxn>
                  <a:cxn ang="0">
                    <a:pos x="0" y="130"/>
                  </a:cxn>
                  <a:cxn ang="0">
                    <a:pos x="23" y="142"/>
                  </a:cxn>
                  <a:cxn ang="0">
                    <a:pos x="23" y="142"/>
                  </a:cxn>
                  <a:cxn ang="0">
                    <a:pos x="66" y="116"/>
                  </a:cxn>
                  <a:cxn ang="0">
                    <a:pos x="66" y="114"/>
                  </a:cxn>
                  <a:cxn ang="0">
                    <a:pos x="113" y="85"/>
                  </a:cxn>
                  <a:cxn ang="0">
                    <a:pos x="123" y="76"/>
                  </a:cxn>
                  <a:cxn ang="0">
                    <a:pos x="125" y="71"/>
                  </a:cxn>
                  <a:cxn ang="0">
                    <a:pos x="130" y="26"/>
                  </a:cxn>
                  <a:cxn ang="0">
                    <a:pos x="130" y="26"/>
                  </a:cxn>
                  <a:cxn ang="0">
                    <a:pos x="130" y="26"/>
                  </a:cxn>
                  <a:cxn ang="0">
                    <a:pos x="139" y="24"/>
                  </a:cxn>
                  <a:cxn ang="0">
                    <a:pos x="151" y="7"/>
                  </a:cxn>
                  <a:cxn ang="0">
                    <a:pos x="149" y="5"/>
                  </a:cxn>
                  <a:cxn ang="0">
                    <a:pos x="146" y="0"/>
                  </a:cxn>
                  <a:cxn ang="0">
                    <a:pos x="132" y="10"/>
                  </a:cxn>
                  <a:cxn ang="0">
                    <a:pos x="118" y="7"/>
                  </a:cxn>
                  <a:cxn ang="0">
                    <a:pos x="90" y="19"/>
                  </a:cxn>
                  <a:cxn ang="0">
                    <a:pos x="66" y="19"/>
                  </a:cxn>
                  <a:cxn ang="0">
                    <a:pos x="57" y="15"/>
                  </a:cxn>
                  <a:cxn ang="0">
                    <a:pos x="38" y="19"/>
                  </a:cxn>
                  <a:cxn ang="0">
                    <a:pos x="21" y="17"/>
                  </a:cxn>
                  <a:cxn ang="0">
                    <a:pos x="9" y="43"/>
                  </a:cxn>
                  <a:cxn ang="0">
                    <a:pos x="9" y="45"/>
                  </a:cxn>
                  <a:cxn ang="0">
                    <a:pos x="9" y="45"/>
                  </a:cxn>
                  <a:cxn ang="0">
                    <a:pos x="2" y="43"/>
                  </a:cxn>
                  <a:cxn ang="0">
                    <a:pos x="2" y="45"/>
                  </a:cxn>
                  <a:cxn ang="0">
                    <a:pos x="2" y="55"/>
                  </a:cxn>
                  <a:cxn ang="0">
                    <a:pos x="5" y="78"/>
                  </a:cxn>
                  <a:cxn ang="0">
                    <a:pos x="19" y="90"/>
                  </a:cxn>
                  <a:cxn ang="0">
                    <a:pos x="0" y="111"/>
                  </a:cxn>
                </a:cxnLst>
                <a:rect l="0" t="0" r="r" b="b"/>
                <a:pathLst>
                  <a:path w="151" h="142">
                    <a:moveTo>
                      <a:pt x="0" y="111"/>
                    </a:moveTo>
                    <a:lnTo>
                      <a:pt x="2" y="123"/>
                    </a:lnTo>
                    <a:lnTo>
                      <a:pt x="0" y="130"/>
                    </a:lnTo>
                    <a:lnTo>
                      <a:pt x="23" y="142"/>
                    </a:lnTo>
                    <a:lnTo>
                      <a:pt x="23" y="142"/>
                    </a:lnTo>
                    <a:lnTo>
                      <a:pt x="66" y="116"/>
                    </a:lnTo>
                    <a:lnTo>
                      <a:pt x="66" y="114"/>
                    </a:lnTo>
                    <a:lnTo>
                      <a:pt x="113" y="85"/>
                    </a:lnTo>
                    <a:lnTo>
                      <a:pt x="123" y="76"/>
                    </a:lnTo>
                    <a:lnTo>
                      <a:pt x="125" y="71"/>
                    </a:lnTo>
                    <a:lnTo>
                      <a:pt x="130" y="26"/>
                    </a:lnTo>
                    <a:lnTo>
                      <a:pt x="130" y="26"/>
                    </a:lnTo>
                    <a:lnTo>
                      <a:pt x="130" y="26"/>
                    </a:lnTo>
                    <a:lnTo>
                      <a:pt x="139" y="24"/>
                    </a:lnTo>
                    <a:lnTo>
                      <a:pt x="151" y="7"/>
                    </a:lnTo>
                    <a:lnTo>
                      <a:pt x="149" y="5"/>
                    </a:lnTo>
                    <a:lnTo>
                      <a:pt x="146" y="0"/>
                    </a:lnTo>
                    <a:lnTo>
                      <a:pt x="132" y="10"/>
                    </a:lnTo>
                    <a:lnTo>
                      <a:pt x="118" y="7"/>
                    </a:lnTo>
                    <a:lnTo>
                      <a:pt x="90" y="19"/>
                    </a:lnTo>
                    <a:lnTo>
                      <a:pt x="66" y="19"/>
                    </a:lnTo>
                    <a:lnTo>
                      <a:pt x="57" y="15"/>
                    </a:lnTo>
                    <a:lnTo>
                      <a:pt x="38" y="19"/>
                    </a:lnTo>
                    <a:lnTo>
                      <a:pt x="21" y="17"/>
                    </a:lnTo>
                    <a:lnTo>
                      <a:pt x="9" y="43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2" y="43"/>
                    </a:lnTo>
                    <a:lnTo>
                      <a:pt x="2" y="45"/>
                    </a:lnTo>
                    <a:lnTo>
                      <a:pt x="2" y="55"/>
                    </a:lnTo>
                    <a:lnTo>
                      <a:pt x="5" y="78"/>
                    </a:lnTo>
                    <a:lnTo>
                      <a:pt x="19" y="90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6" name="Freeform 209"/>
              <p:cNvSpPr>
                <a:spLocks/>
              </p:cNvSpPr>
              <p:nvPr/>
            </p:nvSpPr>
            <p:spPr bwMode="auto">
              <a:xfrm>
                <a:off x="3451225" y="3521076"/>
                <a:ext cx="60325" cy="134938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2" y="9"/>
                  </a:cxn>
                  <a:cxn ang="0">
                    <a:pos x="2" y="9"/>
                  </a:cxn>
                  <a:cxn ang="0">
                    <a:pos x="2" y="11"/>
                  </a:cxn>
                  <a:cxn ang="0">
                    <a:pos x="2" y="16"/>
                  </a:cxn>
                  <a:cxn ang="0">
                    <a:pos x="2" y="19"/>
                  </a:cxn>
                  <a:cxn ang="0">
                    <a:pos x="0" y="16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5" y="21"/>
                  </a:cxn>
                  <a:cxn ang="0">
                    <a:pos x="0" y="56"/>
                  </a:cxn>
                  <a:cxn ang="0">
                    <a:pos x="14" y="85"/>
                  </a:cxn>
                  <a:cxn ang="0">
                    <a:pos x="24" y="78"/>
                  </a:cxn>
                  <a:cxn ang="0">
                    <a:pos x="38" y="56"/>
                  </a:cxn>
                  <a:cxn ang="0">
                    <a:pos x="35" y="54"/>
                  </a:cxn>
                  <a:cxn ang="0">
                    <a:pos x="38" y="49"/>
                  </a:cxn>
                  <a:cxn ang="0">
                    <a:pos x="35" y="49"/>
                  </a:cxn>
                  <a:cxn ang="0">
                    <a:pos x="31" y="47"/>
                  </a:cxn>
                  <a:cxn ang="0">
                    <a:pos x="31" y="49"/>
                  </a:cxn>
                  <a:cxn ang="0">
                    <a:pos x="28" y="49"/>
                  </a:cxn>
                  <a:cxn ang="0">
                    <a:pos x="28" y="45"/>
                  </a:cxn>
                  <a:cxn ang="0">
                    <a:pos x="26" y="30"/>
                  </a:cxn>
                  <a:cxn ang="0">
                    <a:pos x="26" y="21"/>
                  </a:cxn>
                  <a:cxn ang="0">
                    <a:pos x="26" y="11"/>
                  </a:cxn>
                  <a:cxn ang="0">
                    <a:pos x="14" y="2"/>
                  </a:cxn>
                  <a:cxn ang="0">
                    <a:pos x="9" y="0"/>
                  </a:cxn>
                  <a:cxn ang="0">
                    <a:pos x="5" y="7"/>
                  </a:cxn>
                  <a:cxn ang="0">
                    <a:pos x="5" y="7"/>
                  </a:cxn>
                </a:cxnLst>
                <a:rect l="0" t="0" r="r" b="b"/>
                <a:pathLst>
                  <a:path w="38" h="85">
                    <a:moveTo>
                      <a:pt x="5" y="7"/>
                    </a:moveTo>
                    <a:lnTo>
                      <a:pt x="2" y="9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2" y="16"/>
                    </a:lnTo>
                    <a:lnTo>
                      <a:pt x="2" y="19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5" y="21"/>
                    </a:lnTo>
                    <a:lnTo>
                      <a:pt x="0" y="56"/>
                    </a:lnTo>
                    <a:lnTo>
                      <a:pt x="14" y="85"/>
                    </a:lnTo>
                    <a:lnTo>
                      <a:pt x="24" y="78"/>
                    </a:lnTo>
                    <a:lnTo>
                      <a:pt x="38" y="56"/>
                    </a:lnTo>
                    <a:lnTo>
                      <a:pt x="35" y="54"/>
                    </a:lnTo>
                    <a:lnTo>
                      <a:pt x="38" y="49"/>
                    </a:lnTo>
                    <a:lnTo>
                      <a:pt x="35" y="49"/>
                    </a:lnTo>
                    <a:lnTo>
                      <a:pt x="31" y="47"/>
                    </a:lnTo>
                    <a:lnTo>
                      <a:pt x="31" y="49"/>
                    </a:lnTo>
                    <a:lnTo>
                      <a:pt x="28" y="49"/>
                    </a:lnTo>
                    <a:lnTo>
                      <a:pt x="28" y="45"/>
                    </a:lnTo>
                    <a:lnTo>
                      <a:pt x="26" y="30"/>
                    </a:lnTo>
                    <a:lnTo>
                      <a:pt x="26" y="21"/>
                    </a:lnTo>
                    <a:lnTo>
                      <a:pt x="26" y="11"/>
                    </a:lnTo>
                    <a:lnTo>
                      <a:pt x="14" y="2"/>
                    </a:lnTo>
                    <a:lnTo>
                      <a:pt x="9" y="0"/>
                    </a:lnTo>
                    <a:lnTo>
                      <a:pt x="5" y="7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7" name="Freeform 210"/>
              <p:cNvSpPr>
                <a:spLocks/>
              </p:cNvSpPr>
              <p:nvPr/>
            </p:nvSpPr>
            <p:spPr bwMode="auto">
              <a:xfrm>
                <a:off x="3811588" y="5280026"/>
                <a:ext cx="74612" cy="58738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26" y="9"/>
                  </a:cxn>
                  <a:cxn ang="0">
                    <a:pos x="26" y="9"/>
                  </a:cxn>
                  <a:cxn ang="0">
                    <a:pos x="16" y="4"/>
                  </a:cxn>
                  <a:cxn ang="0">
                    <a:pos x="16" y="7"/>
                  </a:cxn>
                  <a:cxn ang="0">
                    <a:pos x="9" y="9"/>
                  </a:cxn>
                  <a:cxn ang="0">
                    <a:pos x="7" y="14"/>
                  </a:cxn>
                  <a:cxn ang="0">
                    <a:pos x="7" y="16"/>
                  </a:cxn>
                  <a:cxn ang="0">
                    <a:pos x="9" y="21"/>
                  </a:cxn>
                  <a:cxn ang="0">
                    <a:pos x="0" y="33"/>
                  </a:cxn>
                  <a:cxn ang="0">
                    <a:pos x="0" y="35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2" y="37"/>
                  </a:cxn>
                  <a:cxn ang="0">
                    <a:pos x="26" y="37"/>
                  </a:cxn>
                  <a:cxn ang="0">
                    <a:pos x="26" y="28"/>
                  </a:cxn>
                  <a:cxn ang="0">
                    <a:pos x="28" y="28"/>
                  </a:cxn>
                  <a:cxn ang="0">
                    <a:pos x="28" y="28"/>
                  </a:cxn>
                  <a:cxn ang="0">
                    <a:pos x="38" y="30"/>
                  </a:cxn>
                  <a:cxn ang="0">
                    <a:pos x="40" y="30"/>
                  </a:cxn>
                  <a:cxn ang="0">
                    <a:pos x="45" y="28"/>
                  </a:cxn>
                  <a:cxn ang="0">
                    <a:pos x="47" y="28"/>
                  </a:cxn>
                  <a:cxn ang="0">
                    <a:pos x="47" y="11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40" y="0"/>
                  </a:cxn>
                </a:cxnLst>
                <a:rect l="0" t="0" r="r" b="b"/>
                <a:pathLst>
                  <a:path w="47" h="37">
                    <a:moveTo>
                      <a:pt x="40" y="0"/>
                    </a:moveTo>
                    <a:lnTo>
                      <a:pt x="26" y="9"/>
                    </a:lnTo>
                    <a:lnTo>
                      <a:pt x="26" y="9"/>
                    </a:lnTo>
                    <a:lnTo>
                      <a:pt x="16" y="4"/>
                    </a:lnTo>
                    <a:lnTo>
                      <a:pt x="16" y="7"/>
                    </a:lnTo>
                    <a:lnTo>
                      <a:pt x="9" y="9"/>
                    </a:lnTo>
                    <a:lnTo>
                      <a:pt x="7" y="14"/>
                    </a:lnTo>
                    <a:lnTo>
                      <a:pt x="7" y="16"/>
                    </a:lnTo>
                    <a:lnTo>
                      <a:pt x="9" y="21"/>
                    </a:lnTo>
                    <a:lnTo>
                      <a:pt x="0" y="33"/>
                    </a:lnTo>
                    <a:lnTo>
                      <a:pt x="0" y="3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2" y="37"/>
                    </a:lnTo>
                    <a:lnTo>
                      <a:pt x="26" y="37"/>
                    </a:lnTo>
                    <a:lnTo>
                      <a:pt x="26" y="28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38" y="30"/>
                    </a:lnTo>
                    <a:lnTo>
                      <a:pt x="40" y="30"/>
                    </a:lnTo>
                    <a:lnTo>
                      <a:pt x="45" y="28"/>
                    </a:lnTo>
                    <a:lnTo>
                      <a:pt x="47" y="28"/>
                    </a:lnTo>
                    <a:lnTo>
                      <a:pt x="47" y="11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8" name="Freeform 211"/>
              <p:cNvSpPr>
                <a:spLocks/>
              </p:cNvSpPr>
              <p:nvPr/>
            </p:nvSpPr>
            <p:spPr bwMode="auto">
              <a:xfrm>
                <a:off x="4276725" y="4784726"/>
                <a:ext cx="388937" cy="523875"/>
              </a:xfrm>
              <a:custGeom>
                <a:avLst/>
                <a:gdLst/>
                <a:ahLst/>
                <a:cxnLst>
                  <a:cxn ang="0">
                    <a:pos x="172" y="85"/>
                  </a:cxn>
                  <a:cxn ang="0">
                    <a:pos x="165" y="94"/>
                  </a:cxn>
                  <a:cxn ang="0">
                    <a:pos x="163" y="97"/>
                  </a:cxn>
                  <a:cxn ang="0">
                    <a:pos x="127" y="132"/>
                  </a:cxn>
                  <a:cxn ang="0">
                    <a:pos x="94" y="170"/>
                  </a:cxn>
                  <a:cxn ang="0">
                    <a:pos x="68" y="167"/>
                  </a:cxn>
                  <a:cxn ang="0">
                    <a:pos x="49" y="177"/>
                  </a:cxn>
                  <a:cxn ang="0">
                    <a:pos x="42" y="184"/>
                  </a:cxn>
                  <a:cxn ang="0">
                    <a:pos x="21" y="193"/>
                  </a:cxn>
                  <a:cxn ang="0">
                    <a:pos x="21" y="193"/>
                  </a:cxn>
                  <a:cxn ang="0">
                    <a:pos x="0" y="222"/>
                  </a:cxn>
                  <a:cxn ang="0">
                    <a:pos x="0" y="307"/>
                  </a:cxn>
                  <a:cxn ang="0">
                    <a:pos x="12" y="330"/>
                  </a:cxn>
                  <a:cxn ang="0">
                    <a:pos x="37" y="295"/>
                  </a:cxn>
                  <a:cxn ang="0">
                    <a:pos x="59" y="274"/>
                  </a:cxn>
                  <a:cxn ang="0">
                    <a:pos x="94" y="243"/>
                  </a:cxn>
                  <a:cxn ang="0">
                    <a:pos x="118" y="229"/>
                  </a:cxn>
                  <a:cxn ang="0">
                    <a:pos x="165" y="179"/>
                  </a:cxn>
                  <a:cxn ang="0">
                    <a:pos x="191" y="139"/>
                  </a:cxn>
                  <a:cxn ang="0">
                    <a:pos x="201" y="120"/>
                  </a:cxn>
                  <a:cxn ang="0">
                    <a:pos x="236" y="59"/>
                  </a:cxn>
                  <a:cxn ang="0">
                    <a:pos x="245" y="2"/>
                  </a:cxn>
                  <a:cxn ang="0">
                    <a:pos x="231" y="0"/>
                  </a:cxn>
                  <a:cxn ang="0">
                    <a:pos x="219" y="9"/>
                  </a:cxn>
                  <a:cxn ang="0">
                    <a:pos x="189" y="14"/>
                  </a:cxn>
                  <a:cxn ang="0">
                    <a:pos x="189" y="21"/>
                  </a:cxn>
                  <a:cxn ang="0">
                    <a:pos x="189" y="59"/>
                  </a:cxn>
                  <a:cxn ang="0">
                    <a:pos x="172" y="85"/>
                  </a:cxn>
                </a:cxnLst>
                <a:rect l="0" t="0" r="r" b="b"/>
                <a:pathLst>
                  <a:path w="245" h="330">
                    <a:moveTo>
                      <a:pt x="172" y="85"/>
                    </a:moveTo>
                    <a:lnTo>
                      <a:pt x="165" y="94"/>
                    </a:lnTo>
                    <a:lnTo>
                      <a:pt x="163" y="97"/>
                    </a:lnTo>
                    <a:lnTo>
                      <a:pt x="127" y="132"/>
                    </a:lnTo>
                    <a:lnTo>
                      <a:pt x="94" y="170"/>
                    </a:lnTo>
                    <a:lnTo>
                      <a:pt x="68" y="167"/>
                    </a:lnTo>
                    <a:lnTo>
                      <a:pt x="49" y="177"/>
                    </a:lnTo>
                    <a:lnTo>
                      <a:pt x="42" y="184"/>
                    </a:lnTo>
                    <a:lnTo>
                      <a:pt x="21" y="193"/>
                    </a:lnTo>
                    <a:lnTo>
                      <a:pt x="21" y="193"/>
                    </a:lnTo>
                    <a:lnTo>
                      <a:pt x="0" y="222"/>
                    </a:lnTo>
                    <a:lnTo>
                      <a:pt x="0" y="307"/>
                    </a:lnTo>
                    <a:lnTo>
                      <a:pt x="12" y="330"/>
                    </a:lnTo>
                    <a:lnTo>
                      <a:pt x="37" y="295"/>
                    </a:lnTo>
                    <a:lnTo>
                      <a:pt x="59" y="274"/>
                    </a:lnTo>
                    <a:lnTo>
                      <a:pt x="94" y="243"/>
                    </a:lnTo>
                    <a:lnTo>
                      <a:pt x="118" y="229"/>
                    </a:lnTo>
                    <a:lnTo>
                      <a:pt x="165" y="179"/>
                    </a:lnTo>
                    <a:lnTo>
                      <a:pt x="191" y="139"/>
                    </a:lnTo>
                    <a:lnTo>
                      <a:pt x="201" y="120"/>
                    </a:lnTo>
                    <a:lnTo>
                      <a:pt x="236" y="59"/>
                    </a:lnTo>
                    <a:lnTo>
                      <a:pt x="245" y="2"/>
                    </a:lnTo>
                    <a:lnTo>
                      <a:pt x="231" y="0"/>
                    </a:lnTo>
                    <a:lnTo>
                      <a:pt x="219" y="9"/>
                    </a:lnTo>
                    <a:lnTo>
                      <a:pt x="189" y="14"/>
                    </a:lnTo>
                    <a:lnTo>
                      <a:pt x="189" y="21"/>
                    </a:lnTo>
                    <a:lnTo>
                      <a:pt x="189" y="59"/>
                    </a:lnTo>
                    <a:lnTo>
                      <a:pt x="172" y="8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9" name="Freeform 212"/>
              <p:cNvSpPr>
                <a:spLocks/>
              </p:cNvSpPr>
              <p:nvPr/>
            </p:nvSpPr>
            <p:spPr bwMode="auto">
              <a:xfrm>
                <a:off x="3046413" y="4743451"/>
                <a:ext cx="280987" cy="427038"/>
              </a:xfrm>
              <a:custGeom>
                <a:avLst/>
                <a:gdLst/>
                <a:ahLst/>
                <a:cxnLst>
                  <a:cxn ang="0">
                    <a:pos x="139" y="257"/>
                  </a:cxn>
                  <a:cxn ang="0">
                    <a:pos x="142" y="257"/>
                  </a:cxn>
                  <a:cxn ang="0">
                    <a:pos x="177" y="269"/>
                  </a:cxn>
                  <a:cxn ang="0">
                    <a:pos x="177" y="262"/>
                  </a:cxn>
                  <a:cxn ang="0">
                    <a:pos x="177" y="262"/>
                  </a:cxn>
                  <a:cxn ang="0">
                    <a:pos x="172" y="245"/>
                  </a:cxn>
                  <a:cxn ang="0">
                    <a:pos x="151" y="224"/>
                  </a:cxn>
                  <a:cxn ang="0">
                    <a:pos x="134" y="191"/>
                  </a:cxn>
                  <a:cxn ang="0">
                    <a:pos x="132" y="172"/>
                  </a:cxn>
                  <a:cxn ang="0">
                    <a:pos x="137" y="170"/>
                  </a:cxn>
                  <a:cxn ang="0">
                    <a:pos x="134" y="167"/>
                  </a:cxn>
                  <a:cxn ang="0">
                    <a:pos x="144" y="165"/>
                  </a:cxn>
                  <a:cxn ang="0">
                    <a:pos x="160" y="137"/>
                  </a:cxn>
                  <a:cxn ang="0">
                    <a:pos x="160" y="137"/>
                  </a:cxn>
                  <a:cxn ang="0">
                    <a:pos x="163" y="134"/>
                  </a:cxn>
                  <a:cxn ang="0">
                    <a:pos x="158" y="113"/>
                  </a:cxn>
                  <a:cxn ang="0">
                    <a:pos x="125" y="87"/>
                  </a:cxn>
                  <a:cxn ang="0">
                    <a:pos x="127" y="85"/>
                  </a:cxn>
                  <a:cxn ang="0">
                    <a:pos x="127" y="82"/>
                  </a:cxn>
                  <a:cxn ang="0">
                    <a:pos x="132" y="73"/>
                  </a:cxn>
                  <a:cxn ang="0">
                    <a:pos x="163" y="73"/>
                  </a:cxn>
                  <a:cxn ang="0">
                    <a:pos x="151" y="59"/>
                  </a:cxn>
                  <a:cxn ang="0">
                    <a:pos x="151" y="54"/>
                  </a:cxn>
                  <a:cxn ang="0">
                    <a:pos x="151" y="54"/>
                  </a:cxn>
                  <a:cxn ang="0">
                    <a:pos x="153" y="38"/>
                  </a:cxn>
                  <a:cxn ang="0">
                    <a:pos x="149" y="14"/>
                  </a:cxn>
                  <a:cxn ang="0">
                    <a:pos x="139" y="2"/>
                  </a:cxn>
                  <a:cxn ang="0">
                    <a:pos x="142" y="2"/>
                  </a:cxn>
                  <a:cxn ang="0">
                    <a:pos x="139" y="2"/>
                  </a:cxn>
                  <a:cxn ang="0">
                    <a:pos x="137" y="0"/>
                  </a:cxn>
                  <a:cxn ang="0">
                    <a:pos x="132" y="2"/>
                  </a:cxn>
                  <a:cxn ang="0">
                    <a:pos x="134" y="0"/>
                  </a:cxn>
                  <a:cxn ang="0">
                    <a:pos x="132" y="0"/>
                  </a:cxn>
                  <a:cxn ang="0">
                    <a:pos x="130" y="0"/>
                  </a:cxn>
                  <a:cxn ang="0">
                    <a:pos x="132" y="16"/>
                  </a:cxn>
                  <a:cxn ang="0">
                    <a:pos x="144" y="21"/>
                  </a:cxn>
                  <a:cxn ang="0">
                    <a:pos x="142" y="40"/>
                  </a:cxn>
                  <a:cxn ang="0">
                    <a:pos x="139" y="40"/>
                  </a:cxn>
                  <a:cxn ang="0">
                    <a:pos x="137" y="40"/>
                  </a:cxn>
                  <a:cxn ang="0">
                    <a:pos x="125" y="42"/>
                  </a:cxn>
                  <a:cxn ang="0">
                    <a:pos x="101" y="90"/>
                  </a:cxn>
                  <a:cxn ang="0">
                    <a:pos x="99" y="101"/>
                  </a:cxn>
                  <a:cxn ang="0">
                    <a:pos x="85" y="113"/>
                  </a:cxn>
                  <a:cxn ang="0">
                    <a:pos x="78" y="141"/>
                  </a:cxn>
                  <a:cxn ang="0">
                    <a:pos x="71" y="151"/>
                  </a:cxn>
                  <a:cxn ang="0">
                    <a:pos x="61" y="163"/>
                  </a:cxn>
                  <a:cxn ang="0">
                    <a:pos x="42" y="146"/>
                  </a:cxn>
                  <a:cxn ang="0">
                    <a:pos x="33" y="149"/>
                  </a:cxn>
                  <a:cxn ang="0">
                    <a:pos x="4" y="177"/>
                  </a:cxn>
                  <a:cxn ang="0">
                    <a:pos x="0" y="196"/>
                  </a:cxn>
                  <a:cxn ang="0">
                    <a:pos x="9" y="215"/>
                  </a:cxn>
                  <a:cxn ang="0">
                    <a:pos x="23" y="222"/>
                  </a:cxn>
                  <a:cxn ang="0">
                    <a:pos x="30" y="234"/>
                  </a:cxn>
                  <a:cxn ang="0">
                    <a:pos x="28" y="255"/>
                  </a:cxn>
                  <a:cxn ang="0">
                    <a:pos x="33" y="257"/>
                  </a:cxn>
                  <a:cxn ang="0">
                    <a:pos x="64" y="257"/>
                  </a:cxn>
                  <a:cxn ang="0">
                    <a:pos x="64" y="255"/>
                  </a:cxn>
                  <a:cxn ang="0">
                    <a:pos x="108" y="257"/>
                  </a:cxn>
                  <a:cxn ang="0">
                    <a:pos x="139" y="257"/>
                  </a:cxn>
                  <a:cxn ang="0">
                    <a:pos x="139" y="257"/>
                  </a:cxn>
                </a:cxnLst>
                <a:rect l="0" t="0" r="r" b="b"/>
                <a:pathLst>
                  <a:path w="177" h="269">
                    <a:moveTo>
                      <a:pt x="139" y="257"/>
                    </a:moveTo>
                    <a:lnTo>
                      <a:pt x="142" y="257"/>
                    </a:lnTo>
                    <a:lnTo>
                      <a:pt x="177" y="269"/>
                    </a:lnTo>
                    <a:lnTo>
                      <a:pt x="177" y="262"/>
                    </a:lnTo>
                    <a:lnTo>
                      <a:pt x="177" y="262"/>
                    </a:lnTo>
                    <a:lnTo>
                      <a:pt x="172" y="245"/>
                    </a:lnTo>
                    <a:lnTo>
                      <a:pt x="151" y="224"/>
                    </a:lnTo>
                    <a:lnTo>
                      <a:pt x="134" y="191"/>
                    </a:lnTo>
                    <a:lnTo>
                      <a:pt x="132" y="172"/>
                    </a:lnTo>
                    <a:lnTo>
                      <a:pt x="137" y="170"/>
                    </a:lnTo>
                    <a:lnTo>
                      <a:pt x="134" y="167"/>
                    </a:lnTo>
                    <a:lnTo>
                      <a:pt x="144" y="165"/>
                    </a:lnTo>
                    <a:lnTo>
                      <a:pt x="160" y="137"/>
                    </a:lnTo>
                    <a:lnTo>
                      <a:pt x="160" y="137"/>
                    </a:lnTo>
                    <a:lnTo>
                      <a:pt x="163" y="134"/>
                    </a:lnTo>
                    <a:lnTo>
                      <a:pt x="158" y="113"/>
                    </a:lnTo>
                    <a:lnTo>
                      <a:pt x="125" y="87"/>
                    </a:lnTo>
                    <a:lnTo>
                      <a:pt x="127" y="85"/>
                    </a:lnTo>
                    <a:lnTo>
                      <a:pt x="127" y="82"/>
                    </a:lnTo>
                    <a:lnTo>
                      <a:pt x="132" y="73"/>
                    </a:lnTo>
                    <a:lnTo>
                      <a:pt x="163" y="73"/>
                    </a:lnTo>
                    <a:lnTo>
                      <a:pt x="151" y="59"/>
                    </a:lnTo>
                    <a:lnTo>
                      <a:pt x="151" y="54"/>
                    </a:lnTo>
                    <a:lnTo>
                      <a:pt x="151" y="54"/>
                    </a:lnTo>
                    <a:lnTo>
                      <a:pt x="153" y="38"/>
                    </a:lnTo>
                    <a:lnTo>
                      <a:pt x="149" y="14"/>
                    </a:lnTo>
                    <a:lnTo>
                      <a:pt x="139" y="2"/>
                    </a:lnTo>
                    <a:lnTo>
                      <a:pt x="142" y="2"/>
                    </a:lnTo>
                    <a:lnTo>
                      <a:pt x="139" y="2"/>
                    </a:lnTo>
                    <a:lnTo>
                      <a:pt x="137" y="0"/>
                    </a:lnTo>
                    <a:lnTo>
                      <a:pt x="132" y="2"/>
                    </a:lnTo>
                    <a:lnTo>
                      <a:pt x="134" y="0"/>
                    </a:lnTo>
                    <a:lnTo>
                      <a:pt x="132" y="0"/>
                    </a:lnTo>
                    <a:lnTo>
                      <a:pt x="130" y="0"/>
                    </a:lnTo>
                    <a:lnTo>
                      <a:pt x="132" y="16"/>
                    </a:lnTo>
                    <a:lnTo>
                      <a:pt x="144" y="21"/>
                    </a:lnTo>
                    <a:lnTo>
                      <a:pt x="142" y="40"/>
                    </a:lnTo>
                    <a:lnTo>
                      <a:pt x="139" y="40"/>
                    </a:lnTo>
                    <a:lnTo>
                      <a:pt x="137" y="40"/>
                    </a:lnTo>
                    <a:lnTo>
                      <a:pt x="125" y="42"/>
                    </a:lnTo>
                    <a:lnTo>
                      <a:pt x="101" y="90"/>
                    </a:lnTo>
                    <a:lnTo>
                      <a:pt x="99" y="101"/>
                    </a:lnTo>
                    <a:lnTo>
                      <a:pt x="85" y="113"/>
                    </a:lnTo>
                    <a:lnTo>
                      <a:pt x="78" y="141"/>
                    </a:lnTo>
                    <a:lnTo>
                      <a:pt x="71" y="151"/>
                    </a:lnTo>
                    <a:lnTo>
                      <a:pt x="61" y="163"/>
                    </a:lnTo>
                    <a:lnTo>
                      <a:pt x="42" y="146"/>
                    </a:lnTo>
                    <a:lnTo>
                      <a:pt x="33" y="149"/>
                    </a:lnTo>
                    <a:lnTo>
                      <a:pt x="4" y="177"/>
                    </a:lnTo>
                    <a:lnTo>
                      <a:pt x="0" y="196"/>
                    </a:lnTo>
                    <a:lnTo>
                      <a:pt x="9" y="215"/>
                    </a:lnTo>
                    <a:lnTo>
                      <a:pt x="23" y="222"/>
                    </a:lnTo>
                    <a:lnTo>
                      <a:pt x="30" y="234"/>
                    </a:lnTo>
                    <a:lnTo>
                      <a:pt x="28" y="255"/>
                    </a:lnTo>
                    <a:lnTo>
                      <a:pt x="33" y="257"/>
                    </a:lnTo>
                    <a:lnTo>
                      <a:pt x="64" y="257"/>
                    </a:lnTo>
                    <a:lnTo>
                      <a:pt x="64" y="255"/>
                    </a:lnTo>
                    <a:lnTo>
                      <a:pt x="108" y="257"/>
                    </a:lnTo>
                    <a:lnTo>
                      <a:pt x="139" y="257"/>
                    </a:lnTo>
                    <a:lnTo>
                      <a:pt x="139" y="25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0" name="Freeform 213"/>
              <p:cNvSpPr>
                <a:spLocks/>
              </p:cNvSpPr>
              <p:nvPr/>
            </p:nvSpPr>
            <p:spPr bwMode="auto">
              <a:xfrm>
                <a:off x="3135313" y="5103813"/>
                <a:ext cx="282575" cy="325438"/>
              </a:xfrm>
              <a:custGeom>
                <a:avLst/>
                <a:gdLst/>
                <a:ahLst/>
                <a:cxnLst>
                  <a:cxn ang="0">
                    <a:pos x="81" y="203"/>
                  </a:cxn>
                  <a:cxn ang="0">
                    <a:pos x="90" y="198"/>
                  </a:cxn>
                  <a:cxn ang="0">
                    <a:pos x="121" y="165"/>
                  </a:cxn>
                  <a:cxn ang="0">
                    <a:pos x="123" y="134"/>
                  </a:cxn>
                  <a:cxn ang="0">
                    <a:pos x="135" y="113"/>
                  </a:cxn>
                  <a:cxn ang="0">
                    <a:pos x="159" y="96"/>
                  </a:cxn>
                  <a:cxn ang="0">
                    <a:pos x="161" y="75"/>
                  </a:cxn>
                  <a:cxn ang="0">
                    <a:pos x="161" y="59"/>
                  </a:cxn>
                  <a:cxn ang="0">
                    <a:pos x="168" y="30"/>
                  </a:cxn>
                  <a:cxn ang="0">
                    <a:pos x="178" y="2"/>
                  </a:cxn>
                  <a:cxn ang="0">
                    <a:pos x="152" y="0"/>
                  </a:cxn>
                  <a:cxn ang="0">
                    <a:pos x="130" y="4"/>
                  </a:cxn>
                  <a:cxn ang="0">
                    <a:pos x="121" y="35"/>
                  </a:cxn>
                  <a:cxn ang="0">
                    <a:pos x="121" y="42"/>
                  </a:cxn>
                  <a:cxn ang="0">
                    <a:pos x="121" y="44"/>
                  </a:cxn>
                  <a:cxn ang="0">
                    <a:pos x="83" y="30"/>
                  </a:cxn>
                  <a:cxn ang="0">
                    <a:pos x="83" y="30"/>
                  </a:cxn>
                  <a:cxn ang="0">
                    <a:pos x="52" y="30"/>
                  </a:cxn>
                  <a:cxn ang="0">
                    <a:pos x="52" y="30"/>
                  </a:cxn>
                  <a:cxn ang="0">
                    <a:pos x="52" y="37"/>
                  </a:cxn>
                  <a:cxn ang="0">
                    <a:pos x="52" y="56"/>
                  </a:cxn>
                  <a:cxn ang="0">
                    <a:pos x="57" y="56"/>
                  </a:cxn>
                  <a:cxn ang="0">
                    <a:pos x="74" y="54"/>
                  </a:cxn>
                  <a:cxn ang="0">
                    <a:pos x="78" y="59"/>
                  </a:cxn>
                  <a:cxn ang="0">
                    <a:pos x="81" y="63"/>
                  </a:cxn>
                  <a:cxn ang="0">
                    <a:pos x="69" y="77"/>
                  </a:cxn>
                  <a:cxn ang="0">
                    <a:pos x="64" y="87"/>
                  </a:cxn>
                  <a:cxn ang="0">
                    <a:pos x="69" y="92"/>
                  </a:cxn>
                  <a:cxn ang="0">
                    <a:pos x="81" y="96"/>
                  </a:cxn>
                  <a:cxn ang="0">
                    <a:pos x="81" y="99"/>
                  </a:cxn>
                  <a:cxn ang="0">
                    <a:pos x="81" y="129"/>
                  </a:cxn>
                  <a:cxn ang="0">
                    <a:pos x="71" y="144"/>
                  </a:cxn>
                  <a:cxn ang="0">
                    <a:pos x="71" y="146"/>
                  </a:cxn>
                  <a:cxn ang="0">
                    <a:pos x="64" y="139"/>
                  </a:cxn>
                  <a:cxn ang="0">
                    <a:pos x="62" y="134"/>
                  </a:cxn>
                  <a:cxn ang="0">
                    <a:pos x="55" y="141"/>
                  </a:cxn>
                  <a:cxn ang="0">
                    <a:pos x="55" y="141"/>
                  </a:cxn>
                  <a:cxn ang="0">
                    <a:pos x="50" y="139"/>
                  </a:cxn>
                  <a:cxn ang="0">
                    <a:pos x="31" y="129"/>
                  </a:cxn>
                  <a:cxn ang="0">
                    <a:pos x="34" y="139"/>
                  </a:cxn>
                  <a:cxn ang="0">
                    <a:pos x="12" y="139"/>
                  </a:cxn>
                  <a:cxn ang="0">
                    <a:pos x="19" y="172"/>
                  </a:cxn>
                  <a:cxn ang="0">
                    <a:pos x="19" y="174"/>
                  </a:cxn>
                  <a:cxn ang="0">
                    <a:pos x="10" y="167"/>
                  </a:cxn>
                  <a:cxn ang="0">
                    <a:pos x="10" y="167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19" y="196"/>
                  </a:cxn>
                  <a:cxn ang="0">
                    <a:pos x="22" y="205"/>
                  </a:cxn>
                  <a:cxn ang="0">
                    <a:pos x="41" y="189"/>
                  </a:cxn>
                  <a:cxn ang="0">
                    <a:pos x="45" y="196"/>
                  </a:cxn>
                  <a:cxn ang="0">
                    <a:pos x="55" y="203"/>
                  </a:cxn>
                  <a:cxn ang="0">
                    <a:pos x="78" y="186"/>
                  </a:cxn>
                  <a:cxn ang="0">
                    <a:pos x="78" y="191"/>
                  </a:cxn>
                  <a:cxn ang="0">
                    <a:pos x="81" y="203"/>
                  </a:cxn>
                  <a:cxn ang="0">
                    <a:pos x="81" y="203"/>
                  </a:cxn>
                </a:cxnLst>
                <a:rect l="0" t="0" r="r" b="b"/>
                <a:pathLst>
                  <a:path w="178" h="205">
                    <a:moveTo>
                      <a:pt x="81" y="203"/>
                    </a:moveTo>
                    <a:lnTo>
                      <a:pt x="90" y="198"/>
                    </a:lnTo>
                    <a:lnTo>
                      <a:pt x="121" y="165"/>
                    </a:lnTo>
                    <a:lnTo>
                      <a:pt x="123" y="134"/>
                    </a:lnTo>
                    <a:lnTo>
                      <a:pt x="135" y="113"/>
                    </a:lnTo>
                    <a:lnTo>
                      <a:pt x="159" y="96"/>
                    </a:lnTo>
                    <a:lnTo>
                      <a:pt x="161" y="75"/>
                    </a:lnTo>
                    <a:lnTo>
                      <a:pt x="161" y="59"/>
                    </a:lnTo>
                    <a:lnTo>
                      <a:pt x="168" y="30"/>
                    </a:lnTo>
                    <a:lnTo>
                      <a:pt x="178" y="2"/>
                    </a:lnTo>
                    <a:lnTo>
                      <a:pt x="152" y="0"/>
                    </a:lnTo>
                    <a:lnTo>
                      <a:pt x="130" y="4"/>
                    </a:lnTo>
                    <a:lnTo>
                      <a:pt x="121" y="35"/>
                    </a:lnTo>
                    <a:lnTo>
                      <a:pt x="121" y="42"/>
                    </a:lnTo>
                    <a:lnTo>
                      <a:pt x="121" y="44"/>
                    </a:lnTo>
                    <a:lnTo>
                      <a:pt x="83" y="30"/>
                    </a:lnTo>
                    <a:lnTo>
                      <a:pt x="83" y="30"/>
                    </a:lnTo>
                    <a:lnTo>
                      <a:pt x="52" y="30"/>
                    </a:lnTo>
                    <a:lnTo>
                      <a:pt x="52" y="30"/>
                    </a:lnTo>
                    <a:lnTo>
                      <a:pt x="52" y="37"/>
                    </a:lnTo>
                    <a:lnTo>
                      <a:pt x="52" y="56"/>
                    </a:lnTo>
                    <a:lnTo>
                      <a:pt x="57" y="56"/>
                    </a:lnTo>
                    <a:lnTo>
                      <a:pt x="74" y="54"/>
                    </a:lnTo>
                    <a:lnTo>
                      <a:pt x="78" y="59"/>
                    </a:lnTo>
                    <a:lnTo>
                      <a:pt x="81" y="63"/>
                    </a:lnTo>
                    <a:lnTo>
                      <a:pt x="69" y="77"/>
                    </a:lnTo>
                    <a:lnTo>
                      <a:pt x="64" y="87"/>
                    </a:lnTo>
                    <a:lnTo>
                      <a:pt x="69" y="92"/>
                    </a:lnTo>
                    <a:lnTo>
                      <a:pt x="81" y="96"/>
                    </a:lnTo>
                    <a:lnTo>
                      <a:pt x="81" y="99"/>
                    </a:lnTo>
                    <a:lnTo>
                      <a:pt x="81" y="129"/>
                    </a:lnTo>
                    <a:lnTo>
                      <a:pt x="71" y="144"/>
                    </a:lnTo>
                    <a:lnTo>
                      <a:pt x="71" y="146"/>
                    </a:lnTo>
                    <a:lnTo>
                      <a:pt x="64" y="139"/>
                    </a:lnTo>
                    <a:lnTo>
                      <a:pt x="62" y="134"/>
                    </a:lnTo>
                    <a:lnTo>
                      <a:pt x="55" y="141"/>
                    </a:lnTo>
                    <a:lnTo>
                      <a:pt x="55" y="141"/>
                    </a:lnTo>
                    <a:lnTo>
                      <a:pt x="50" y="139"/>
                    </a:lnTo>
                    <a:lnTo>
                      <a:pt x="31" y="129"/>
                    </a:lnTo>
                    <a:lnTo>
                      <a:pt x="34" y="139"/>
                    </a:lnTo>
                    <a:lnTo>
                      <a:pt x="12" y="139"/>
                    </a:lnTo>
                    <a:lnTo>
                      <a:pt x="19" y="172"/>
                    </a:lnTo>
                    <a:lnTo>
                      <a:pt x="19" y="174"/>
                    </a:lnTo>
                    <a:lnTo>
                      <a:pt x="10" y="167"/>
                    </a:lnTo>
                    <a:lnTo>
                      <a:pt x="10" y="167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19" y="196"/>
                    </a:lnTo>
                    <a:lnTo>
                      <a:pt x="22" y="205"/>
                    </a:lnTo>
                    <a:lnTo>
                      <a:pt x="41" y="189"/>
                    </a:lnTo>
                    <a:lnTo>
                      <a:pt x="45" y="196"/>
                    </a:lnTo>
                    <a:lnTo>
                      <a:pt x="55" y="203"/>
                    </a:lnTo>
                    <a:lnTo>
                      <a:pt x="78" y="186"/>
                    </a:lnTo>
                    <a:lnTo>
                      <a:pt x="78" y="191"/>
                    </a:lnTo>
                    <a:lnTo>
                      <a:pt x="81" y="203"/>
                    </a:lnTo>
                    <a:lnTo>
                      <a:pt x="81" y="20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1" name="Freeform 214"/>
              <p:cNvSpPr>
                <a:spLocks/>
              </p:cNvSpPr>
              <p:nvPr/>
            </p:nvSpPr>
            <p:spPr bwMode="auto">
              <a:xfrm>
                <a:off x="2259013" y="4165601"/>
                <a:ext cx="127000" cy="66675"/>
              </a:xfrm>
              <a:custGeom>
                <a:avLst/>
                <a:gdLst/>
                <a:ahLst/>
                <a:cxnLst>
                  <a:cxn ang="0">
                    <a:pos x="75" y="12"/>
                  </a:cxn>
                  <a:cxn ang="0">
                    <a:pos x="54" y="21"/>
                  </a:cxn>
                  <a:cxn ang="0">
                    <a:pos x="26" y="19"/>
                  </a:cxn>
                  <a:cxn ang="0">
                    <a:pos x="14" y="19"/>
                  </a:cxn>
                  <a:cxn ang="0">
                    <a:pos x="9" y="40"/>
                  </a:cxn>
                  <a:cxn ang="0">
                    <a:pos x="0" y="42"/>
                  </a:cxn>
                  <a:cxn ang="0">
                    <a:pos x="80" y="42"/>
                  </a:cxn>
                  <a:cxn ang="0">
                    <a:pos x="80" y="9"/>
                  </a:cxn>
                  <a:cxn ang="0">
                    <a:pos x="80" y="5"/>
                  </a:cxn>
                  <a:cxn ang="0">
                    <a:pos x="80" y="0"/>
                  </a:cxn>
                  <a:cxn ang="0">
                    <a:pos x="75" y="12"/>
                  </a:cxn>
                </a:cxnLst>
                <a:rect l="0" t="0" r="r" b="b"/>
                <a:pathLst>
                  <a:path w="80" h="42">
                    <a:moveTo>
                      <a:pt x="75" y="12"/>
                    </a:moveTo>
                    <a:lnTo>
                      <a:pt x="54" y="21"/>
                    </a:lnTo>
                    <a:lnTo>
                      <a:pt x="26" y="19"/>
                    </a:lnTo>
                    <a:lnTo>
                      <a:pt x="14" y="19"/>
                    </a:lnTo>
                    <a:lnTo>
                      <a:pt x="9" y="40"/>
                    </a:lnTo>
                    <a:lnTo>
                      <a:pt x="0" y="42"/>
                    </a:lnTo>
                    <a:lnTo>
                      <a:pt x="80" y="42"/>
                    </a:lnTo>
                    <a:lnTo>
                      <a:pt x="80" y="9"/>
                    </a:lnTo>
                    <a:lnTo>
                      <a:pt x="80" y="5"/>
                    </a:lnTo>
                    <a:lnTo>
                      <a:pt x="80" y="0"/>
                    </a:lnTo>
                    <a:lnTo>
                      <a:pt x="75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2" name="Freeform 215"/>
              <p:cNvSpPr>
                <a:spLocks/>
              </p:cNvSpPr>
              <p:nvPr/>
            </p:nvSpPr>
            <p:spPr bwMode="auto">
              <a:xfrm>
                <a:off x="2071688" y="4232276"/>
                <a:ext cx="187325" cy="203200"/>
              </a:xfrm>
              <a:custGeom>
                <a:avLst/>
                <a:gdLst/>
                <a:ahLst/>
                <a:cxnLst>
                  <a:cxn ang="0">
                    <a:pos x="92" y="38"/>
                  </a:cxn>
                  <a:cxn ang="0">
                    <a:pos x="70" y="62"/>
                  </a:cxn>
                  <a:cxn ang="0">
                    <a:pos x="68" y="90"/>
                  </a:cxn>
                  <a:cxn ang="0">
                    <a:pos x="51" y="111"/>
                  </a:cxn>
                  <a:cxn ang="0">
                    <a:pos x="0" y="111"/>
                  </a:cxn>
                  <a:cxn ang="0">
                    <a:pos x="0" y="126"/>
                  </a:cxn>
                  <a:cxn ang="0">
                    <a:pos x="0" y="128"/>
                  </a:cxn>
                  <a:cxn ang="0">
                    <a:pos x="2" y="114"/>
                  </a:cxn>
                  <a:cxn ang="0">
                    <a:pos x="94" y="114"/>
                  </a:cxn>
                  <a:cxn ang="0">
                    <a:pos x="94" y="74"/>
                  </a:cxn>
                  <a:cxn ang="0">
                    <a:pos x="118" y="62"/>
                  </a:cxn>
                  <a:cxn ang="0">
                    <a:pos x="118" y="0"/>
                  </a:cxn>
                  <a:cxn ang="0">
                    <a:pos x="108" y="29"/>
                  </a:cxn>
                  <a:cxn ang="0">
                    <a:pos x="92" y="38"/>
                  </a:cxn>
                </a:cxnLst>
                <a:rect l="0" t="0" r="r" b="b"/>
                <a:pathLst>
                  <a:path w="118" h="128">
                    <a:moveTo>
                      <a:pt x="92" y="38"/>
                    </a:moveTo>
                    <a:lnTo>
                      <a:pt x="70" y="62"/>
                    </a:lnTo>
                    <a:lnTo>
                      <a:pt x="68" y="90"/>
                    </a:lnTo>
                    <a:lnTo>
                      <a:pt x="51" y="111"/>
                    </a:lnTo>
                    <a:lnTo>
                      <a:pt x="0" y="111"/>
                    </a:lnTo>
                    <a:lnTo>
                      <a:pt x="0" y="126"/>
                    </a:lnTo>
                    <a:lnTo>
                      <a:pt x="0" y="128"/>
                    </a:lnTo>
                    <a:lnTo>
                      <a:pt x="2" y="114"/>
                    </a:lnTo>
                    <a:lnTo>
                      <a:pt x="94" y="114"/>
                    </a:lnTo>
                    <a:lnTo>
                      <a:pt x="94" y="74"/>
                    </a:lnTo>
                    <a:lnTo>
                      <a:pt x="118" y="62"/>
                    </a:lnTo>
                    <a:lnTo>
                      <a:pt x="118" y="0"/>
                    </a:lnTo>
                    <a:lnTo>
                      <a:pt x="108" y="29"/>
                    </a:lnTo>
                    <a:lnTo>
                      <a:pt x="92" y="3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3" name="Freeform 216"/>
              <p:cNvSpPr>
                <a:spLocks/>
              </p:cNvSpPr>
              <p:nvPr/>
            </p:nvSpPr>
            <p:spPr bwMode="auto">
              <a:xfrm>
                <a:off x="3484563" y="3505201"/>
                <a:ext cx="7937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3" y="3"/>
                  </a:cxn>
                  <a:cxn ang="0">
                    <a:pos x="5" y="3"/>
                  </a:cxn>
                  <a:cxn ang="0">
                    <a:pos x="5" y="0"/>
                  </a:cxn>
                  <a:cxn ang="0">
                    <a:pos x="0" y="3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4" name="Freeform 217"/>
              <p:cNvSpPr>
                <a:spLocks/>
              </p:cNvSpPr>
              <p:nvPr/>
            </p:nvSpPr>
            <p:spPr bwMode="auto">
              <a:xfrm>
                <a:off x="3435350" y="3355976"/>
                <a:ext cx="150812" cy="179388"/>
              </a:xfrm>
              <a:custGeom>
                <a:avLst/>
                <a:gdLst/>
                <a:ahLst/>
                <a:cxnLst>
                  <a:cxn ang="0">
                    <a:pos x="81" y="47"/>
                  </a:cxn>
                  <a:cxn ang="0">
                    <a:pos x="76" y="49"/>
                  </a:cxn>
                  <a:cxn ang="0">
                    <a:pos x="74" y="49"/>
                  </a:cxn>
                  <a:cxn ang="0">
                    <a:pos x="71" y="49"/>
                  </a:cxn>
                  <a:cxn ang="0">
                    <a:pos x="57" y="40"/>
                  </a:cxn>
                  <a:cxn ang="0">
                    <a:pos x="60" y="30"/>
                  </a:cxn>
                  <a:cxn ang="0">
                    <a:pos x="41" y="16"/>
                  </a:cxn>
                  <a:cxn ang="0">
                    <a:pos x="29" y="2"/>
                  </a:cxn>
                  <a:cxn ang="0">
                    <a:pos x="15" y="0"/>
                  </a:cxn>
                  <a:cxn ang="0">
                    <a:pos x="0" y="7"/>
                  </a:cxn>
                  <a:cxn ang="0">
                    <a:pos x="3" y="30"/>
                  </a:cxn>
                  <a:cxn ang="0">
                    <a:pos x="3" y="33"/>
                  </a:cxn>
                  <a:cxn ang="0">
                    <a:pos x="3" y="37"/>
                  </a:cxn>
                  <a:cxn ang="0">
                    <a:pos x="8" y="37"/>
                  </a:cxn>
                  <a:cxn ang="0">
                    <a:pos x="10" y="37"/>
                  </a:cxn>
                  <a:cxn ang="0">
                    <a:pos x="5" y="56"/>
                  </a:cxn>
                  <a:cxn ang="0">
                    <a:pos x="5" y="75"/>
                  </a:cxn>
                  <a:cxn ang="0">
                    <a:pos x="5" y="78"/>
                  </a:cxn>
                  <a:cxn ang="0">
                    <a:pos x="10" y="75"/>
                  </a:cxn>
                  <a:cxn ang="0">
                    <a:pos x="19" y="85"/>
                  </a:cxn>
                  <a:cxn ang="0">
                    <a:pos x="38" y="94"/>
                  </a:cxn>
                  <a:cxn ang="0">
                    <a:pos x="43" y="85"/>
                  </a:cxn>
                  <a:cxn ang="0">
                    <a:pos x="45" y="85"/>
                  </a:cxn>
                  <a:cxn ang="0">
                    <a:pos x="45" y="85"/>
                  </a:cxn>
                  <a:cxn ang="0">
                    <a:pos x="50" y="89"/>
                  </a:cxn>
                  <a:cxn ang="0">
                    <a:pos x="69" y="104"/>
                  </a:cxn>
                  <a:cxn ang="0">
                    <a:pos x="62" y="113"/>
                  </a:cxn>
                  <a:cxn ang="0">
                    <a:pos x="71" y="113"/>
                  </a:cxn>
                  <a:cxn ang="0">
                    <a:pos x="71" y="113"/>
                  </a:cxn>
                  <a:cxn ang="0">
                    <a:pos x="78" y="113"/>
                  </a:cxn>
                  <a:cxn ang="0">
                    <a:pos x="81" y="113"/>
                  </a:cxn>
                  <a:cxn ang="0">
                    <a:pos x="81" y="97"/>
                  </a:cxn>
                  <a:cxn ang="0">
                    <a:pos x="95" y="92"/>
                  </a:cxn>
                  <a:cxn ang="0">
                    <a:pos x="81" y="68"/>
                  </a:cxn>
                  <a:cxn ang="0">
                    <a:pos x="88" y="59"/>
                  </a:cxn>
                  <a:cxn ang="0">
                    <a:pos x="86" y="56"/>
                  </a:cxn>
                  <a:cxn ang="0">
                    <a:pos x="81" y="47"/>
                  </a:cxn>
                </a:cxnLst>
                <a:rect l="0" t="0" r="r" b="b"/>
                <a:pathLst>
                  <a:path w="95" h="113">
                    <a:moveTo>
                      <a:pt x="81" y="47"/>
                    </a:moveTo>
                    <a:lnTo>
                      <a:pt x="76" y="49"/>
                    </a:lnTo>
                    <a:lnTo>
                      <a:pt x="74" y="49"/>
                    </a:lnTo>
                    <a:lnTo>
                      <a:pt x="71" y="49"/>
                    </a:lnTo>
                    <a:lnTo>
                      <a:pt x="57" y="40"/>
                    </a:lnTo>
                    <a:lnTo>
                      <a:pt x="60" y="30"/>
                    </a:lnTo>
                    <a:lnTo>
                      <a:pt x="41" y="16"/>
                    </a:lnTo>
                    <a:lnTo>
                      <a:pt x="29" y="2"/>
                    </a:lnTo>
                    <a:lnTo>
                      <a:pt x="15" y="0"/>
                    </a:lnTo>
                    <a:lnTo>
                      <a:pt x="0" y="7"/>
                    </a:lnTo>
                    <a:lnTo>
                      <a:pt x="3" y="30"/>
                    </a:lnTo>
                    <a:lnTo>
                      <a:pt x="3" y="33"/>
                    </a:lnTo>
                    <a:lnTo>
                      <a:pt x="3" y="37"/>
                    </a:lnTo>
                    <a:lnTo>
                      <a:pt x="8" y="37"/>
                    </a:lnTo>
                    <a:lnTo>
                      <a:pt x="10" y="37"/>
                    </a:lnTo>
                    <a:lnTo>
                      <a:pt x="5" y="56"/>
                    </a:lnTo>
                    <a:lnTo>
                      <a:pt x="5" y="75"/>
                    </a:lnTo>
                    <a:lnTo>
                      <a:pt x="5" y="78"/>
                    </a:lnTo>
                    <a:lnTo>
                      <a:pt x="10" y="75"/>
                    </a:lnTo>
                    <a:lnTo>
                      <a:pt x="19" y="85"/>
                    </a:lnTo>
                    <a:lnTo>
                      <a:pt x="38" y="94"/>
                    </a:lnTo>
                    <a:lnTo>
                      <a:pt x="43" y="85"/>
                    </a:lnTo>
                    <a:lnTo>
                      <a:pt x="45" y="85"/>
                    </a:lnTo>
                    <a:lnTo>
                      <a:pt x="45" y="85"/>
                    </a:lnTo>
                    <a:lnTo>
                      <a:pt x="50" y="89"/>
                    </a:lnTo>
                    <a:lnTo>
                      <a:pt x="69" y="104"/>
                    </a:lnTo>
                    <a:lnTo>
                      <a:pt x="62" y="113"/>
                    </a:lnTo>
                    <a:lnTo>
                      <a:pt x="71" y="113"/>
                    </a:lnTo>
                    <a:lnTo>
                      <a:pt x="71" y="113"/>
                    </a:lnTo>
                    <a:lnTo>
                      <a:pt x="78" y="113"/>
                    </a:lnTo>
                    <a:lnTo>
                      <a:pt x="81" y="113"/>
                    </a:lnTo>
                    <a:lnTo>
                      <a:pt x="81" y="97"/>
                    </a:lnTo>
                    <a:lnTo>
                      <a:pt x="95" y="92"/>
                    </a:lnTo>
                    <a:lnTo>
                      <a:pt x="81" y="68"/>
                    </a:lnTo>
                    <a:lnTo>
                      <a:pt x="88" y="59"/>
                    </a:lnTo>
                    <a:lnTo>
                      <a:pt x="86" y="56"/>
                    </a:lnTo>
                    <a:lnTo>
                      <a:pt x="81" y="4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5" name="Freeform 218"/>
              <p:cNvSpPr>
                <a:spLocks/>
              </p:cNvSpPr>
              <p:nvPr/>
            </p:nvSpPr>
            <p:spPr bwMode="auto">
              <a:xfrm>
                <a:off x="3421063" y="3475038"/>
                <a:ext cx="74612" cy="76200"/>
              </a:xfrm>
              <a:custGeom>
                <a:avLst/>
                <a:gdLst/>
                <a:ahLst/>
                <a:cxnLst>
                  <a:cxn ang="0">
                    <a:pos x="38" y="22"/>
                  </a:cxn>
                  <a:cxn ang="0">
                    <a:pos x="40" y="22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47" y="19"/>
                  </a:cxn>
                  <a:cxn ang="0">
                    <a:pos x="28" y="10"/>
                  </a:cxn>
                  <a:cxn ang="0">
                    <a:pos x="19" y="0"/>
                  </a:cxn>
                  <a:cxn ang="0">
                    <a:pos x="14" y="3"/>
                  </a:cxn>
                  <a:cxn ang="0">
                    <a:pos x="0" y="17"/>
                  </a:cxn>
                  <a:cxn ang="0">
                    <a:pos x="0" y="29"/>
                  </a:cxn>
                  <a:cxn ang="0">
                    <a:pos x="2" y="31"/>
                  </a:cxn>
                  <a:cxn ang="0">
                    <a:pos x="9" y="36"/>
                  </a:cxn>
                  <a:cxn ang="0">
                    <a:pos x="19" y="45"/>
                  </a:cxn>
                  <a:cxn ang="0">
                    <a:pos x="21" y="48"/>
                  </a:cxn>
                  <a:cxn ang="0">
                    <a:pos x="21" y="45"/>
                  </a:cxn>
                  <a:cxn ang="0">
                    <a:pos x="21" y="40"/>
                  </a:cxn>
                  <a:cxn ang="0">
                    <a:pos x="21" y="38"/>
                  </a:cxn>
                  <a:cxn ang="0">
                    <a:pos x="19" y="36"/>
                  </a:cxn>
                  <a:cxn ang="0">
                    <a:pos x="21" y="36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28" y="29"/>
                  </a:cxn>
                  <a:cxn ang="0">
                    <a:pos x="31" y="26"/>
                  </a:cxn>
                  <a:cxn ang="0">
                    <a:pos x="38" y="29"/>
                  </a:cxn>
                  <a:cxn ang="0">
                    <a:pos x="38" y="24"/>
                  </a:cxn>
                  <a:cxn ang="0">
                    <a:pos x="38" y="22"/>
                  </a:cxn>
                </a:cxnLst>
                <a:rect l="0" t="0" r="r" b="b"/>
                <a:pathLst>
                  <a:path w="47" h="48">
                    <a:moveTo>
                      <a:pt x="38" y="22"/>
                    </a:moveTo>
                    <a:lnTo>
                      <a:pt x="40" y="22"/>
                    </a:lnTo>
                    <a:lnTo>
                      <a:pt x="45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28" y="10"/>
                    </a:lnTo>
                    <a:lnTo>
                      <a:pt x="19" y="0"/>
                    </a:lnTo>
                    <a:lnTo>
                      <a:pt x="14" y="3"/>
                    </a:lnTo>
                    <a:lnTo>
                      <a:pt x="0" y="17"/>
                    </a:lnTo>
                    <a:lnTo>
                      <a:pt x="0" y="29"/>
                    </a:lnTo>
                    <a:lnTo>
                      <a:pt x="2" y="31"/>
                    </a:lnTo>
                    <a:lnTo>
                      <a:pt x="9" y="36"/>
                    </a:lnTo>
                    <a:lnTo>
                      <a:pt x="19" y="45"/>
                    </a:lnTo>
                    <a:lnTo>
                      <a:pt x="21" y="48"/>
                    </a:lnTo>
                    <a:lnTo>
                      <a:pt x="21" y="45"/>
                    </a:lnTo>
                    <a:lnTo>
                      <a:pt x="21" y="40"/>
                    </a:lnTo>
                    <a:lnTo>
                      <a:pt x="21" y="38"/>
                    </a:lnTo>
                    <a:lnTo>
                      <a:pt x="19" y="36"/>
                    </a:lnTo>
                    <a:lnTo>
                      <a:pt x="21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8" y="29"/>
                    </a:lnTo>
                    <a:lnTo>
                      <a:pt x="31" y="26"/>
                    </a:lnTo>
                    <a:lnTo>
                      <a:pt x="38" y="29"/>
                    </a:lnTo>
                    <a:lnTo>
                      <a:pt x="38" y="24"/>
                    </a:lnTo>
                    <a:lnTo>
                      <a:pt x="38" y="2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6" name="Freeform 219"/>
              <p:cNvSpPr>
                <a:spLocks/>
              </p:cNvSpPr>
              <p:nvPr/>
            </p:nvSpPr>
            <p:spPr bwMode="auto">
              <a:xfrm>
                <a:off x="2746375" y="4773613"/>
                <a:ext cx="119062" cy="234950"/>
              </a:xfrm>
              <a:custGeom>
                <a:avLst/>
                <a:gdLst/>
                <a:ahLst/>
                <a:cxnLst>
                  <a:cxn ang="0">
                    <a:pos x="66" y="26"/>
                  </a:cxn>
                  <a:cxn ang="0">
                    <a:pos x="66" y="21"/>
                  </a:cxn>
                  <a:cxn ang="0">
                    <a:pos x="66" y="21"/>
                  </a:cxn>
                  <a:cxn ang="0">
                    <a:pos x="66" y="21"/>
                  </a:cxn>
                  <a:cxn ang="0">
                    <a:pos x="68" y="14"/>
                  </a:cxn>
                  <a:cxn ang="0">
                    <a:pos x="64" y="11"/>
                  </a:cxn>
                  <a:cxn ang="0">
                    <a:pos x="64" y="16"/>
                  </a:cxn>
                  <a:cxn ang="0">
                    <a:pos x="49" y="0"/>
                  </a:cxn>
                  <a:cxn ang="0">
                    <a:pos x="38" y="9"/>
                  </a:cxn>
                  <a:cxn ang="0">
                    <a:pos x="28" y="21"/>
                  </a:cxn>
                  <a:cxn ang="0">
                    <a:pos x="28" y="21"/>
                  </a:cxn>
                  <a:cxn ang="0">
                    <a:pos x="28" y="23"/>
                  </a:cxn>
                  <a:cxn ang="0">
                    <a:pos x="14" y="23"/>
                  </a:cxn>
                  <a:cxn ang="0">
                    <a:pos x="2" y="33"/>
                  </a:cxn>
                  <a:cxn ang="0">
                    <a:pos x="0" y="45"/>
                  </a:cxn>
                  <a:cxn ang="0">
                    <a:pos x="12" y="54"/>
                  </a:cxn>
                  <a:cxn ang="0">
                    <a:pos x="19" y="75"/>
                  </a:cxn>
                  <a:cxn ang="0">
                    <a:pos x="19" y="75"/>
                  </a:cxn>
                  <a:cxn ang="0">
                    <a:pos x="19" y="78"/>
                  </a:cxn>
                  <a:cxn ang="0">
                    <a:pos x="19" y="148"/>
                  </a:cxn>
                  <a:cxn ang="0">
                    <a:pos x="26" y="144"/>
                  </a:cxn>
                  <a:cxn ang="0">
                    <a:pos x="45" y="141"/>
                  </a:cxn>
                  <a:cxn ang="0">
                    <a:pos x="49" y="78"/>
                  </a:cxn>
                  <a:cxn ang="0">
                    <a:pos x="68" y="59"/>
                  </a:cxn>
                  <a:cxn ang="0">
                    <a:pos x="75" y="40"/>
                  </a:cxn>
                  <a:cxn ang="0">
                    <a:pos x="66" y="26"/>
                  </a:cxn>
                </a:cxnLst>
                <a:rect l="0" t="0" r="r" b="b"/>
                <a:pathLst>
                  <a:path w="75" h="148">
                    <a:moveTo>
                      <a:pt x="66" y="26"/>
                    </a:moveTo>
                    <a:lnTo>
                      <a:pt x="66" y="21"/>
                    </a:lnTo>
                    <a:lnTo>
                      <a:pt x="66" y="21"/>
                    </a:lnTo>
                    <a:lnTo>
                      <a:pt x="66" y="21"/>
                    </a:lnTo>
                    <a:lnTo>
                      <a:pt x="68" y="14"/>
                    </a:lnTo>
                    <a:lnTo>
                      <a:pt x="64" y="11"/>
                    </a:lnTo>
                    <a:lnTo>
                      <a:pt x="64" y="16"/>
                    </a:lnTo>
                    <a:lnTo>
                      <a:pt x="49" y="0"/>
                    </a:lnTo>
                    <a:lnTo>
                      <a:pt x="38" y="9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8" y="23"/>
                    </a:lnTo>
                    <a:lnTo>
                      <a:pt x="14" y="23"/>
                    </a:lnTo>
                    <a:lnTo>
                      <a:pt x="2" y="33"/>
                    </a:lnTo>
                    <a:lnTo>
                      <a:pt x="0" y="45"/>
                    </a:lnTo>
                    <a:lnTo>
                      <a:pt x="12" y="54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19" y="78"/>
                    </a:lnTo>
                    <a:lnTo>
                      <a:pt x="19" y="148"/>
                    </a:lnTo>
                    <a:lnTo>
                      <a:pt x="26" y="144"/>
                    </a:lnTo>
                    <a:lnTo>
                      <a:pt x="45" y="141"/>
                    </a:lnTo>
                    <a:lnTo>
                      <a:pt x="49" y="78"/>
                    </a:lnTo>
                    <a:lnTo>
                      <a:pt x="68" y="59"/>
                    </a:lnTo>
                    <a:lnTo>
                      <a:pt x="75" y="40"/>
                    </a:lnTo>
                    <a:lnTo>
                      <a:pt x="66" y="2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7" name="Freeform 220"/>
              <p:cNvSpPr>
                <a:spLocks/>
              </p:cNvSpPr>
              <p:nvPr/>
            </p:nvSpPr>
            <p:spPr bwMode="auto">
              <a:xfrm>
                <a:off x="2820988" y="4708526"/>
                <a:ext cx="450850" cy="376238"/>
              </a:xfrm>
              <a:custGeom>
                <a:avLst/>
                <a:gdLst/>
                <a:ahLst/>
                <a:cxnLst>
                  <a:cxn ang="0">
                    <a:pos x="184" y="168"/>
                  </a:cxn>
                  <a:cxn ang="0">
                    <a:pos x="203" y="185"/>
                  </a:cxn>
                  <a:cxn ang="0">
                    <a:pos x="213" y="173"/>
                  </a:cxn>
                  <a:cxn ang="0">
                    <a:pos x="215" y="168"/>
                  </a:cxn>
                  <a:cxn ang="0">
                    <a:pos x="224" y="140"/>
                  </a:cxn>
                  <a:cxn ang="0">
                    <a:pos x="236" y="126"/>
                  </a:cxn>
                  <a:cxn ang="0">
                    <a:pos x="241" y="114"/>
                  </a:cxn>
                  <a:cxn ang="0">
                    <a:pos x="265" y="67"/>
                  </a:cxn>
                  <a:cxn ang="0">
                    <a:pos x="267" y="64"/>
                  </a:cxn>
                  <a:cxn ang="0">
                    <a:pos x="279" y="62"/>
                  </a:cxn>
                  <a:cxn ang="0">
                    <a:pos x="281" y="62"/>
                  </a:cxn>
                  <a:cxn ang="0">
                    <a:pos x="284" y="43"/>
                  </a:cxn>
                  <a:cxn ang="0">
                    <a:pos x="272" y="41"/>
                  </a:cxn>
                  <a:cxn ang="0">
                    <a:pos x="267" y="19"/>
                  </a:cxn>
                  <a:cxn ang="0">
                    <a:pos x="260" y="5"/>
                  </a:cxn>
                  <a:cxn ang="0">
                    <a:pos x="243" y="10"/>
                  </a:cxn>
                  <a:cxn ang="0">
                    <a:pos x="234" y="24"/>
                  </a:cxn>
                  <a:cxn ang="0">
                    <a:pos x="232" y="22"/>
                  </a:cxn>
                  <a:cxn ang="0">
                    <a:pos x="232" y="22"/>
                  </a:cxn>
                  <a:cxn ang="0">
                    <a:pos x="210" y="15"/>
                  </a:cxn>
                  <a:cxn ang="0">
                    <a:pos x="208" y="12"/>
                  </a:cxn>
                  <a:cxn ang="0">
                    <a:pos x="177" y="17"/>
                  </a:cxn>
                  <a:cxn ang="0">
                    <a:pos x="163" y="26"/>
                  </a:cxn>
                  <a:cxn ang="0">
                    <a:pos x="142" y="24"/>
                  </a:cxn>
                  <a:cxn ang="0">
                    <a:pos x="123" y="12"/>
                  </a:cxn>
                  <a:cxn ang="0">
                    <a:pos x="99" y="24"/>
                  </a:cxn>
                  <a:cxn ang="0">
                    <a:pos x="83" y="8"/>
                  </a:cxn>
                  <a:cxn ang="0">
                    <a:pos x="64" y="0"/>
                  </a:cxn>
                  <a:cxn ang="0">
                    <a:pos x="33" y="10"/>
                  </a:cxn>
                  <a:cxn ang="0">
                    <a:pos x="33" y="22"/>
                  </a:cxn>
                  <a:cxn ang="0">
                    <a:pos x="24" y="36"/>
                  </a:cxn>
                  <a:cxn ang="0">
                    <a:pos x="21" y="55"/>
                  </a:cxn>
                  <a:cxn ang="0">
                    <a:pos x="21" y="55"/>
                  </a:cxn>
                  <a:cxn ang="0">
                    <a:pos x="19" y="62"/>
                  </a:cxn>
                  <a:cxn ang="0">
                    <a:pos x="19" y="62"/>
                  </a:cxn>
                  <a:cxn ang="0">
                    <a:pos x="19" y="67"/>
                  </a:cxn>
                  <a:cxn ang="0">
                    <a:pos x="28" y="81"/>
                  </a:cxn>
                  <a:cxn ang="0">
                    <a:pos x="21" y="100"/>
                  </a:cxn>
                  <a:cxn ang="0">
                    <a:pos x="21" y="100"/>
                  </a:cxn>
                  <a:cxn ang="0">
                    <a:pos x="2" y="121"/>
                  </a:cxn>
                  <a:cxn ang="0">
                    <a:pos x="0" y="185"/>
                  </a:cxn>
                  <a:cxn ang="0">
                    <a:pos x="43" y="187"/>
                  </a:cxn>
                  <a:cxn ang="0">
                    <a:pos x="52" y="194"/>
                  </a:cxn>
                  <a:cxn ang="0">
                    <a:pos x="66" y="230"/>
                  </a:cxn>
                  <a:cxn ang="0">
                    <a:pos x="83" y="237"/>
                  </a:cxn>
                  <a:cxn ang="0">
                    <a:pos x="106" y="230"/>
                  </a:cxn>
                  <a:cxn ang="0">
                    <a:pos x="132" y="230"/>
                  </a:cxn>
                  <a:cxn ang="0">
                    <a:pos x="137" y="223"/>
                  </a:cxn>
                  <a:cxn ang="0">
                    <a:pos x="144" y="201"/>
                  </a:cxn>
                  <a:cxn ang="0">
                    <a:pos x="146" y="199"/>
                  </a:cxn>
                  <a:cxn ang="0">
                    <a:pos x="175" y="171"/>
                  </a:cxn>
                  <a:cxn ang="0">
                    <a:pos x="184" y="168"/>
                  </a:cxn>
                </a:cxnLst>
                <a:rect l="0" t="0" r="r" b="b"/>
                <a:pathLst>
                  <a:path w="284" h="237">
                    <a:moveTo>
                      <a:pt x="184" y="168"/>
                    </a:moveTo>
                    <a:lnTo>
                      <a:pt x="203" y="185"/>
                    </a:lnTo>
                    <a:lnTo>
                      <a:pt x="213" y="173"/>
                    </a:lnTo>
                    <a:lnTo>
                      <a:pt x="215" y="168"/>
                    </a:lnTo>
                    <a:lnTo>
                      <a:pt x="224" y="140"/>
                    </a:lnTo>
                    <a:lnTo>
                      <a:pt x="236" y="126"/>
                    </a:lnTo>
                    <a:lnTo>
                      <a:pt x="241" y="114"/>
                    </a:lnTo>
                    <a:lnTo>
                      <a:pt x="265" y="67"/>
                    </a:lnTo>
                    <a:lnTo>
                      <a:pt x="267" y="64"/>
                    </a:lnTo>
                    <a:lnTo>
                      <a:pt x="279" y="62"/>
                    </a:lnTo>
                    <a:lnTo>
                      <a:pt x="281" y="62"/>
                    </a:lnTo>
                    <a:lnTo>
                      <a:pt x="284" y="43"/>
                    </a:lnTo>
                    <a:lnTo>
                      <a:pt x="272" y="41"/>
                    </a:lnTo>
                    <a:lnTo>
                      <a:pt x="267" y="19"/>
                    </a:lnTo>
                    <a:lnTo>
                      <a:pt x="260" y="5"/>
                    </a:lnTo>
                    <a:lnTo>
                      <a:pt x="243" y="10"/>
                    </a:lnTo>
                    <a:lnTo>
                      <a:pt x="234" y="24"/>
                    </a:lnTo>
                    <a:lnTo>
                      <a:pt x="232" y="22"/>
                    </a:lnTo>
                    <a:lnTo>
                      <a:pt x="232" y="22"/>
                    </a:lnTo>
                    <a:lnTo>
                      <a:pt x="210" y="15"/>
                    </a:lnTo>
                    <a:lnTo>
                      <a:pt x="208" y="12"/>
                    </a:lnTo>
                    <a:lnTo>
                      <a:pt x="177" y="17"/>
                    </a:lnTo>
                    <a:lnTo>
                      <a:pt x="163" y="26"/>
                    </a:lnTo>
                    <a:lnTo>
                      <a:pt x="142" y="24"/>
                    </a:lnTo>
                    <a:lnTo>
                      <a:pt x="123" y="12"/>
                    </a:lnTo>
                    <a:lnTo>
                      <a:pt x="99" y="24"/>
                    </a:lnTo>
                    <a:lnTo>
                      <a:pt x="83" y="8"/>
                    </a:lnTo>
                    <a:lnTo>
                      <a:pt x="64" y="0"/>
                    </a:lnTo>
                    <a:lnTo>
                      <a:pt x="33" y="10"/>
                    </a:lnTo>
                    <a:lnTo>
                      <a:pt x="33" y="22"/>
                    </a:lnTo>
                    <a:lnTo>
                      <a:pt x="24" y="36"/>
                    </a:lnTo>
                    <a:lnTo>
                      <a:pt x="21" y="55"/>
                    </a:lnTo>
                    <a:lnTo>
                      <a:pt x="21" y="55"/>
                    </a:lnTo>
                    <a:lnTo>
                      <a:pt x="19" y="62"/>
                    </a:lnTo>
                    <a:lnTo>
                      <a:pt x="19" y="62"/>
                    </a:lnTo>
                    <a:lnTo>
                      <a:pt x="19" y="67"/>
                    </a:lnTo>
                    <a:lnTo>
                      <a:pt x="28" y="81"/>
                    </a:lnTo>
                    <a:lnTo>
                      <a:pt x="21" y="100"/>
                    </a:lnTo>
                    <a:lnTo>
                      <a:pt x="21" y="100"/>
                    </a:lnTo>
                    <a:lnTo>
                      <a:pt x="2" y="121"/>
                    </a:lnTo>
                    <a:lnTo>
                      <a:pt x="0" y="185"/>
                    </a:lnTo>
                    <a:lnTo>
                      <a:pt x="43" y="187"/>
                    </a:lnTo>
                    <a:lnTo>
                      <a:pt x="52" y="194"/>
                    </a:lnTo>
                    <a:lnTo>
                      <a:pt x="66" y="230"/>
                    </a:lnTo>
                    <a:lnTo>
                      <a:pt x="83" y="237"/>
                    </a:lnTo>
                    <a:lnTo>
                      <a:pt x="106" y="230"/>
                    </a:lnTo>
                    <a:lnTo>
                      <a:pt x="132" y="230"/>
                    </a:lnTo>
                    <a:lnTo>
                      <a:pt x="137" y="223"/>
                    </a:lnTo>
                    <a:lnTo>
                      <a:pt x="144" y="201"/>
                    </a:lnTo>
                    <a:lnTo>
                      <a:pt x="146" y="199"/>
                    </a:lnTo>
                    <a:lnTo>
                      <a:pt x="175" y="171"/>
                    </a:lnTo>
                    <a:lnTo>
                      <a:pt x="184" y="16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8" name="Freeform 221"/>
              <p:cNvSpPr>
                <a:spLocks/>
              </p:cNvSpPr>
              <p:nvPr/>
            </p:nvSpPr>
            <p:spPr bwMode="auto">
              <a:xfrm>
                <a:off x="2716213" y="4821238"/>
                <a:ext cx="60325" cy="187325"/>
              </a:xfrm>
              <a:custGeom>
                <a:avLst/>
                <a:gdLst/>
                <a:ahLst/>
                <a:cxnLst>
                  <a:cxn ang="0">
                    <a:pos x="31" y="24"/>
                  </a:cxn>
                  <a:cxn ang="0">
                    <a:pos x="19" y="15"/>
                  </a:cxn>
                  <a:cxn ang="0">
                    <a:pos x="21" y="3"/>
                  </a:cxn>
                  <a:cxn ang="0">
                    <a:pos x="21" y="3"/>
                  </a:cxn>
                  <a:cxn ang="0">
                    <a:pos x="12" y="3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12" y="17"/>
                  </a:cxn>
                  <a:cxn ang="0">
                    <a:pos x="7" y="33"/>
                  </a:cxn>
                  <a:cxn ang="0">
                    <a:pos x="14" y="38"/>
                  </a:cxn>
                  <a:cxn ang="0">
                    <a:pos x="12" y="52"/>
                  </a:cxn>
                  <a:cxn ang="0">
                    <a:pos x="16" y="85"/>
                  </a:cxn>
                  <a:cxn ang="0">
                    <a:pos x="14" y="100"/>
                  </a:cxn>
                  <a:cxn ang="0">
                    <a:pos x="28" y="118"/>
                  </a:cxn>
                  <a:cxn ang="0">
                    <a:pos x="35" y="114"/>
                  </a:cxn>
                  <a:cxn ang="0">
                    <a:pos x="38" y="114"/>
                  </a:cxn>
                  <a:cxn ang="0">
                    <a:pos x="38" y="45"/>
                  </a:cxn>
                  <a:cxn ang="0">
                    <a:pos x="38" y="45"/>
                  </a:cxn>
                  <a:cxn ang="0">
                    <a:pos x="31" y="24"/>
                  </a:cxn>
                </a:cxnLst>
                <a:rect l="0" t="0" r="r" b="b"/>
                <a:pathLst>
                  <a:path w="38" h="118">
                    <a:moveTo>
                      <a:pt x="31" y="24"/>
                    </a:moveTo>
                    <a:lnTo>
                      <a:pt x="19" y="15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12" y="3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12" y="17"/>
                    </a:lnTo>
                    <a:lnTo>
                      <a:pt x="7" y="33"/>
                    </a:lnTo>
                    <a:lnTo>
                      <a:pt x="14" y="38"/>
                    </a:lnTo>
                    <a:lnTo>
                      <a:pt x="12" y="52"/>
                    </a:lnTo>
                    <a:lnTo>
                      <a:pt x="16" y="85"/>
                    </a:lnTo>
                    <a:lnTo>
                      <a:pt x="14" y="100"/>
                    </a:lnTo>
                    <a:lnTo>
                      <a:pt x="28" y="118"/>
                    </a:lnTo>
                    <a:lnTo>
                      <a:pt x="35" y="114"/>
                    </a:lnTo>
                    <a:lnTo>
                      <a:pt x="38" y="114"/>
                    </a:lnTo>
                    <a:lnTo>
                      <a:pt x="38" y="45"/>
                    </a:lnTo>
                    <a:lnTo>
                      <a:pt x="38" y="45"/>
                    </a:lnTo>
                    <a:lnTo>
                      <a:pt x="31" y="2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9" name="Freeform 222"/>
              <p:cNvSpPr>
                <a:spLocks/>
              </p:cNvSpPr>
              <p:nvPr/>
            </p:nvSpPr>
            <p:spPr bwMode="auto">
              <a:xfrm>
                <a:off x="5011738" y="3714751"/>
                <a:ext cx="554037" cy="376238"/>
              </a:xfrm>
              <a:custGeom>
                <a:avLst/>
                <a:gdLst/>
                <a:ahLst/>
                <a:cxnLst>
                  <a:cxn ang="0">
                    <a:pos x="234" y="22"/>
                  </a:cxn>
                  <a:cxn ang="0">
                    <a:pos x="219" y="19"/>
                  </a:cxn>
                  <a:cxn ang="0">
                    <a:pos x="212" y="31"/>
                  </a:cxn>
                  <a:cxn ang="0">
                    <a:pos x="184" y="38"/>
                  </a:cxn>
                  <a:cxn ang="0">
                    <a:pos x="165" y="31"/>
                  </a:cxn>
                  <a:cxn ang="0">
                    <a:pos x="130" y="19"/>
                  </a:cxn>
                  <a:cxn ang="0">
                    <a:pos x="123" y="26"/>
                  </a:cxn>
                  <a:cxn ang="0">
                    <a:pos x="108" y="31"/>
                  </a:cxn>
                  <a:cxn ang="0">
                    <a:pos x="94" y="55"/>
                  </a:cxn>
                  <a:cxn ang="0">
                    <a:pos x="73" y="64"/>
                  </a:cxn>
                  <a:cxn ang="0">
                    <a:pos x="64" y="78"/>
                  </a:cxn>
                  <a:cxn ang="0">
                    <a:pos x="45" y="88"/>
                  </a:cxn>
                  <a:cxn ang="0">
                    <a:pos x="23" y="74"/>
                  </a:cxn>
                  <a:cxn ang="0">
                    <a:pos x="9" y="107"/>
                  </a:cxn>
                  <a:cxn ang="0">
                    <a:pos x="9" y="128"/>
                  </a:cxn>
                  <a:cxn ang="0">
                    <a:pos x="9" y="163"/>
                  </a:cxn>
                  <a:cxn ang="0">
                    <a:pos x="14" y="182"/>
                  </a:cxn>
                  <a:cxn ang="0">
                    <a:pos x="28" y="189"/>
                  </a:cxn>
                  <a:cxn ang="0">
                    <a:pos x="9" y="225"/>
                  </a:cxn>
                  <a:cxn ang="0">
                    <a:pos x="47" y="237"/>
                  </a:cxn>
                  <a:cxn ang="0">
                    <a:pos x="139" y="225"/>
                  </a:cxn>
                  <a:cxn ang="0">
                    <a:pos x="156" y="187"/>
                  </a:cxn>
                  <a:cxn ang="0">
                    <a:pos x="184" y="175"/>
                  </a:cxn>
                  <a:cxn ang="0">
                    <a:pos x="212" y="173"/>
                  </a:cxn>
                  <a:cxn ang="0">
                    <a:pos x="219" y="140"/>
                  </a:cxn>
                  <a:cxn ang="0">
                    <a:pos x="231" y="116"/>
                  </a:cxn>
                  <a:cxn ang="0">
                    <a:pos x="253" y="104"/>
                  </a:cxn>
                  <a:cxn ang="0">
                    <a:pos x="260" y="64"/>
                  </a:cxn>
                  <a:cxn ang="0">
                    <a:pos x="340" y="36"/>
                  </a:cxn>
                  <a:cxn ang="0">
                    <a:pos x="342" y="31"/>
                  </a:cxn>
                  <a:cxn ang="0">
                    <a:pos x="335" y="26"/>
                  </a:cxn>
                  <a:cxn ang="0">
                    <a:pos x="321" y="31"/>
                  </a:cxn>
                  <a:cxn ang="0">
                    <a:pos x="312" y="22"/>
                  </a:cxn>
                  <a:cxn ang="0">
                    <a:pos x="295" y="36"/>
                  </a:cxn>
                  <a:cxn ang="0">
                    <a:pos x="269" y="45"/>
                  </a:cxn>
                  <a:cxn ang="0">
                    <a:pos x="269" y="12"/>
                  </a:cxn>
                  <a:cxn ang="0">
                    <a:pos x="245" y="0"/>
                  </a:cxn>
                  <a:cxn ang="0">
                    <a:pos x="236" y="17"/>
                  </a:cxn>
                </a:cxnLst>
                <a:rect l="0" t="0" r="r" b="b"/>
                <a:pathLst>
                  <a:path w="349" h="237">
                    <a:moveTo>
                      <a:pt x="236" y="17"/>
                    </a:moveTo>
                    <a:lnTo>
                      <a:pt x="234" y="22"/>
                    </a:lnTo>
                    <a:lnTo>
                      <a:pt x="219" y="19"/>
                    </a:lnTo>
                    <a:lnTo>
                      <a:pt x="219" y="19"/>
                    </a:lnTo>
                    <a:lnTo>
                      <a:pt x="215" y="26"/>
                    </a:lnTo>
                    <a:lnTo>
                      <a:pt x="212" y="31"/>
                    </a:lnTo>
                    <a:lnTo>
                      <a:pt x="196" y="29"/>
                    </a:lnTo>
                    <a:lnTo>
                      <a:pt x="184" y="38"/>
                    </a:lnTo>
                    <a:lnTo>
                      <a:pt x="177" y="31"/>
                    </a:lnTo>
                    <a:lnTo>
                      <a:pt x="165" y="31"/>
                    </a:lnTo>
                    <a:lnTo>
                      <a:pt x="146" y="26"/>
                    </a:lnTo>
                    <a:lnTo>
                      <a:pt x="130" y="19"/>
                    </a:lnTo>
                    <a:lnTo>
                      <a:pt x="127" y="19"/>
                    </a:lnTo>
                    <a:lnTo>
                      <a:pt x="123" y="26"/>
                    </a:lnTo>
                    <a:lnTo>
                      <a:pt x="120" y="29"/>
                    </a:lnTo>
                    <a:lnTo>
                      <a:pt x="108" y="31"/>
                    </a:lnTo>
                    <a:lnTo>
                      <a:pt x="104" y="31"/>
                    </a:lnTo>
                    <a:lnTo>
                      <a:pt x="94" y="55"/>
                    </a:lnTo>
                    <a:lnTo>
                      <a:pt x="94" y="57"/>
                    </a:lnTo>
                    <a:lnTo>
                      <a:pt x="73" y="64"/>
                    </a:lnTo>
                    <a:lnTo>
                      <a:pt x="68" y="67"/>
                    </a:lnTo>
                    <a:lnTo>
                      <a:pt x="64" y="78"/>
                    </a:lnTo>
                    <a:lnTo>
                      <a:pt x="49" y="86"/>
                    </a:lnTo>
                    <a:lnTo>
                      <a:pt x="45" y="88"/>
                    </a:lnTo>
                    <a:lnTo>
                      <a:pt x="38" y="78"/>
                    </a:lnTo>
                    <a:lnTo>
                      <a:pt x="23" y="74"/>
                    </a:lnTo>
                    <a:lnTo>
                      <a:pt x="19" y="71"/>
                    </a:lnTo>
                    <a:lnTo>
                      <a:pt x="9" y="107"/>
                    </a:lnTo>
                    <a:lnTo>
                      <a:pt x="0" y="114"/>
                    </a:lnTo>
                    <a:lnTo>
                      <a:pt x="9" y="128"/>
                    </a:lnTo>
                    <a:lnTo>
                      <a:pt x="2" y="140"/>
                    </a:lnTo>
                    <a:lnTo>
                      <a:pt x="9" y="163"/>
                    </a:lnTo>
                    <a:lnTo>
                      <a:pt x="9" y="182"/>
                    </a:lnTo>
                    <a:lnTo>
                      <a:pt x="14" y="182"/>
                    </a:lnTo>
                    <a:lnTo>
                      <a:pt x="28" y="187"/>
                    </a:lnTo>
                    <a:lnTo>
                      <a:pt x="28" y="189"/>
                    </a:lnTo>
                    <a:lnTo>
                      <a:pt x="30" y="201"/>
                    </a:lnTo>
                    <a:lnTo>
                      <a:pt x="9" y="225"/>
                    </a:lnTo>
                    <a:lnTo>
                      <a:pt x="16" y="227"/>
                    </a:lnTo>
                    <a:lnTo>
                      <a:pt x="47" y="237"/>
                    </a:lnTo>
                    <a:lnTo>
                      <a:pt x="87" y="237"/>
                    </a:lnTo>
                    <a:lnTo>
                      <a:pt x="139" y="225"/>
                    </a:lnTo>
                    <a:lnTo>
                      <a:pt x="142" y="197"/>
                    </a:lnTo>
                    <a:lnTo>
                      <a:pt x="156" y="187"/>
                    </a:lnTo>
                    <a:lnTo>
                      <a:pt x="165" y="192"/>
                    </a:lnTo>
                    <a:lnTo>
                      <a:pt x="184" y="175"/>
                    </a:lnTo>
                    <a:lnTo>
                      <a:pt x="203" y="182"/>
                    </a:lnTo>
                    <a:lnTo>
                      <a:pt x="212" y="173"/>
                    </a:lnTo>
                    <a:lnTo>
                      <a:pt x="212" y="159"/>
                    </a:lnTo>
                    <a:lnTo>
                      <a:pt x="219" y="140"/>
                    </a:lnTo>
                    <a:lnTo>
                      <a:pt x="238" y="135"/>
                    </a:lnTo>
                    <a:lnTo>
                      <a:pt x="231" y="116"/>
                    </a:lnTo>
                    <a:lnTo>
                      <a:pt x="257" y="116"/>
                    </a:lnTo>
                    <a:lnTo>
                      <a:pt x="253" y="104"/>
                    </a:lnTo>
                    <a:lnTo>
                      <a:pt x="269" y="86"/>
                    </a:lnTo>
                    <a:lnTo>
                      <a:pt x="260" y="64"/>
                    </a:lnTo>
                    <a:lnTo>
                      <a:pt x="293" y="41"/>
                    </a:lnTo>
                    <a:lnTo>
                      <a:pt x="340" y="36"/>
                    </a:lnTo>
                    <a:lnTo>
                      <a:pt x="335" y="31"/>
                    </a:lnTo>
                    <a:lnTo>
                      <a:pt x="342" y="31"/>
                    </a:lnTo>
                    <a:lnTo>
                      <a:pt x="349" y="29"/>
                    </a:lnTo>
                    <a:lnTo>
                      <a:pt x="335" y="26"/>
                    </a:lnTo>
                    <a:lnTo>
                      <a:pt x="323" y="31"/>
                    </a:lnTo>
                    <a:lnTo>
                      <a:pt x="321" y="31"/>
                    </a:lnTo>
                    <a:lnTo>
                      <a:pt x="319" y="31"/>
                    </a:lnTo>
                    <a:lnTo>
                      <a:pt x="312" y="22"/>
                    </a:lnTo>
                    <a:lnTo>
                      <a:pt x="295" y="36"/>
                    </a:lnTo>
                    <a:lnTo>
                      <a:pt x="295" y="36"/>
                    </a:lnTo>
                    <a:lnTo>
                      <a:pt x="283" y="38"/>
                    </a:lnTo>
                    <a:lnTo>
                      <a:pt x="269" y="45"/>
                    </a:lnTo>
                    <a:lnTo>
                      <a:pt x="267" y="36"/>
                    </a:lnTo>
                    <a:lnTo>
                      <a:pt x="269" y="12"/>
                    </a:lnTo>
                    <a:lnTo>
                      <a:pt x="262" y="0"/>
                    </a:lnTo>
                    <a:lnTo>
                      <a:pt x="245" y="0"/>
                    </a:lnTo>
                    <a:lnTo>
                      <a:pt x="243" y="0"/>
                    </a:lnTo>
                    <a:lnTo>
                      <a:pt x="236" y="1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0" name="Freeform 223"/>
              <p:cNvSpPr>
                <a:spLocks noEditPoints="1"/>
              </p:cNvSpPr>
              <p:nvPr/>
            </p:nvSpPr>
            <p:spPr bwMode="auto">
              <a:xfrm>
                <a:off x="3559175" y="3040063"/>
                <a:ext cx="687387" cy="390525"/>
              </a:xfrm>
              <a:custGeom>
                <a:avLst/>
                <a:gdLst/>
                <a:ahLst/>
                <a:cxnLst>
                  <a:cxn ang="0">
                    <a:pos x="12" y="95"/>
                  </a:cxn>
                  <a:cxn ang="0">
                    <a:pos x="10" y="104"/>
                  </a:cxn>
                  <a:cxn ang="0">
                    <a:pos x="8" y="111"/>
                  </a:cxn>
                  <a:cxn ang="0">
                    <a:pos x="5" y="114"/>
                  </a:cxn>
                  <a:cxn ang="0">
                    <a:pos x="0" y="125"/>
                  </a:cxn>
                  <a:cxn ang="0">
                    <a:pos x="17" y="140"/>
                  </a:cxn>
                  <a:cxn ang="0">
                    <a:pos x="95" y="135"/>
                  </a:cxn>
                  <a:cxn ang="0">
                    <a:pos x="102" y="130"/>
                  </a:cxn>
                  <a:cxn ang="0">
                    <a:pos x="130" y="123"/>
                  </a:cxn>
                  <a:cxn ang="0">
                    <a:pos x="168" y="142"/>
                  </a:cxn>
                  <a:cxn ang="0">
                    <a:pos x="178" y="159"/>
                  </a:cxn>
                  <a:cxn ang="0">
                    <a:pos x="192" y="187"/>
                  </a:cxn>
                  <a:cxn ang="0">
                    <a:pos x="201" y="192"/>
                  </a:cxn>
                  <a:cxn ang="0">
                    <a:pos x="215" y="180"/>
                  </a:cxn>
                  <a:cxn ang="0">
                    <a:pos x="232" y="192"/>
                  </a:cxn>
                  <a:cxn ang="0">
                    <a:pos x="258" y="208"/>
                  </a:cxn>
                  <a:cxn ang="0">
                    <a:pos x="274" y="225"/>
                  </a:cxn>
                  <a:cxn ang="0">
                    <a:pos x="284" y="246"/>
                  </a:cxn>
                  <a:cxn ang="0">
                    <a:pos x="312" y="234"/>
                  </a:cxn>
                  <a:cxn ang="0">
                    <a:pos x="343" y="225"/>
                  </a:cxn>
                  <a:cxn ang="0">
                    <a:pos x="322" y="218"/>
                  </a:cxn>
                  <a:cxn ang="0">
                    <a:pos x="331" y="180"/>
                  </a:cxn>
                  <a:cxn ang="0">
                    <a:pos x="390" y="149"/>
                  </a:cxn>
                  <a:cxn ang="0">
                    <a:pos x="423" y="142"/>
                  </a:cxn>
                  <a:cxn ang="0">
                    <a:pos x="428" y="130"/>
                  </a:cxn>
                  <a:cxn ang="0">
                    <a:pos x="423" y="114"/>
                  </a:cxn>
                  <a:cxn ang="0">
                    <a:pos x="433" y="97"/>
                  </a:cxn>
                  <a:cxn ang="0">
                    <a:pos x="386" y="73"/>
                  </a:cxn>
                  <a:cxn ang="0">
                    <a:pos x="369" y="64"/>
                  </a:cxn>
                  <a:cxn ang="0">
                    <a:pos x="324" y="66"/>
                  </a:cxn>
                  <a:cxn ang="0">
                    <a:pos x="291" y="36"/>
                  </a:cxn>
                  <a:cxn ang="0">
                    <a:pos x="296" y="24"/>
                  </a:cxn>
                  <a:cxn ang="0">
                    <a:pos x="279" y="0"/>
                  </a:cxn>
                  <a:cxn ang="0">
                    <a:pos x="232" y="10"/>
                  </a:cxn>
                  <a:cxn ang="0">
                    <a:pos x="230" y="10"/>
                  </a:cxn>
                  <a:cxn ang="0">
                    <a:pos x="208" y="14"/>
                  </a:cxn>
                  <a:cxn ang="0">
                    <a:pos x="173" y="38"/>
                  </a:cxn>
                  <a:cxn ang="0">
                    <a:pos x="123" y="31"/>
                  </a:cxn>
                  <a:cxn ang="0">
                    <a:pos x="57" y="22"/>
                  </a:cxn>
                  <a:cxn ang="0">
                    <a:pos x="48" y="48"/>
                  </a:cxn>
                  <a:cxn ang="0">
                    <a:pos x="43" y="62"/>
                  </a:cxn>
                  <a:cxn ang="0">
                    <a:pos x="19" y="83"/>
                  </a:cxn>
                  <a:cxn ang="0">
                    <a:pos x="305" y="196"/>
                  </a:cxn>
                  <a:cxn ang="0">
                    <a:pos x="286" y="196"/>
                  </a:cxn>
                </a:cxnLst>
                <a:rect l="0" t="0" r="r" b="b"/>
                <a:pathLst>
                  <a:path w="433" h="246">
                    <a:moveTo>
                      <a:pt x="19" y="83"/>
                    </a:moveTo>
                    <a:lnTo>
                      <a:pt x="12" y="95"/>
                    </a:lnTo>
                    <a:lnTo>
                      <a:pt x="17" y="107"/>
                    </a:lnTo>
                    <a:lnTo>
                      <a:pt x="10" y="104"/>
                    </a:lnTo>
                    <a:lnTo>
                      <a:pt x="15" y="114"/>
                    </a:lnTo>
                    <a:lnTo>
                      <a:pt x="8" y="111"/>
                    </a:lnTo>
                    <a:lnTo>
                      <a:pt x="8" y="109"/>
                    </a:lnTo>
                    <a:lnTo>
                      <a:pt x="5" y="114"/>
                    </a:lnTo>
                    <a:lnTo>
                      <a:pt x="0" y="123"/>
                    </a:lnTo>
                    <a:lnTo>
                      <a:pt x="0" y="125"/>
                    </a:lnTo>
                    <a:lnTo>
                      <a:pt x="10" y="135"/>
                    </a:lnTo>
                    <a:lnTo>
                      <a:pt x="17" y="140"/>
                    </a:lnTo>
                    <a:lnTo>
                      <a:pt x="74" y="142"/>
                    </a:lnTo>
                    <a:lnTo>
                      <a:pt x="95" y="135"/>
                    </a:lnTo>
                    <a:lnTo>
                      <a:pt x="104" y="130"/>
                    </a:lnTo>
                    <a:lnTo>
                      <a:pt x="102" y="130"/>
                    </a:lnTo>
                    <a:lnTo>
                      <a:pt x="130" y="123"/>
                    </a:lnTo>
                    <a:lnTo>
                      <a:pt x="130" y="123"/>
                    </a:lnTo>
                    <a:lnTo>
                      <a:pt x="135" y="123"/>
                    </a:lnTo>
                    <a:lnTo>
                      <a:pt x="168" y="142"/>
                    </a:lnTo>
                    <a:lnTo>
                      <a:pt x="168" y="151"/>
                    </a:lnTo>
                    <a:lnTo>
                      <a:pt x="178" y="159"/>
                    </a:lnTo>
                    <a:lnTo>
                      <a:pt x="178" y="170"/>
                    </a:lnTo>
                    <a:lnTo>
                      <a:pt x="192" y="187"/>
                    </a:lnTo>
                    <a:lnTo>
                      <a:pt x="194" y="187"/>
                    </a:lnTo>
                    <a:lnTo>
                      <a:pt x="201" y="192"/>
                    </a:lnTo>
                    <a:lnTo>
                      <a:pt x="201" y="194"/>
                    </a:lnTo>
                    <a:lnTo>
                      <a:pt x="215" y="180"/>
                    </a:lnTo>
                    <a:lnTo>
                      <a:pt x="246" y="182"/>
                    </a:lnTo>
                    <a:lnTo>
                      <a:pt x="232" y="192"/>
                    </a:lnTo>
                    <a:lnTo>
                      <a:pt x="279" y="199"/>
                    </a:lnTo>
                    <a:lnTo>
                      <a:pt x="258" y="208"/>
                    </a:lnTo>
                    <a:lnTo>
                      <a:pt x="258" y="218"/>
                    </a:lnTo>
                    <a:lnTo>
                      <a:pt x="274" y="225"/>
                    </a:lnTo>
                    <a:lnTo>
                      <a:pt x="274" y="236"/>
                    </a:lnTo>
                    <a:lnTo>
                      <a:pt x="284" y="246"/>
                    </a:lnTo>
                    <a:lnTo>
                      <a:pt x="296" y="236"/>
                    </a:lnTo>
                    <a:lnTo>
                      <a:pt x="312" y="234"/>
                    </a:lnTo>
                    <a:lnTo>
                      <a:pt x="324" y="225"/>
                    </a:lnTo>
                    <a:lnTo>
                      <a:pt x="343" y="225"/>
                    </a:lnTo>
                    <a:lnTo>
                      <a:pt x="348" y="215"/>
                    </a:lnTo>
                    <a:lnTo>
                      <a:pt x="322" y="218"/>
                    </a:lnTo>
                    <a:lnTo>
                      <a:pt x="305" y="192"/>
                    </a:lnTo>
                    <a:lnTo>
                      <a:pt x="331" y="180"/>
                    </a:lnTo>
                    <a:lnTo>
                      <a:pt x="388" y="163"/>
                    </a:lnTo>
                    <a:lnTo>
                      <a:pt x="390" y="149"/>
                    </a:lnTo>
                    <a:lnTo>
                      <a:pt x="404" y="142"/>
                    </a:lnTo>
                    <a:lnTo>
                      <a:pt x="423" y="142"/>
                    </a:lnTo>
                    <a:lnTo>
                      <a:pt x="428" y="130"/>
                    </a:lnTo>
                    <a:lnTo>
                      <a:pt x="428" y="130"/>
                    </a:lnTo>
                    <a:lnTo>
                      <a:pt x="423" y="116"/>
                    </a:lnTo>
                    <a:lnTo>
                      <a:pt x="423" y="114"/>
                    </a:lnTo>
                    <a:lnTo>
                      <a:pt x="430" y="99"/>
                    </a:lnTo>
                    <a:lnTo>
                      <a:pt x="433" y="97"/>
                    </a:lnTo>
                    <a:lnTo>
                      <a:pt x="409" y="78"/>
                    </a:lnTo>
                    <a:lnTo>
                      <a:pt x="386" y="73"/>
                    </a:lnTo>
                    <a:lnTo>
                      <a:pt x="381" y="78"/>
                    </a:lnTo>
                    <a:lnTo>
                      <a:pt x="369" y="64"/>
                    </a:lnTo>
                    <a:lnTo>
                      <a:pt x="350" y="69"/>
                    </a:lnTo>
                    <a:lnTo>
                      <a:pt x="324" y="66"/>
                    </a:lnTo>
                    <a:lnTo>
                      <a:pt x="312" y="38"/>
                    </a:lnTo>
                    <a:lnTo>
                      <a:pt x="291" y="36"/>
                    </a:lnTo>
                    <a:lnTo>
                      <a:pt x="289" y="36"/>
                    </a:lnTo>
                    <a:lnTo>
                      <a:pt x="296" y="24"/>
                    </a:lnTo>
                    <a:lnTo>
                      <a:pt x="296" y="22"/>
                    </a:lnTo>
                    <a:lnTo>
                      <a:pt x="279" y="0"/>
                    </a:lnTo>
                    <a:lnTo>
                      <a:pt x="246" y="3"/>
                    </a:lnTo>
                    <a:lnTo>
                      <a:pt x="232" y="10"/>
                    </a:lnTo>
                    <a:lnTo>
                      <a:pt x="232" y="10"/>
                    </a:lnTo>
                    <a:lnTo>
                      <a:pt x="230" y="10"/>
                    </a:lnTo>
                    <a:lnTo>
                      <a:pt x="232" y="14"/>
                    </a:lnTo>
                    <a:lnTo>
                      <a:pt x="208" y="14"/>
                    </a:lnTo>
                    <a:lnTo>
                      <a:pt x="199" y="31"/>
                    </a:lnTo>
                    <a:lnTo>
                      <a:pt x="173" y="38"/>
                    </a:lnTo>
                    <a:lnTo>
                      <a:pt x="147" y="29"/>
                    </a:lnTo>
                    <a:lnTo>
                      <a:pt x="123" y="31"/>
                    </a:lnTo>
                    <a:lnTo>
                      <a:pt x="88" y="22"/>
                    </a:lnTo>
                    <a:lnTo>
                      <a:pt x="57" y="22"/>
                    </a:lnTo>
                    <a:lnTo>
                      <a:pt x="38" y="33"/>
                    </a:lnTo>
                    <a:lnTo>
                      <a:pt x="48" y="48"/>
                    </a:lnTo>
                    <a:lnTo>
                      <a:pt x="45" y="59"/>
                    </a:lnTo>
                    <a:lnTo>
                      <a:pt x="43" y="62"/>
                    </a:lnTo>
                    <a:lnTo>
                      <a:pt x="41" y="66"/>
                    </a:lnTo>
                    <a:lnTo>
                      <a:pt x="19" y="83"/>
                    </a:lnTo>
                    <a:close/>
                    <a:moveTo>
                      <a:pt x="289" y="189"/>
                    </a:moveTo>
                    <a:lnTo>
                      <a:pt x="305" y="196"/>
                    </a:lnTo>
                    <a:lnTo>
                      <a:pt x="308" y="208"/>
                    </a:lnTo>
                    <a:lnTo>
                      <a:pt x="286" y="196"/>
                    </a:lnTo>
                    <a:lnTo>
                      <a:pt x="289" y="18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1" name="Freeform 224"/>
              <p:cNvSpPr>
                <a:spLocks/>
              </p:cNvSpPr>
              <p:nvPr/>
            </p:nvSpPr>
            <p:spPr bwMode="auto">
              <a:xfrm>
                <a:off x="3616325" y="3081338"/>
                <a:ext cx="3175" cy="1111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7"/>
                  </a:cxn>
                  <a:cxn ang="0">
                    <a:pos x="2" y="0"/>
                  </a:cxn>
                  <a:cxn ang="0">
                    <a:pos x="0" y="3"/>
                  </a:cxn>
                </a:cxnLst>
                <a:rect l="0" t="0" r="r" b="b"/>
                <a:pathLst>
                  <a:path w="2" h="7">
                    <a:moveTo>
                      <a:pt x="0" y="3"/>
                    </a:moveTo>
                    <a:lnTo>
                      <a:pt x="2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2" name="Freeform 225"/>
              <p:cNvSpPr>
                <a:spLocks/>
              </p:cNvSpPr>
              <p:nvPr/>
            </p:nvSpPr>
            <p:spPr bwMode="auto">
              <a:xfrm>
                <a:off x="3789363" y="3333751"/>
                <a:ext cx="85725" cy="55563"/>
              </a:xfrm>
              <a:custGeom>
                <a:avLst/>
                <a:gdLst/>
                <a:ahLst/>
                <a:cxnLst>
                  <a:cxn ang="0">
                    <a:pos x="42" y="4"/>
                  </a:cxn>
                  <a:cxn ang="0">
                    <a:pos x="18" y="0"/>
                  </a:cxn>
                  <a:cxn ang="0">
                    <a:pos x="18" y="14"/>
                  </a:cxn>
                  <a:cxn ang="0">
                    <a:pos x="0" y="30"/>
                  </a:cxn>
                  <a:cxn ang="0">
                    <a:pos x="14" y="35"/>
                  </a:cxn>
                  <a:cxn ang="0">
                    <a:pos x="28" y="30"/>
                  </a:cxn>
                  <a:cxn ang="0">
                    <a:pos x="37" y="35"/>
                  </a:cxn>
                  <a:cxn ang="0">
                    <a:pos x="40" y="23"/>
                  </a:cxn>
                  <a:cxn ang="0">
                    <a:pos x="54" y="9"/>
                  </a:cxn>
                  <a:cxn ang="0">
                    <a:pos x="47" y="2"/>
                  </a:cxn>
                  <a:cxn ang="0">
                    <a:pos x="40" y="0"/>
                  </a:cxn>
                  <a:cxn ang="0">
                    <a:pos x="42" y="4"/>
                  </a:cxn>
                </a:cxnLst>
                <a:rect l="0" t="0" r="r" b="b"/>
                <a:pathLst>
                  <a:path w="54" h="35">
                    <a:moveTo>
                      <a:pt x="42" y="4"/>
                    </a:moveTo>
                    <a:lnTo>
                      <a:pt x="18" y="0"/>
                    </a:lnTo>
                    <a:lnTo>
                      <a:pt x="18" y="14"/>
                    </a:lnTo>
                    <a:lnTo>
                      <a:pt x="0" y="30"/>
                    </a:lnTo>
                    <a:lnTo>
                      <a:pt x="14" y="35"/>
                    </a:lnTo>
                    <a:lnTo>
                      <a:pt x="28" y="30"/>
                    </a:lnTo>
                    <a:lnTo>
                      <a:pt x="37" y="35"/>
                    </a:lnTo>
                    <a:lnTo>
                      <a:pt x="40" y="23"/>
                    </a:lnTo>
                    <a:lnTo>
                      <a:pt x="54" y="9"/>
                    </a:lnTo>
                    <a:lnTo>
                      <a:pt x="47" y="2"/>
                    </a:lnTo>
                    <a:lnTo>
                      <a:pt x="40" y="0"/>
                    </a:ln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3" name="Freeform 226"/>
              <p:cNvSpPr>
                <a:spLocks/>
              </p:cNvSpPr>
              <p:nvPr/>
            </p:nvSpPr>
            <p:spPr bwMode="auto">
              <a:xfrm>
                <a:off x="3875088" y="3348038"/>
                <a:ext cx="3175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4" name="Freeform 227"/>
              <p:cNvSpPr>
                <a:spLocks/>
              </p:cNvSpPr>
              <p:nvPr/>
            </p:nvSpPr>
            <p:spPr bwMode="auto">
              <a:xfrm>
                <a:off x="3360738" y="3190876"/>
                <a:ext cx="211137" cy="85725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" y="28"/>
                  </a:cxn>
                  <a:cxn ang="0">
                    <a:pos x="0" y="38"/>
                  </a:cxn>
                  <a:cxn ang="0">
                    <a:pos x="5" y="47"/>
                  </a:cxn>
                  <a:cxn ang="0">
                    <a:pos x="5" y="45"/>
                  </a:cxn>
                  <a:cxn ang="0">
                    <a:pos x="24" y="54"/>
                  </a:cxn>
                  <a:cxn ang="0">
                    <a:pos x="45" y="49"/>
                  </a:cxn>
                  <a:cxn ang="0">
                    <a:pos x="45" y="47"/>
                  </a:cxn>
                  <a:cxn ang="0">
                    <a:pos x="45" y="47"/>
                  </a:cxn>
                  <a:cxn ang="0">
                    <a:pos x="45" y="45"/>
                  </a:cxn>
                  <a:cxn ang="0">
                    <a:pos x="73" y="40"/>
                  </a:cxn>
                  <a:cxn ang="0">
                    <a:pos x="85" y="28"/>
                  </a:cxn>
                  <a:cxn ang="0">
                    <a:pos x="107" y="28"/>
                  </a:cxn>
                  <a:cxn ang="0">
                    <a:pos x="123" y="30"/>
                  </a:cxn>
                  <a:cxn ang="0">
                    <a:pos x="123" y="30"/>
                  </a:cxn>
                  <a:cxn ang="0">
                    <a:pos x="125" y="30"/>
                  </a:cxn>
                  <a:cxn ang="0">
                    <a:pos x="125" y="28"/>
                  </a:cxn>
                  <a:cxn ang="0">
                    <a:pos x="130" y="19"/>
                  </a:cxn>
                  <a:cxn ang="0">
                    <a:pos x="133" y="16"/>
                  </a:cxn>
                  <a:cxn ang="0">
                    <a:pos x="114" y="7"/>
                  </a:cxn>
                  <a:cxn ang="0">
                    <a:pos x="78" y="7"/>
                  </a:cxn>
                  <a:cxn ang="0">
                    <a:pos x="71" y="12"/>
                  </a:cxn>
                  <a:cxn ang="0">
                    <a:pos x="71" y="12"/>
                  </a:cxn>
                  <a:cxn ang="0">
                    <a:pos x="71" y="12"/>
                  </a:cxn>
                  <a:cxn ang="0">
                    <a:pos x="59" y="0"/>
                  </a:cxn>
                  <a:cxn ang="0">
                    <a:pos x="45" y="2"/>
                  </a:cxn>
                  <a:cxn ang="0">
                    <a:pos x="31" y="16"/>
                  </a:cxn>
                </a:cxnLst>
                <a:rect l="0" t="0" r="r" b="b"/>
                <a:pathLst>
                  <a:path w="133" h="54">
                    <a:moveTo>
                      <a:pt x="31" y="16"/>
                    </a:moveTo>
                    <a:lnTo>
                      <a:pt x="3" y="28"/>
                    </a:lnTo>
                    <a:lnTo>
                      <a:pt x="0" y="38"/>
                    </a:lnTo>
                    <a:lnTo>
                      <a:pt x="5" y="47"/>
                    </a:lnTo>
                    <a:lnTo>
                      <a:pt x="5" y="45"/>
                    </a:lnTo>
                    <a:lnTo>
                      <a:pt x="24" y="54"/>
                    </a:lnTo>
                    <a:lnTo>
                      <a:pt x="45" y="49"/>
                    </a:lnTo>
                    <a:lnTo>
                      <a:pt x="45" y="47"/>
                    </a:lnTo>
                    <a:lnTo>
                      <a:pt x="45" y="47"/>
                    </a:lnTo>
                    <a:lnTo>
                      <a:pt x="45" y="45"/>
                    </a:lnTo>
                    <a:lnTo>
                      <a:pt x="73" y="40"/>
                    </a:lnTo>
                    <a:lnTo>
                      <a:pt x="85" y="28"/>
                    </a:lnTo>
                    <a:lnTo>
                      <a:pt x="107" y="28"/>
                    </a:lnTo>
                    <a:lnTo>
                      <a:pt x="123" y="30"/>
                    </a:lnTo>
                    <a:lnTo>
                      <a:pt x="123" y="30"/>
                    </a:lnTo>
                    <a:lnTo>
                      <a:pt x="125" y="30"/>
                    </a:lnTo>
                    <a:lnTo>
                      <a:pt x="125" y="28"/>
                    </a:lnTo>
                    <a:lnTo>
                      <a:pt x="130" y="19"/>
                    </a:lnTo>
                    <a:lnTo>
                      <a:pt x="133" y="16"/>
                    </a:lnTo>
                    <a:lnTo>
                      <a:pt x="114" y="7"/>
                    </a:lnTo>
                    <a:lnTo>
                      <a:pt x="78" y="7"/>
                    </a:lnTo>
                    <a:lnTo>
                      <a:pt x="71" y="12"/>
                    </a:lnTo>
                    <a:lnTo>
                      <a:pt x="71" y="12"/>
                    </a:lnTo>
                    <a:lnTo>
                      <a:pt x="71" y="12"/>
                    </a:lnTo>
                    <a:lnTo>
                      <a:pt x="59" y="0"/>
                    </a:lnTo>
                    <a:lnTo>
                      <a:pt x="45" y="2"/>
                    </a:lnTo>
                    <a:lnTo>
                      <a:pt x="31" y="1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5" name="Freeform 228"/>
              <p:cNvSpPr>
                <a:spLocks/>
              </p:cNvSpPr>
              <p:nvPr/>
            </p:nvSpPr>
            <p:spPr bwMode="auto">
              <a:xfrm>
                <a:off x="5641975" y="3821113"/>
                <a:ext cx="30162" cy="30163"/>
              </a:xfrm>
              <a:custGeom>
                <a:avLst/>
                <a:gdLst/>
                <a:ahLst/>
                <a:cxnLst>
                  <a:cxn ang="0">
                    <a:pos x="11" y="7"/>
                  </a:cxn>
                  <a:cxn ang="0">
                    <a:pos x="0" y="0"/>
                  </a:cxn>
                  <a:cxn ang="0">
                    <a:pos x="4" y="19"/>
                  </a:cxn>
                  <a:cxn ang="0">
                    <a:pos x="19" y="4"/>
                  </a:cxn>
                  <a:cxn ang="0">
                    <a:pos x="11" y="7"/>
                  </a:cxn>
                </a:cxnLst>
                <a:rect l="0" t="0" r="r" b="b"/>
                <a:pathLst>
                  <a:path w="19" h="19">
                    <a:moveTo>
                      <a:pt x="11" y="7"/>
                    </a:moveTo>
                    <a:lnTo>
                      <a:pt x="0" y="0"/>
                    </a:lnTo>
                    <a:lnTo>
                      <a:pt x="4" y="19"/>
                    </a:lnTo>
                    <a:lnTo>
                      <a:pt x="19" y="4"/>
                    </a:lnTo>
                    <a:lnTo>
                      <a:pt x="11" y="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6" name="Freeform 229"/>
              <p:cNvSpPr>
                <a:spLocks/>
              </p:cNvSpPr>
              <p:nvPr/>
            </p:nvSpPr>
            <p:spPr bwMode="auto">
              <a:xfrm>
                <a:off x="3571875" y="3449638"/>
                <a:ext cx="223837" cy="130175"/>
              </a:xfrm>
              <a:custGeom>
                <a:avLst/>
                <a:gdLst/>
                <a:ahLst/>
                <a:cxnLst>
                  <a:cxn ang="0">
                    <a:pos x="129" y="61"/>
                  </a:cxn>
                  <a:cxn ang="0">
                    <a:pos x="127" y="56"/>
                  </a:cxn>
                  <a:cxn ang="0">
                    <a:pos x="122" y="49"/>
                  </a:cxn>
                  <a:cxn ang="0">
                    <a:pos x="132" y="21"/>
                  </a:cxn>
                  <a:cxn ang="0">
                    <a:pos x="141" y="14"/>
                  </a:cxn>
                  <a:cxn ang="0">
                    <a:pos x="106" y="0"/>
                  </a:cxn>
                  <a:cxn ang="0">
                    <a:pos x="87" y="4"/>
                  </a:cxn>
                  <a:cxn ang="0">
                    <a:pos x="68" y="16"/>
                  </a:cxn>
                  <a:cxn ang="0">
                    <a:pos x="66" y="16"/>
                  </a:cxn>
                  <a:cxn ang="0">
                    <a:pos x="66" y="16"/>
                  </a:cxn>
                  <a:cxn ang="0">
                    <a:pos x="18" y="9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11" y="30"/>
                  </a:cxn>
                  <a:cxn ang="0">
                    <a:pos x="0" y="38"/>
                  </a:cxn>
                  <a:cxn ang="0">
                    <a:pos x="0" y="52"/>
                  </a:cxn>
                  <a:cxn ang="0">
                    <a:pos x="14" y="68"/>
                  </a:cxn>
                  <a:cxn ang="0">
                    <a:pos x="11" y="80"/>
                  </a:cxn>
                  <a:cxn ang="0">
                    <a:pos x="47" y="73"/>
                  </a:cxn>
                  <a:cxn ang="0">
                    <a:pos x="66" y="82"/>
                  </a:cxn>
                  <a:cxn ang="0">
                    <a:pos x="87" y="80"/>
                  </a:cxn>
                  <a:cxn ang="0">
                    <a:pos x="89" y="71"/>
                  </a:cxn>
                  <a:cxn ang="0">
                    <a:pos x="92" y="68"/>
                  </a:cxn>
                  <a:cxn ang="0">
                    <a:pos x="108" y="59"/>
                  </a:cxn>
                  <a:cxn ang="0">
                    <a:pos x="129" y="61"/>
                  </a:cxn>
                </a:cxnLst>
                <a:rect l="0" t="0" r="r" b="b"/>
                <a:pathLst>
                  <a:path w="141" h="82">
                    <a:moveTo>
                      <a:pt x="129" y="61"/>
                    </a:moveTo>
                    <a:lnTo>
                      <a:pt x="127" y="56"/>
                    </a:lnTo>
                    <a:lnTo>
                      <a:pt x="122" y="49"/>
                    </a:lnTo>
                    <a:lnTo>
                      <a:pt x="132" y="21"/>
                    </a:lnTo>
                    <a:lnTo>
                      <a:pt x="141" y="14"/>
                    </a:lnTo>
                    <a:lnTo>
                      <a:pt x="106" y="0"/>
                    </a:lnTo>
                    <a:lnTo>
                      <a:pt x="87" y="4"/>
                    </a:lnTo>
                    <a:lnTo>
                      <a:pt x="68" y="16"/>
                    </a:lnTo>
                    <a:lnTo>
                      <a:pt x="66" y="16"/>
                    </a:lnTo>
                    <a:lnTo>
                      <a:pt x="66" y="16"/>
                    </a:lnTo>
                    <a:lnTo>
                      <a:pt x="18" y="9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30"/>
                    </a:lnTo>
                    <a:lnTo>
                      <a:pt x="0" y="38"/>
                    </a:lnTo>
                    <a:lnTo>
                      <a:pt x="0" y="52"/>
                    </a:lnTo>
                    <a:lnTo>
                      <a:pt x="14" y="68"/>
                    </a:lnTo>
                    <a:lnTo>
                      <a:pt x="11" y="80"/>
                    </a:lnTo>
                    <a:lnTo>
                      <a:pt x="47" y="73"/>
                    </a:lnTo>
                    <a:lnTo>
                      <a:pt x="66" y="82"/>
                    </a:lnTo>
                    <a:lnTo>
                      <a:pt x="87" y="80"/>
                    </a:lnTo>
                    <a:lnTo>
                      <a:pt x="89" y="71"/>
                    </a:lnTo>
                    <a:lnTo>
                      <a:pt x="92" y="68"/>
                    </a:lnTo>
                    <a:lnTo>
                      <a:pt x="108" y="59"/>
                    </a:lnTo>
                    <a:lnTo>
                      <a:pt x="129" y="6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7" name="Freeform 230"/>
              <p:cNvSpPr>
                <a:spLocks/>
              </p:cNvSpPr>
              <p:nvPr/>
            </p:nvSpPr>
            <p:spPr bwMode="auto">
              <a:xfrm>
                <a:off x="4651375" y="4225926"/>
                <a:ext cx="30162" cy="60325"/>
              </a:xfrm>
              <a:custGeom>
                <a:avLst/>
                <a:gdLst/>
                <a:ahLst/>
                <a:cxnLst>
                  <a:cxn ang="0">
                    <a:pos x="9" y="38"/>
                  </a:cxn>
                  <a:cxn ang="0">
                    <a:pos x="12" y="38"/>
                  </a:cxn>
                  <a:cxn ang="0">
                    <a:pos x="14" y="35"/>
                  </a:cxn>
                  <a:cxn ang="0">
                    <a:pos x="19" y="9"/>
                  </a:cxn>
                  <a:cxn ang="0">
                    <a:pos x="12" y="0"/>
                  </a:cxn>
                  <a:cxn ang="0">
                    <a:pos x="0" y="19"/>
                  </a:cxn>
                  <a:cxn ang="0">
                    <a:pos x="0" y="35"/>
                  </a:cxn>
                  <a:cxn ang="0">
                    <a:pos x="5" y="38"/>
                  </a:cxn>
                  <a:cxn ang="0">
                    <a:pos x="5" y="38"/>
                  </a:cxn>
                  <a:cxn ang="0">
                    <a:pos x="9" y="38"/>
                  </a:cxn>
                </a:cxnLst>
                <a:rect l="0" t="0" r="r" b="b"/>
                <a:pathLst>
                  <a:path w="19" h="38">
                    <a:moveTo>
                      <a:pt x="9" y="38"/>
                    </a:moveTo>
                    <a:lnTo>
                      <a:pt x="12" y="38"/>
                    </a:lnTo>
                    <a:lnTo>
                      <a:pt x="14" y="35"/>
                    </a:lnTo>
                    <a:lnTo>
                      <a:pt x="19" y="9"/>
                    </a:lnTo>
                    <a:lnTo>
                      <a:pt x="12" y="0"/>
                    </a:lnTo>
                    <a:lnTo>
                      <a:pt x="0" y="19"/>
                    </a:lnTo>
                    <a:lnTo>
                      <a:pt x="0" y="35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9" y="3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8" name="Rectangle 231"/>
              <p:cNvSpPr>
                <a:spLocks noChangeArrowheads="1"/>
              </p:cNvSpPr>
              <p:nvPr/>
            </p:nvSpPr>
            <p:spPr bwMode="auto">
              <a:xfrm>
                <a:off x="3079750" y="3287713"/>
                <a:ext cx="1587" cy="1588"/>
              </a:xfrm>
              <a:prstGeom prst="rect">
                <a:avLst/>
              </a:pr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9" name="Freeform 232"/>
              <p:cNvSpPr>
                <a:spLocks/>
              </p:cNvSpPr>
              <p:nvPr/>
            </p:nvSpPr>
            <p:spPr bwMode="auto">
              <a:xfrm>
                <a:off x="3076575" y="3221038"/>
                <a:ext cx="284162" cy="119063"/>
              </a:xfrm>
              <a:custGeom>
                <a:avLst/>
                <a:gdLst/>
                <a:ahLst/>
                <a:cxnLst>
                  <a:cxn ang="0">
                    <a:pos x="71" y="66"/>
                  </a:cxn>
                  <a:cxn ang="0">
                    <a:pos x="99" y="73"/>
                  </a:cxn>
                  <a:cxn ang="0">
                    <a:pos x="118" y="75"/>
                  </a:cxn>
                  <a:cxn ang="0">
                    <a:pos x="127" y="68"/>
                  </a:cxn>
                  <a:cxn ang="0">
                    <a:pos x="153" y="66"/>
                  </a:cxn>
                  <a:cxn ang="0">
                    <a:pos x="153" y="63"/>
                  </a:cxn>
                  <a:cxn ang="0">
                    <a:pos x="163" y="56"/>
                  </a:cxn>
                  <a:cxn ang="0">
                    <a:pos x="167" y="35"/>
                  </a:cxn>
                  <a:cxn ang="0">
                    <a:pos x="172" y="35"/>
                  </a:cxn>
                  <a:cxn ang="0">
                    <a:pos x="172" y="35"/>
                  </a:cxn>
                  <a:cxn ang="0">
                    <a:pos x="179" y="35"/>
                  </a:cxn>
                  <a:cxn ang="0">
                    <a:pos x="179" y="26"/>
                  </a:cxn>
                  <a:cxn ang="0">
                    <a:pos x="172" y="19"/>
                  </a:cxn>
                  <a:cxn ang="0">
                    <a:pos x="174" y="9"/>
                  </a:cxn>
                  <a:cxn ang="0">
                    <a:pos x="130" y="0"/>
                  </a:cxn>
                  <a:cxn ang="0">
                    <a:pos x="123" y="11"/>
                  </a:cxn>
                  <a:cxn ang="0">
                    <a:pos x="101" y="7"/>
                  </a:cxn>
                  <a:cxn ang="0">
                    <a:pos x="99" y="14"/>
                  </a:cxn>
                  <a:cxn ang="0">
                    <a:pos x="78" y="23"/>
                  </a:cxn>
                  <a:cxn ang="0">
                    <a:pos x="78" y="23"/>
                  </a:cxn>
                  <a:cxn ang="0">
                    <a:pos x="80" y="37"/>
                  </a:cxn>
                  <a:cxn ang="0">
                    <a:pos x="82" y="42"/>
                  </a:cxn>
                  <a:cxn ang="0">
                    <a:pos x="61" y="35"/>
                  </a:cxn>
                  <a:cxn ang="0">
                    <a:pos x="37" y="45"/>
                  </a:cxn>
                  <a:cxn ang="0">
                    <a:pos x="21" y="42"/>
                  </a:cxn>
                  <a:cxn ang="0">
                    <a:pos x="14" y="52"/>
                  </a:cxn>
                  <a:cxn ang="0">
                    <a:pos x="4" y="42"/>
                  </a:cxn>
                  <a:cxn ang="0">
                    <a:pos x="4" y="42"/>
                  </a:cxn>
                  <a:cxn ang="0">
                    <a:pos x="4" y="42"/>
                  </a:cxn>
                  <a:cxn ang="0">
                    <a:pos x="0" y="49"/>
                  </a:cxn>
                  <a:cxn ang="0">
                    <a:pos x="0" y="52"/>
                  </a:cxn>
                  <a:cxn ang="0">
                    <a:pos x="2" y="54"/>
                  </a:cxn>
                  <a:cxn ang="0">
                    <a:pos x="2" y="54"/>
                  </a:cxn>
                  <a:cxn ang="0">
                    <a:pos x="4" y="54"/>
                  </a:cxn>
                  <a:cxn ang="0">
                    <a:pos x="19" y="61"/>
                  </a:cxn>
                  <a:cxn ang="0">
                    <a:pos x="28" y="61"/>
                  </a:cxn>
                  <a:cxn ang="0">
                    <a:pos x="26" y="63"/>
                  </a:cxn>
                  <a:cxn ang="0">
                    <a:pos x="63" y="54"/>
                  </a:cxn>
                  <a:cxn ang="0">
                    <a:pos x="66" y="56"/>
                  </a:cxn>
                  <a:cxn ang="0">
                    <a:pos x="68" y="66"/>
                  </a:cxn>
                  <a:cxn ang="0">
                    <a:pos x="71" y="66"/>
                  </a:cxn>
                </a:cxnLst>
                <a:rect l="0" t="0" r="r" b="b"/>
                <a:pathLst>
                  <a:path w="179" h="75">
                    <a:moveTo>
                      <a:pt x="71" y="66"/>
                    </a:moveTo>
                    <a:lnTo>
                      <a:pt x="99" y="73"/>
                    </a:lnTo>
                    <a:lnTo>
                      <a:pt x="118" y="75"/>
                    </a:lnTo>
                    <a:lnTo>
                      <a:pt x="127" y="68"/>
                    </a:lnTo>
                    <a:lnTo>
                      <a:pt x="153" y="66"/>
                    </a:lnTo>
                    <a:lnTo>
                      <a:pt x="153" y="63"/>
                    </a:lnTo>
                    <a:lnTo>
                      <a:pt x="163" y="56"/>
                    </a:lnTo>
                    <a:lnTo>
                      <a:pt x="167" y="35"/>
                    </a:lnTo>
                    <a:lnTo>
                      <a:pt x="172" y="35"/>
                    </a:lnTo>
                    <a:lnTo>
                      <a:pt x="172" y="35"/>
                    </a:lnTo>
                    <a:lnTo>
                      <a:pt x="179" y="35"/>
                    </a:lnTo>
                    <a:lnTo>
                      <a:pt x="179" y="26"/>
                    </a:lnTo>
                    <a:lnTo>
                      <a:pt x="172" y="19"/>
                    </a:lnTo>
                    <a:lnTo>
                      <a:pt x="174" y="9"/>
                    </a:lnTo>
                    <a:lnTo>
                      <a:pt x="130" y="0"/>
                    </a:lnTo>
                    <a:lnTo>
                      <a:pt x="123" y="11"/>
                    </a:lnTo>
                    <a:lnTo>
                      <a:pt x="101" y="7"/>
                    </a:lnTo>
                    <a:lnTo>
                      <a:pt x="99" y="14"/>
                    </a:lnTo>
                    <a:lnTo>
                      <a:pt x="78" y="23"/>
                    </a:lnTo>
                    <a:lnTo>
                      <a:pt x="78" y="23"/>
                    </a:lnTo>
                    <a:lnTo>
                      <a:pt x="80" y="37"/>
                    </a:lnTo>
                    <a:lnTo>
                      <a:pt x="82" y="42"/>
                    </a:lnTo>
                    <a:lnTo>
                      <a:pt x="61" y="35"/>
                    </a:lnTo>
                    <a:lnTo>
                      <a:pt x="37" y="45"/>
                    </a:lnTo>
                    <a:lnTo>
                      <a:pt x="21" y="42"/>
                    </a:lnTo>
                    <a:lnTo>
                      <a:pt x="14" y="52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0" y="49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4" y="54"/>
                    </a:lnTo>
                    <a:lnTo>
                      <a:pt x="19" y="61"/>
                    </a:lnTo>
                    <a:lnTo>
                      <a:pt x="28" y="61"/>
                    </a:lnTo>
                    <a:lnTo>
                      <a:pt x="26" y="63"/>
                    </a:lnTo>
                    <a:lnTo>
                      <a:pt x="63" y="54"/>
                    </a:lnTo>
                    <a:lnTo>
                      <a:pt x="66" y="56"/>
                    </a:lnTo>
                    <a:lnTo>
                      <a:pt x="68" y="66"/>
                    </a:lnTo>
                    <a:lnTo>
                      <a:pt x="71" y="6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0" name="Freeform 233"/>
              <p:cNvSpPr>
                <a:spLocks/>
              </p:cNvSpPr>
              <p:nvPr/>
            </p:nvSpPr>
            <p:spPr bwMode="auto">
              <a:xfrm>
                <a:off x="3886200" y="6238876"/>
                <a:ext cx="44450" cy="6032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4"/>
                  </a:cxn>
                  <a:cxn ang="0">
                    <a:pos x="7" y="36"/>
                  </a:cxn>
                  <a:cxn ang="0">
                    <a:pos x="26" y="38"/>
                  </a:cxn>
                  <a:cxn ang="0">
                    <a:pos x="28" y="26"/>
                  </a:cxn>
                  <a:cxn ang="0">
                    <a:pos x="28" y="12"/>
                  </a:cxn>
                  <a:cxn ang="0">
                    <a:pos x="26" y="7"/>
                  </a:cxn>
                  <a:cxn ang="0">
                    <a:pos x="14" y="0"/>
                  </a:cxn>
                </a:cxnLst>
                <a:rect l="0" t="0" r="r" b="b"/>
                <a:pathLst>
                  <a:path w="28" h="38">
                    <a:moveTo>
                      <a:pt x="14" y="0"/>
                    </a:moveTo>
                    <a:lnTo>
                      <a:pt x="0" y="14"/>
                    </a:lnTo>
                    <a:lnTo>
                      <a:pt x="7" y="36"/>
                    </a:lnTo>
                    <a:lnTo>
                      <a:pt x="26" y="38"/>
                    </a:lnTo>
                    <a:lnTo>
                      <a:pt x="28" y="26"/>
                    </a:lnTo>
                    <a:lnTo>
                      <a:pt x="28" y="12"/>
                    </a:lnTo>
                    <a:lnTo>
                      <a:pt x="26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1" name="Freeform 234"/>
              <p:cNvSpPr>
                <a:spLocks/>
              </p:cNvSpPr>
              <p:nvPr/>
            </p:nvSpPr>
            <p:spPr bwMode="auto">
              <a:xfrm>
                <a:off x="3330575" y="3235326"/>
                <a:ext cx="255587" cy="134938"/>
              </a:xfrm>
              <a:custGeom>
                <a:avLst/>
                <a:gdLst/>
                <a:ahLst/>
                <a:cxnLst>
                  <a:cxn ang="0">
                    <a:pos x="154" y="17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26" y="0"/>
                  </a:cxn>
                  <a:cxn ang="0">
                    <a:pos x="104" y="0"/>
                  </a:cxn>
                  <a:cxn ang="0">
                    <a:pos x="92" y="12"/>
                  </a:cxn>
                  <a:cxn ang="0">
                    <a:pos x="64" y="17"/>
                  </a:cxn>
                  <a:cxn ang="0">
                    <a:pos x="64" y="19"/>
                  </a:cxn>
                  <a:cxn ang="0">
                    <a:pos x="64" y="21"/>
                  </a:cxn>
                  <a:cxn ang="0">
                    <a:pos x="64" y="21"/>
                  </a:cxn>
                  <a:cxn ang="0">
                    <a:pos x="43" y="26"/>
                  </a:cxn>
                  <a:cxn ang="0">
                    <a:pos x="24" y="17"/>
                  </a:cxn>
                  <a:cxn ang="0">
                    <a:pos x="24" y="19"/>
                  </a:cxn>
                  <a:cxn ang="0">
                    <a:pos x="24" y="26"/>
                  </a:cxn>
                  <a:cxn ang="0">
                    <a:pos x="19" y="26"/>
                  </a:cxn>
                  <a:cxn ang="0">
                    <a:pos x="12" y="26"/>
                  </a:cxn>
                  <a:cxn ang="0">
                    <a:pos x="12" y="26"/>
                  </a:cxn>
                  <a:cxn ang="0">
                    <a:pos x="10" y="47"/>
                  </a:cxn>
                  <a:cxn ang="0">
                    <a:pos x="0" y="54"/>
                  </a:cxn>
                  <a:cxn ang="0">
                    <a:pos x="5" y="54"/>
                  </a:cxn>
                  <a:cxn ang="0">
                    <a:pos x="12" y="64"/>
                  </a:cxn>
                  <a:cxn ang="0">
                    <a:pos x="31" y="78"/>
                  </a:cxn>
                  <a:cxn ang="0">
                    <a:pos x="55" y="85"/>
                  </a:cxn>
                  <a:cxn ang="0">
                    <a:pos x="55" y="85"/>
                  </a:cxn>
                  <a:cxn ang="0">
                    <a:pos x="62" y="80"/>
                  </a:cxn>
                  <a:cxn ang="0">
                    <a:pos x="69" y="78"/>
                  </a:cxn>
                  <a:cxn ang="0">
                    <a:pos x="83" y="73"/>
                  </a:cxn>
                  <a:cxn ang="0">
                    <a:pos x="100" y="76"/>
                  </a:cxn>
                  <a:cxn ang="0">
                    <a:pos x="116" y="71"/>
                  </a:cxn>
                  <a:cxn ang="0">
                    <a:pos x="135" y="33"/>
                  </a:cxn>
                  <a:cxn ang="0">
                    <a:pos x="156" y="19"/>
                  </a:cxn>
                  <a:cxn ang="0">
                    <a:pos x="161" y="19"/>
                  </a:cxn>
                  <a:cxn ang="0">
                    <a:pos x="161" y="19"/>
                  </a:cxn>
                  <a:cxn ang="0">
                    <a:pos x="154" y="17"/>
                  </a:cxn>
                </a:cxnLst>
                <a:rect l="0" t="0" r="r" b="b"/>
                <a:pathLst>
                  <a:path w="161" h="85">
                    <a:moveTo>
                      <a:pt x="154" y="17"/>
                    </a:moveTo>
                    <a:lnTo>
                      <a:pt x="142" y="2"/>
                    </a:lnTo>
                    <a:lnTo>
                      <a:pt x="142" y="2"/>
                    </a:lnTo>
                    <a:lnTo>
                      <a:pt x="126" y="0"/>
                    </a:lnTo>
                    <a:lnTo>
                      <a:pt x="104" y="0"/>
                    </a:lnTo>
                    <a:lnTo>
                      <a:pt x="92" y="12"/>
                    </a:lnTo>
                    <a:lnTo>
                      <a:pt x="64" y="17"/>
                    </a:lnTo>
                    <a:lnTo>
                      <a:pt x="64" y="19"/>
                    </a:lnTo>
                    <a:lnTo>
                      <a:pt x="64" y="21"/>
                    </a:lnTo>
                    <a:lnTo>
                      <a:pt x="64" y="21"/>
                    </a:lnTo>
                    <a:lnTo>
                      <a:pt x="43" y="26"/>
                    </a:lnTo>
                    <a:lnTo>
                      <a:pt x="24" y="17"/>
                    </a:lnTo>
                    <a:lnTo>
                      <a:pt x="24" y="19"/>
                    </a:lnTo>
                    <a:lnTo>
                      <a:pt x="24" y="26"/>
                    </a:lnTo>
                    <a:lnTo>
                      <a:pt x="19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0" y="47"/>
                    </a:lnTo>
                    <a:lnTo>
                      <a:pt x="0" y="54"/>
                    </a:lnTo>
                    <a:lnTo>
                      <a:pt x="5" y="54"/>
                    </a:lnTo>
                    <a:lnTo>
                      <a:pt x="12" y="64"/>
                    </a:lnTo>
                    <a:lnTo>
                      <a:pt x="31" y="78"/>
                    </a:lnTo>
                    <a:lnTo>
                      <a:pt x="55" y="85"/>
                    </a:lnTo>
                    <a:lnTo>
                      <a:pt x="55" y="85"/>
                    </a:lnTo>
                    <a:lnTo>
                      <a:pt x="62" y="80"/>
                    </a:lnTo>
                    <a:lnTo>
                      <a:pt x="69" y="78"/>
                    </a:lnTo>
                    <a:lnTo>
                      <a:pt x="83" y="73"/>
                    </a:lnTo>
                    <a:lnTo>
                      <a:pt x="100" y="76"/>
                    </a:lnTo>
                    <a:lnTo>
                      <a:pt x="116" y="71"/>
                    </a:lnTo>
                    <a:lnTo>
                      <a:pt x="135" y="33"/>
                    </a:lnTo>
                    <a:lnTo>
                      <a:pt x="156" y="19"/>
                    </a:lnTo>
                    <a:lnTo>
                      <a:pt x="161" y="19"/>
                    </a:lnTo>
                    <a:lnTo>
                      <a:pt x="161" y="19"/>
                    </a:lnTo>
                    <a:lnTo>
                      <a:pt x="154" y="1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2" name="Freeform 235"/>
              <p:cNvSpPr>
                <a:spLocks/>
              </p:cNvSpPr>
              <p:nvPr/>
            </p:nvSpPr>
            <p:spPr bwMode="auto">
              <a:xfrm>
                <a:off x="3481388" y="3251201"/>
                <a:ext cx="360362" cy="223838"/>
              </a:xfrm>
              <a:custGeom>
                <a:avLst/>
                <a:gdLst/>
                <a:ahLst/>
                <a:cxnLst>
                  <a:cxn ang="0">
                    <a:pos x="123" y="141"/>
                  </a:cxn>
                  <a:cxn ang="0">
                    <a:pos x="123" y="141"/>
                  </a:cxn>
                  <a:cxn ang="0">
                    <a:pos x="142" y="129"/>
                  </a:cxn>
                  <a:cxn ang="0">
                    <a:pos x="163" y="125"/>
                  </a:cxn>
                  <a:cxn ang="0">
                    <a:pos x="163" y="125"/>
                  </a:cxn>
                  <a:cxn ang="0">
                    <a:pos x="198" y="139"/>
                  </a:cxn>
                  <a:cxn ang="0">
                    <a:pos x="198" y="139"/>
                  </a:cxn>
                  <a:cxn ang="0">
                    <a:pos x="201" y="122"/>
                  </a:cxn>
                  <a:cxn ang="0">
                    <a:pos x="210" y="106"/>
                  </a:cxn>
                  <a:cxn ang="0">
                    <a:pos x="222" y="106"/>
                  </a:cxn>
                  <a:cxn ang="0">
                    <a:pos x="227" y="94"/>
                  </a:cxn>
                  <a:cxn ang="0">
                    <a:pos x="217" y="87"/>
                  </a:cxn>
                  <a:cxn ang="0">
                    <a:pos x="203" y="94"/>
                  </a:cxn>
                  <a:cxn ang="0">
                    <a:pos x="189" y="87"/>
                  </a:cxn>
                  <a:cxn ang="0">
                    <a:pos x="189" y="85"/>
                  </a:cxn>
                  <a:cxn ang="0">
                    <a:pos x="189" y="70"/>
                  </a:cxn>
                  <a:cxn ang="0">
                    <a:pos x="189" y="68"/>
                  </a:cxn>
                  <a:cxn ang="0">
                    <a:pos x="191" y="52"/>
                  </a:cxn>
                  <a:cxn ang="0">
                    <a:pos x="184" y="37"/>
                  </a:cxn>
                  <a:cxn ang="0">
                    <a:pos x="170" y="18"/>
                  </a:cxn>
                  <a:cxn ang="0">
                    <a:pos x="160" y="2"/>
                  </a:cxn>
                  <a:cxn ang="0">
                    <a:pos x="151" y="0"/>
                  </a:cxn>
                  <a:cxn ang="0">
                    <a:pos x="142" y="7"/>
                  </a:cxn>
                  <a:cxn ang="0">
                    <a:pos x="118" y="11"/>
                  </a:cxn>
                  <a:cxn ang="0">
                    <a:pos x="66" y="9"/>
                  </a:cxn>
                  <a:cxn ang="0">
                    <a:pos x="61" y="9"/>
                  </a:cxn>
                  <a:cxn ang="0">
                    <a:pos x="40" y="23"/>
                  </a:cxn>
                  <a:cxn ang="0">
                    <a:pos x="21" y="61"/>
                  </a:cxn>
                  <a:cxn ang="0">
                    <a:pos x="21" y="61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12" y="82"/>
                  </a:cxn>
                  <a:cxn ang="0">
                    <a:pos x="31" y="96"/>
                  </a:cxn>
                  <a:cxn ang="0">
                    <a:pos x="28" y="106"/>
                  </a:cxn>
                  <a:cxn ang="0">
                    <a:pos x="42" y="115"/>
                  </a:cxn>
                  <a:cxn ang="0">
                    <a:pos x="45" y="115"/>
                  </a:cxn>
                  <a:cxn ang="0">
                    <a:pos x="49" y="108"/>
                  </a:cxn>
                  <a:cxn ang="0">
                    <a:pos x="52" y="113"/>
                  </a:cxn>
                  <a:cxn ang="0">
                    <a:pos x="57" y="122"/>
                  </a:cxn>
                  <a:cxn ang="0">
                    <a:pos x="59" y="125"/>
                  </a:cxn>
                  <a:cxn ang="0">
                    <a:pos x="61" y="125"/>
                  </a:cxn>
                  <a:cxn ang="0">
                    <a:pos x="75" y="134"/>
                  </a:cxn>
                  <a:cxn ang="0">
                    <a:pos x="123" y="141"/>
                  </a:cxn>
                </a:cxnLst>
                <a:rect l="0" t="0" r="r" b="b"/>
                <a:pathLst>
                  <a:path w="227" h="141">
                    <a:moveTo>
                      <a:pt x="123" y="141"/>
                    </a:moveTo>
                    <a:lnTo>
                      <a:pt x="123" y="141"/>
                    </a:lnTo>
                    <a:lnTo>
                      <a:pt x="142" y="129"/>
                    </a:lnTo>
                    <a:lnTo>
                      <a:pt x="163" y="125"/>
                    </a:lnTo>
                    <a:lnTo>
                      <a:pt x="163" y="125"/>
                    </a:lnTo>
                    <a:lnTo>
                      <a:pt x="198" y="139"/>
                    </a:lnTo>
                    <a:lnTo>
                      <a:pt x="198" y="139"/>
                    </a:lnTo>
                    <a:lnTo>
                      <a:pt x="201" y="122"/>
                    </a:lnTo>
                    <a:lnTo>
                      <a:pt x="210" y="106"/>
                    </a:lnTo>
                    <a:lnTo>
                      <a:pt x="222" y="106"/>
                    </a:lnTo>
                    <a:lnTo>
                      <a:pt x="227" y="94"/>
                    </a:lnTo>
                    <a:lnTo>
                      <a:pt x="217" y="87"/>
                    </a:lnTo>
                    <a:lnTo>
                      <a:pt x="203" y="94"/>
                    </a:lnTo>
                    <a:lnTo>
                      <a:pt x="189" y="87"/>
                    </a:lnTo>
                    <a:lnTo>
                      <a:pt x="189" y="85"/>
                    </a:lnTo>
                    <a:lnTo>
                      <a:pt x="189" y="70"/>
                    </a:lnTo>
                    <a:lnTo>
                      <a:pt x="189" y="68"/>
                    </a:lnTo>
                    <a:lnTo>
                      <a:pt x="191" y="52"/>
                    </a:lnTo>
                    <a:lnTo>
                      <a:pt x="184" y="37"/>
                    </a:lnTo>
                    <a:lnTo>
                      <a:pt x="170" y="18"/>
                    </a:lnTo>
                    <a:lnTo>
                      <a:pt x="160" y="2"/>
                    </a:lnTo>
                    <a:lnTo>
                      <a:pt x="151" y="0"/>
                    </a:lnTo>
                    <a:lnTo>
                      <a:pt x="142" y="7"/>
                    </a:lnTo>
                    <a:lnTo>
                      <a:pt x="118" y="11"/>
                    </a:lnTo>
                    <a:lnTo>
                      <a:pt x="66" y="9"/>
                    </a:lnTo>
                    <a:lnTo>
                      <a:pt x="61" y="9"/>
                    </a:lnTo>
                    <a:lnTo>
                      <a:pt x="40" y="23"/>
                    </a:lnTo>
                    <a:lnTo>
                      <a:pt x="21" y="61"/>
                    </a:lnTo>
                    <a:lnTo>
                      <a:pt x="21" y="61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2" y="82"/>
                    </a:lnTo>
                    <a:lnTo>
                      <a:pt x="31" y="96"/>
                    </a:lnTo>
                    <a:lnTo>
                      <a:pt x="28" y="106"/>
                    </a:lnTo>
                    <a:lnTo>
                      <a:pt x="42" y="115"/>
                    </a:lnTo>
                    <a:lnTo>
                      <a:pt x="45" y="115"/>
                    </a:lnTo>
                    <a:lnTo>
                      <a:pt x="49" y="108"/>
                    </a:lnTo>
                    <a:lnTo>
                      <a:pt x="52" y="113"/>
                    </a:lnTo>
                    <a:lnTo>
                      <a:pt x="57" y="122"/>
                    </a:lnTo>
                    <a:lnTo>
                      <a:pt x="59" y="125"/>
                    </a:lnTo>
                    <a:lnTo>
                      <a:pt x="61" y="125"/>
                    </a:lnTo>
                    <a:lnTo>
                      <a:pt x="75" y="134"/>
                    </a:lnTo>
                    <a:lnTo>
                      <a:pt x="123" y="14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3" name="Freeform 236"/>
              <p:cNvSpPr>
                <a:spLocks/>
              </p:cNvSpPr>
              <p:nvPr/>
            </p:nvSpPr>
            <p:spPr bwMode="auto">
              <a:xfrm>
                <a:off x="2930525" y="3160713"/>
                <a:ext cx="25400" cy="30163"/>
              </a:xfrm>
              <a:custGeom>
                <a:avLst/>
                <a:gdLst/>
                <a:ahLst/>
                <a:cxnLst>
                  <a:cxn ang="0">
                    <a:pos x="11" y="19"/>
                  </a:cxn>
                  <a:cxn ang="0">
                    <a:pos x="14" y="16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2" y="19"/>
                  </a:cxn>
                  <a:cxn ang="0">
                    <a:pos x="2" y="19"/>
                  </a:cxn>
                  <a:cxn ang="0">
                    <a:pos x="11" y="19"/>
                  </a:cxn>
                </a:cxnLst>
                <a:rect l="0" t="0" r="r" b="b"/>
                <a:pathLst>
                  <a:path w="16" h="19">
                    <a:moveTo>
                      <a:pt x="11" y="19"/>
                    </a:moveTo>
                    <a:lnTo>
                      <a:pt x="14" y="16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11" y="1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4" name="Freeform 237"/>
              <p:cNvSpPr>
                <a:spLocks/>
              </p:cNvSpPr>
              <p:nvPr/>
            </p:nvSpPr>
            <p:spPr bwMode="auto">
              <a:xfrm>
                <a:off x="2386013" y="4837113"/>
                <a:ext cx="239712" cy="247650"/>
              </a:xfrm>
              <a:custGeom>
                <a:avLst/>
                <a:gdLst/>
                <a:ahLst/>
                <a:cxnLst>
                  <a:cxn ang="0">
                    <a:pos x="137" y="120"/>
                  </a:cxn>
                  <a:cxn ang="0">
                    <a:pos x="132" y="92"/>
                  </a:cxn>
                  <a:cxn ang="0">
                    <a:pos x="144" y="71"/>
                  </a:cxn>
                  <a:cxn ang="0">
                    <a:pos x="151" y="56"/>
                  </a:cxn>
                  <a:cxn ang="0">
                    <a:pos x="146" y="28"/>
                  </a:cxn>
                  <a:cxn ang="0">
                    <a:pos x="146" y="26"/>
                  </a:cxn>
                  <a:cxn ang="0">
                    <a:pos x="142" y="23"/>
                  </a:cxn>
                  <a:cxn ang="0">
                    <a:pos x="144" y="33"/>
                  </a:cxn>
                  <a:cxn ang="0">
                    <a:pos x="132" y="23"/>
                  </a:cxn>
                  <a:cxn ang="0">
                    <a:pos x="94" y="26"/>
                  </a:cxn>
                  <a:cxn ang="0">
                    <a:pos x="85" y="12"/>
                  </a:cxn>
                  <a:cxn ang="0">
                    <a:pos x="76" y="9"/>
                  </a:cxn>
                  <a:cxn ang="0">
                    <a:pos x="76" y="7"/>
                  </a:cxn>
                  <a:cxn ang="0">
                    <a:pos x="59" y="9"/>
                  </a:cxn>
                  <a:cxn ang="0">
                    <a:pos x="59" y="7"/>
                  </a:cxn>
                  <a:cxn ang="0">
                    <a:pos x="57" y="7"/>
                  </a:cxn>
                  <a:cxn ang="0">
                    <a:pos x="57" y="0"/>
                  </a:cxn>
                  <a:cxn ang="0">
                    <a:pos x="42" y="14"/>
                  </a:cxn>
                  <a:cxn ang="0">
                    <a:pos x="28" y="7"/>
                  </a:cxn>
                  <a:cxn ang="0">
                    <a:pos x="19" y="14"/>
                  </a:cxn>
                  <a:cxn ang="0">
                    <a:pos x="16" y="9"/>
                  </a:cxn>
                  <a:cxn ang="0">
                    <a:pos x="16" y="12"/>
                  </a:cxn>
                  <a:cxn ang="0">
                    <a:pos x="12" y="23"/>
                  </a:cxn>
                  <a:cxn ang="0">
                    <a:pos x="19" y="31"/>
                  </a:cxn>
                  <a:cxn ang="0">
                    <a:pos x="19" y="31"/>
                  </a:cxn>
                  <a:cxn ang="0">
                    <a:pos x="19" y="31"/>
                  </a:cxn>
                  <a:cxn ang="0">
                    <a:pos x="12" y="49"/>
                  </a:cxn>
                  <a:cxn ang="0">
                    <a:pos x="9" y="75"/>
                  </a:cxn>
                  <a:cxn ang="0">
                    <a:pos x="2" y="75"/>
                  </a:cxn>
                  <a:cxn ang="0">
                    <a:pos x="2" y="78"/>
                  </a:cxn>
                  <a:cxn ang="0">
                    <a:pos x="2" y="78"/>
                  </a:cxn>
                  <a:cxn ang="0">
                    <a:pos x="9" y="87"/>
                  </a:cxn>
                  <a:cxn ang="0">
                    <a:pos x="0" y="104"/>
                  </a:cxn>
                  <a:cxn ang="0">
                    <a:pos x="19" y="108"/>
                  </a:cxn>
                  <a:cxn ang="0">
                    <a:pos x="28" y="118"/>
                  </a:cxn>
                  <a:cxn ang="0">
                    <a:pos x="26" y="156"/>
                  </a:cxn>
                  <a:cxn ang="0">
                    <a:pos x="66" y="139"/>
                  </a:cxn>
                  <a:cxn ang="0">
                    <a:pos x="116" y="132"/>
                  </a:cxn>
                  <a:cxn ang="0">
                    <a:pos x="142" y="134"/>
                  </a:cxn>
                  <a:cxn ang="0">
                    <a:pos x="142" y="134"/>
                  </a:cxn>
                  <a:cxn ang="0">
                    <a:pos x="137" y="120"/>
                  </a:cxn>
                </a:cxnLst>
                <a:rect l="0" t="0" r="r" b="b"/>
                <a:pathLst>
                  <a:path w="151" h="156">
                    <a:moveTo>
                      <a:pt x="137" y="120"/>
                    </a:moveTo>
                    <a:lnTo>
                      <a:pt x="132" y="92"/>
                    </a:lnTo>
                    <a:lnTo>
                      <a:pt x="144" y="71"/>
                    </a:lnTo>
                    <a:lnTo>
                      <a:pt x="151" y="56"/>
                    </a:lnTo>
                    <a:lnTo>
                      <a:pt x="146" y="28"/>
                    </a:lnTo>
                    <a:lnTo>
                      <a:pt x="146" y="26"/>
                    </a:lnTo>
                    <a:lnTo>
                      <a:pt x="142" y="23"/>
                    </a:lnTo>
                    <a:lnTo>
                      <a:pt x="144" y="33"/>
                    </a:lnTo>
                    <a:lnTo>
                      <a:pt x="132" y="23"/>
                    </a:lnTo>
                    <a:lnTo>
                      <a:pt x="94" y="26"/>
                    </a:lnTo>
                    <a:lnTo>
                      <a:pt x="85" y="12"/>
                    </a:lnTo>
                    <a:lnTo>
                      <a:pt x="76" y="9"/>
                    </a:lnTo>
                    <a:lnTo>
                      <a:pt x="76" y="7"/>
                    </a:lnTo>
                    <a:lnTo>
                      <a:pt x="59" y="9"/>
                    </a:lnTo>
                    <a:lnTo>
                      <a:pt x="59" y="7"/>
                    </a:lnTo>
                    <a:lnTo>
                      <a:pt x="57" y="7"/>
                    </a:lnTo>
                    <a:lnTo>
                      <a:pt x="57" y="0"/>
                    </a:lnTo>
                    <a:lnTo>
                      <a:pt x="42" y="14"/>
                    </a:lnTo>
                    <a:lnTo>
                      <a:pt x="28" y="7"/>
                    </a:lnTo>
                    <a:lnTo>
                      <a:pt x="19" y="14"/>
                    </a:lnTo>
                    <a:lnTo>
                      <a:pt x="16" y="9"/>
                    </a:lnTo>
                    <a:lnTo>
                      <a:pt x="16" y="12"/>
                    </a:lnTo>
                    <a:lnTo>
                      <a:pt x="12" y="23"/>
                    </a:lnTo>
                    <a:lnTo>
                      <a:pt x="19" y="31"/>
                    </a:lnTo>
                    <a:lnTo>
                      <a:pt x="19" y="31"/>
                    </a:lnTo>
                    <a:lnTo>
                      <a:pt x="19" y="31"/>
                    </a:lnTo>
                    <a:lnTo>
                      <a:pt x="12" y="49"/>
                    </a:lnTo>
                    <a:lnTo>
                      <a:pt x="9" y="75"/>
                    </a:lnTo>
                    <a:lnTo>
                      <a:pt x="2" y="75"/>
                    </a:lnTo>
                    <a:lnTo>
                      <a:pt x="2" y="78"/>
                    </a:lnTo>
                    <a:lnTo>
                      <a:pt x="2" y="78"/>
                    </a:lnTo>
                    <a:lnTo>
                      <a:pt x="9" y="87"/>
                    </a:lnTo>
                    <a:lnTo>
                      <a:pt x="0" y="104"/>
                    </a:lnTo>
                    <a:lnTo>
                      <a:pt x="19" y="108"/>
                    </a:lnTo>
                    <a:lnTo>
                      <a:pt x="28" y="118"/>
                    </a:lnTo>
                    <a:lnTo>
                      <a:pt x="26" y="156"/>
                    </a:lnTo>
                    <a:lnTo>
                      <a:pt x="66" y="139"/>
                    </a:lnTo>
                    <a:lnTo>
                      <a:pt x="116" y="132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37" y="12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5" name="Freeform 238"/>
              <p:cNvSpPr>
                <a:spLocks/>
              </p:cNvSpPr>
              <p:nvPr/>
            </p:nvSpPr>
            <p:spPr bwMode="auto">
              <a:xfrm>
                <a:off x="2281238" y="4919663"/>
                <a:ext cx="149225" cy="165100"/>
              </a:xfrm>
              <a:custGeom>
                <a:avLst/>
                <a:gdLst/>
                <a:ahLst/>
                <a:cxnLst>
                  <a:cxn ang="0">
                    <a:pos x="68" y="26"/>
                  </a:cxn>
                  <a:cxn ang="0">
                    <a:pos x="68" y="26"/>
                  </a:cxn>
                  <a:cxn ang="0">
                    <a:pos x="54" y="30"/>
                  </a:cxn>
                  <a:cxn ang="0">
                    <a:pos x="54" y="28"/>
                  </a:cxn>
                  <a:cxn ang="0">
                    <a:pos x="52" y="28"/>
                  </a:cxn>
                  <a:cxn ang="0">
                    <a:pos x="47" y="4"/>
                  </a:cxn>
                  <a:cxn ang="0">
                    <a:pos x="31" y="0"/>
                  </a:cxn>
                  <a:cxn ang="0">
                    <a:pos x="21" y="19"/>
                  </a:cxn>
                  <a:cxn ang="0">
                    <a:pos x="0" y="38"/>
                  </a:cxn>
                  <a:cxn ang="0">
                    <a:pos x="26" y="56"/>
                  </a:cxn>
                  <a:cxn ang="0">
                    <a:pos x="52" y="82"/>
                  </a:cxn>
                  <a:cxn ang="0">
                    <a:pos x="90" y="104"/>
                  </a:cxn>
                  <a:cxn ang="0">
                    <a:pos x="94" y="68"/>
                  </a:cxn>
                  <a:cxn ang="0">
                    <a:pos x="85" y="56"/>
                  </a:cxn>
                  <a:cxn ang="0">
                    <a:pos x="66" y="52"/>
                  </a:cxn>
                  <a:cxn ang="0">
                    <a:pos x="66" y="52"/>
                  </a:cxn>
                  <a:cxn ang="0">
                    <a:pos x="75" y="35"/>
                  </a:cxn>
                  <a:cxn ang="0">
                    <a:pos x="68" y="26"/>
                  </a:cxn>
                </a:cxnLst>
                <a:rect l="0" t="0" r="r" b="b"/>
                <a:pathLst>
                  <a:path w="94" h="104">
                    <a:moveTo>
                      <a:pt x="68" y="26"/>
                    </a:moveTo>
                    <a:lnTo>
                      <a:pt x="68" y="26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52" y="28"/>
                    </a:lnTo>
                    <a:lnTo>
                      <a:pt x="47" y="4"/>
                    </a:lnTo>
                    <a:lnTo>
                      <a:pt x="31" y="0"/>
                    </a:lnTo>
                    <a:lnTo>
                      <a:pt x="21" y="19"/>
                    </a:lnTo>
                    <a:lnTo>
                      <a:pt x="0" y="38"/>
                    </a:lnTo>
                    <a:lnTo>
                      <a:pt x="26" y="56"/>
                    </a:lnTo>
                    <a:lnTo>
                      <a:pt x="52" y="82"/>
                    </a:lnTo>
                    <a:lnTo>
                      <a:pt x="90" y="104"/>
                    </a:lnTo>
                    <a:lnTo>
                      <a:pt x="94" y="68"/>
                    </a:lnTo>
                    <a:lnTo>
                      <a:pt x="85" y="56"/>
                    </a:lnTo>
                    <a:lnTo>
                      <a:pt x="66" y="52"/>
                    </a:lnTo>
                    <a:lnTo>
                      <a:pt x="66" y="52"/>
                    </a:lnTo>
                    <a:lnTo>
                      <a:pt x="75" y="35"/>
                    </a:lnTo>
                    <a:lnTo>
                      <a:pt x="68" y="2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6" name="Freeform 239"/>
              <p:cNvSpPr>
                <a:spLocks/>
              </p:cNvSpPr>
              <p:nvPr/>
            </p:nvSpPr>
            <p:spPr bwMode="auto">
              <a:xfrm>
                <a:off x="2806700" y="3086101"/>
                <a:ext cx="149225" cy="104775"/>
              </a:xfrm>
              <a:custGeom>
                <a:avLst/>
                <a:gdLst/>
                <a:ahLst/>
                <a:cxnLst>
                  <a:cxn ang="0">
                    <a:pos x="42" y="49"/>
                  </a:cxn>
                  <a:cxn ang="0">
                    <a:pos x="54" y="49"/>
                  </a:cxn>
                  <a:cxn ang="0">
                    <a:pos x="75" y="66"/>
                  </a:cxn>
                  <a:cxn ang="0">
                    <a:pos x="78" y="66"/>
                  </a:cxn>
                  <a:cxn ang="0">
                    <a:pos x="80" y="66"/>
                  </a:cxn>
                  <a:cxn ang="0">
                    <a:pos x="78" y="52"/>
                  </a:cxn>
                  <a:cxn ang="0">
                    <a:pos x="85" y="47"/>
                  </a:cxn>
                  <a:cxn ang="0">
                    <a:pos x="85" y="47"/>
                  </a:cxn>
                  <a:cxn ang="0">
                    <a:pos x="87" y="47"/>
                  </a:cxn>
                  <a:cxn ang="0">
                    <a:pos x="94" y="40"/>
                  </a:cxn>
                  <a:cxn ang="0">
                    <a:pos x="87" y="23"/>
                  </a:cxn>
                  <a:cxn ang="0">
                    <a:pos x="85" y="19"/>
                  </a:cxn>
                  <a:cxn ang="0">
                    <a:pos x="85" y="19"/>
                  </a:cxn>
                  <a:cxn ang="0">
                    <a:pos x="80" y="9"/>
                  </a:cxn>
                  <a:cxn ang="0">
                    <a:pos x="61" y="0"/>
                  </a:cxn>
                  <a:cxn ang="0">
                    <a:pos x="59" y="0"/>
                  </a:cxn>
                  <a:cxn ang="0">
                    <a:pos x="42" y="2"/>
                  </a:cxn>
                  <a:cxn ang="0">
                    <a:pos x="33" y="9"/>
                  </a:cxn>
                  <a:cxn ang="0">
                    <a:pos x="18" y="2"/>
                  </a:cxn>
                  <a:cxn ang="0">
                    <a:pos x="16" y="7"/>
                  </a:cxn>
                  <a:cxn ang="0">
                    <a:pos x="0" y="14"/>
                  </a:cxn>
                  <a:cxn ang="0">
                    <a:pos x="28" y="40"/>
                  </a:cxn>
                  <a:cxn ang="0">
                    <a:pos x="42" y="40"/>
                  </a:cxn>
                  <a:cxn ang="0">
                    <a:pos x="40" y="44"/>
                  </a:cxn>
                  <a:cxn ang="0">
                    <a:pos x="37" y="49"/>
                  </a:cxn>
                  <a:cxn ang="0">
                    <a:pos x="42" y="49"/>
                  </a:cxn>
                </a:cxnLst>
                <a:rect l="0" t="0" r="r" b="b"/>
                <a:pathLst>
                  <a:path w="94" h="66">
                    <a:moveTo>
                      <a:pt x="42" y="49"/>
                    </a:moveTo>
                    <a:lnTo>
                      <a:pt x="54" y="49"/>
                    </a:lnTo>
                    <a:lnTo>
                      <a:pt x="75" y="66"/>
                    </a:lnTo>
                    <a:lnTo>
                      <a:pt x="78" y="66"/>
                    </a:lnTo>
                    <a:lnTo>
                      <a:pt x="80" y="66"/>
                    </a:lnTo>
                    <a:lnTo>
                      <a:pt x="78" y="52"/>
                    </a:lnTo>
                    <a:lnTo>
                      <a:pt x="85" y="47"/>
                    </a:lnTo>
                    <a:lnTo>
                      <a:pt x="85" y="47"/>
                    </a:lnTo>
                    <a:lnTo>
                      <a:pt x="87" y="47"/>
                    </a:lnTo>
                    <a:lnTo>
                      <a:pt x="94" y="40"/>
                    </a:lnTo>
                    <a:lnTo>
                      <a:pt x="87" y="23"/>
                    </a:lnTo>
                    <a:lnTo>
                      <a:pt x="85" y="19"/>
                    </a:lnTo>
                    <a:lnTo>
                      <a:pt x="85" y="19"/>
                    </a:lnTo>
                    <a:lnTo>
                      <a:pt x="80" y="9"/>
                    </a:lnTo>
                    <a:lnTo>
                      <a:pt x="61" y="0"/>
                    </a:lnTo>
                    <a:lnTo>
                      <a:pt x="59" y="0"/>
                    </a:lnTo>
                    <a:lnTo>
                      <a:pt x="42" y="2"/>
                    </a:lnTo>
                    <a:lnTo>
                      <a:pt x="33" y="9"/>
                    </a:lnTo>
                    <a:lnTo>
                      <a:pt x="18" y="2"/>
                    </a:lnTo>
                    <a:lnTo>
                      <a:pt x="16" y="7"/>
                    </a:lnTo>
                    <a:lnTo>
                      <a:pt x="0" y="14"/>
                    </a:lnTo>
                    <a:lnTo>
                      <a:pt x="28" y="40"/>
                    </a:lnTo>
                    <a:lnTo>
                      <a:pt x="42" y="40"/>
                    </a:lnTo>
                    <a:lnTo>
                      <a:pt x="40" y="44"/>
                    </a:lnTo>
                    <a:lnTo>
                      <a:pt x="37" y="49"/>
                    </a:lnTo>
                    <a:lnTo>
                      <a:pt x="42" y="4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7" name="Freeform 240"/>
              <p:cNvSpPr>
                <a:spLocks/>
              </p:cNvSpPr>
              <p:nvPr/>
            </p:nvSpPr>
            <p:spPr bwMode="auto">
              <a:xfrm>
                <a:off x="4186238" y="3744913"/>
                <a:ext cx="374650" cy="360363"/>
              </a:xfrm>
              <a:custGeom>
                <a:avLst/>
                <a:gdLst/>
                <a:ahLst/>
                <a:cxnLst>
                  <a:cxn ang="0">
                    <a:pos x="220" y="180"/>
                  </a:cxn>
                  <a:cxn ang="0">
                    <a:pos x="217" y="180"/>
                  </a:cxn>
                  <a:cxn ang="0">
                    <a:pos x="220" y="156"/>
                  </a:cxn>
                  <a:cxn ang="0">
                    <a:pos x="210" y="142"/>
                  </a:cxn>
                  <a:cxn ang="0">
                    <a:pos x="210" y="140"/>
                  </a:cxn>
                  <a:cxn ang="0">
                    <a:pos x="184" y="126"/>
                  </a:cxn>
                  <a:cxn ang="0">
                    <a:pos x="182" y="123"/>
                  </a:cxn>
                  <a:cxn ang="0">
                    <a:pos x="172" y="107"/>
                  </a:cxn>
                  <a:cxn ang="0">
                    <a:pos x="172" y="104"/>
                  </a:cxn>
                  <a:cxn ang="0">
                    <a:pos x="163" y="100"/>
                  </a:cxn>
                  <a:cxn ang="0">
                    <a:pos x="158" y="97"/>
                  </a:cxn>
                  <a:cxn ang="0">
                    <a:pos x="163" y="85"/>
                  </a:cxn>
                  <a:cxn ang="0">
                    <a:pos x="180" y="50"/>
                  </a:cxn>
                  <a:cxn ang="0">
                    <a:pos x="182" y="45"/>
                  </a:cxn>
                  <a:cxn ang="0">
                    <a:pos x="161" y="41"/>
                  </a:cxn>
                  <a:cxn ang="0">
                    <a:pos x="158" y="41"/>
                  </a:cxn>
                  <a:cxn ang="0">
                    <a:pos x="144" y="10"/>
                  </a:cxn>
                  <a:cxn ang="0">
                    <a:pos x="144" y="7"/>
                  </a:cxn>
                  <a:cxn ang="0">
                    <a:pos x="94" y="0"/>
                  </a:cxn>
                  <a:cxn ang="0">
                    <a:pos x="87" y="5"/>
                  </a:cxn>
                  <a:cxn ang="0">
                    <a:pos x="85" y="7"/>
                  </a:cxn>
                  <a:cxn ang="0">
                    <a:pos x="73" y="24"/>
                  </a:cxn>
                  <a:cxn ang="0">
                    <a:pos x="64" y="26"/>
                  </a:cxn>
                  <a:cxn ang="0">
                    <a:pos x="64" y="26"/>
                  </a:cxn>
                  <a:cxn ang="0">
                    <a:pos x="59" y="71"/>
                  </a:cxn>
                  <a:cxn ang="0">
                    <a:pos x="59" y="71"/>
                  </a:cxn>
                  <a:cxn ang="0">
                    <a:pos x="57" y="76"/>
                  </a:cxn>
                  <a:cxn ang="0">
                    <a:pos x="47" y="85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5" y="137"/>
                  </a:cxn>
                  <a:cxn ang="0">
                    <a:pos x="7" y="142"/>
                  </a:cxn>
                  <a:cxn ang="0">
                    <a:pos x="9" y="144"/>
                  </a:cxn>
                  <a:cxn ang="0">
                    <a:pos x="9" y="147"/>
                  </a:cxn>
                  <a:cxn ang="0">
                    <a:pos x="40" y="154"/>
                  </a:cxn>
                  <a:cxn ang="0">
                    <a:pos x="80" y="175"/>
                  </a:cxn>
                  <a:cxn ang="0">
                    <a:pos x="144" y="227"/>
                  </a:cxn>
                  <a:cxn ang="0">
                    <a:pos x="189" y="227"/>
                  </a:cxn>
                  <a:cxn ang="0">
                    <a:pos x="191" y="222"/>
                  </a:cxn>
                  <a:cxn ang="0">
                    <a:pos x="191" y="222"/>
                  </a:cxn>
                  <a:cxn ang="0">
                    <a:pos x="201" y="206"/>
                  </a:cxn>
                  <a:cxn ang="0">
                    <a:pos x="222" y="206"/>
                  </a:cxn>
                  <a:cxn ang="0">
                    <a:pos x="227" y="201"/>
                  </a:cxn>
                  <a:cxn ang="0">
                    <a:pos x="234" y="204"/>
                  </a:cxn>
                  <a:cxn ang="0">
                    <a:pos x="236" y="206"/>
                  </a:cxn>
                  <a:cxn ang="0">
                    <a:pos x="222" y="192"/>
                  </a:cxn>
                  <a:cxn ang="0">
                    <a:pos x="222" y="182"/>
                  </a:cxn>
                  <a:cxn ang="0">
                    <a:pos x="222" y="180"/>
                  </a:cxn>
                  <a:cxn ang="0">
                    <a:pos x="220" y="180"/>
                  </a:cxn>
                </a:cxnLst>
                <a:rect l="0" t="0" r="r" b="b"/>
                <a:pathLst>
                  <a:path w="236" h="227">
                    <a:moveTo>
                      <a:pt x="220" y="180"/>
                    </a:moveTo>
                    <a:lnTo>
                      <a:pt x="217" y="180"/>
                    </a:lnTo>
                    <a:lnTo>
                      <a:pt x="220" y="156"/>
                    </a:lnTo>
                    <a:lnTo>
                      <a:pt x="210" y="142"/>
                    </a:lnTo>
                    <a:lnTo>
                      <a:pt x="210" y="140"/>
                    </a:lnTo>
                    <a:lnTo>
                      <a:pt x="184" y="126"/>
                    </a:lnTo>
                    <a:lnTo>
                      <a:pt x="182" y="123"/>
                    </a:lnTo>
                    <a:lnTo>
                      <a:pt x="172" y="107"/>
                    </a:lnTo>
                    <a:lnTo>
                      <a:pt x="172" y="104"/>
                    </a:lnTo>
                    <a:lnTo>
                      <a:pt x="163" y="100"/>
                    </a:lnTo>
                    <a:lnTo>
                      <a:pt x="158" y="97"/>
                    </a:lnTo>
                    <a:lnTo>
                      <a:pt x="163" y="85"/>
                    </a:lnTo>
                    <a:lnTo>
                      <a:pt x="180" y="50"/>
                    </a:lnTo>
                    <a:lnTo>
                      <a:pt x="182" y="45"/>
                    </a:lnTo>
                    <a:lnTo>
                      <a:pt x="161" y="41"/>
                    </a:lnTo>
                    <a:lnTo>
                      <a:pt x="158" y="41"/>
                    </a:lnTo>
                    <a:lnTo>
                      <a:pt x="144" y="10"/>
                    </a:lnTo>
                    <a:lnTo>
                      <a:pt x="144" y="7"/>
                    </a:lnTo>
                    <a:lnTo>
                      <a:pt x="94" y="0"/>
                    </a:lnTo>
                    <a:lnTo>
                      <a:pt x="87" y="5"/>
                    </a:lnTo>
                    <a:lnTo>
                      <a:pt x="85" y="7"/>
                    </a:lnTo>
                    <a:lnTo>
                      <a:pt x="73" y="24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59" y="71"/>
                    </a:lnTo>
                    <a:lnTo>
                      <a:pt x="59" y="71"/>
                    </a:lnTo>
                    <a:lnTo>
                      <a:pt x="57" y="76"/>
                    </a:lnTo>
                    <a:lnTo>
                      <a:pt x="47" y="85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5" y="137"/>
                    </a:lnTo>
                    <a:lnTo>
                      <a:pt x="7" y="142"/>
                    </a:lnTo>
                    <a:lnTo>
                      <a:pt x="9" y="144"/>
                    </a:lnTo>
                    <a:lnTo>
                      <a:pt x="9" y="147"/>
                    </a:lnTo>
                    <a:lnTo>
                      <a:pt x="40" y="154"/>
                    </a:lnTo>
                    <a:lnTo>
                      <a:pt x="80" y="175"/>
                    </a:lnTo>
                    <a:lnTo>
                      <a:pt x="144" y="227"/>
                    </a:lnTo>
                    <a:lnTo>
                      <a:pt x="189" y="227"/>
                    </a:lnTo>
                    <a:lnTo>
                      <a:pt x="191" y="222"/>
                    </a:lnTo>
                    <a:lnTo>
                      <a:pt x="191" y="222"/>
                    </a:lnTo>
                    <a:lnTo>
                      <a:pt x="201" y="206"/>
                    </a:lnTo>
                    <a:lnTo>
                      <a:pt x="222" y="206"/>
                    </a:lnTo>
                    <a:lnTo>
                      <a:pt x="227" y="201"/>
                    </a:lnTo>
                    <a:lnTo>
                      <a:pt x="234" y="204"/>
                    </a:lnTo>
                    <a:lnTo>
                      <a:pt x="236" y="206"/>
                    </a:lnTo>
                    <a:lnTo>
                      <a:pt x="222" y="192"/>
                    </a:lnTo>
                    <a:lnTo>
                      <a:pt x="222" y="182"/>
                    </a:lnTo>
                    <a:lnTo>
                      <a:pt x="222" y="180"/>
                    </a:lnTo>
                    <a:lnTo>
                      <a:pt x="220" y="18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8" name="Freeform 241"/>
              <p:cNvSpPr>
                <a:spLocks/>
              </p:cNvSpPr>
              <p:nvPr/>
            </p:nvSpPr>
            <p:spPr bwMode="auto">
              <a:xfrm>
                <a:off x="4230688" y="3475038"/>
                <a:ext cx="255587" cy="120650"/>
              </a:xfrm>
              <a:custGeom>
                <a:avLst/>
                <a:gdLst/>
                <a:ahLst/>
                <a:cxnLst>
                  <a:cxn ang="0">
                    <a:pos x="24" y="17"/>
                  </a:cxn>
                  <a:cxn ang="0">
                    <a:pos x="38" y="26"/>
                  </a:cxn>
                  <a:cxn ang="0">
                    <a:pos x="43" y="50"/>
                  </a:cxn>
                  <a:cxn ang="0">
                    <a:pos x="41" y="57"/>
                  </a:cxn>
                  <a:cxn ang="0">
                    <a:pos x="38" y="59"/>
                  </a:cxn>
                  <a:cxn ang="0">
                    <a:pos x="59" y="64"/>
                  </a:cxn>
                  <a:cxn ang="0">
                    <a:pos x="69" y="59"/>
                  </a:cxn>
                  <a:cxn ang="0">
                    <a:pos x="81" y="74"/>
                  </a:cxn>
                  <a:cxn ang="0">
                    <a:pos x="90" y="71"/>
                  </a:cxn>
                  <a:cxn ang="0">
                    <a:pos x="100" y="69"/>
                  </a:cxn>
                  <a:cxn ang="0">
                    <a:pos x="118" y="66"/>
                  </a:cxn>
                  <a:cxn ang="0">
                    <a:pos x="126" y="64"/>
                  </a:cxn>
                  <a:cxn ang="0">
                    <a:pos x="126" y="64"/>
                  </a:cxn>
                  <a:cxn ang="0">
                    <a:pos x="156" y="76"/>
                  </a:cxn>
                  <a:cxn ang="0">
                    <a:pos x="159" y="71"/>
                  </a:cxn>
                  <a:cxn ang="0">
                    <a:pos x="161" y="66"/>
                  </a:cxn>
                  <a:cxn ang="0">
                    <a:pos x="147" y="57"/>
                  </a:cxn>
                  <a:cxn ang="0">
                    <a:pos x="154" y="50"/>
                  </a:cxn>
                  <a:cxn ang="0">
                    <a:pos x="135" y="40"/>
                  </a:cxn>
                  <a:cxn ang="0">
                    <a:pos x="137" y="31"/>
                  </a:cxn>
                  <a:cxn ang="0">
                    <a:pos x="118" y="24"/>
                  </a:cxn>
                  <a:cxn ang="0">
                    <a:pos x="116" y="24"/>
                  </a:cxn>
                  <a:cxn ang="0">
                    <a:pos x="100" y="29"/>
                  </a:cxn>
                  <a:cxn ang="0">
                    <a:pos x="95" y="31"/>
                  </a:cxn>
                  <a:cxn ang="0">
                    <a:pos x="69" y="10"/>
                  </a:cxn>
                  <a:cxn ang="0">
                    <a:pos x="38" y="1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5" y="3"/>
                  </a:cxn>
                  <a:cxn ang="0">
                    <a:pos x="0" y="3"/>
                  </a:cxn>
                  <a:cxn ang="0">
                    <a:pos x="24" y="17"/>
                  </a:cxn>
                </a:cxnLst>
                <a:rect l="0" t="0" r="r" b="b"/>
                <a:pathLst>
                  <a:path w="161" h="76">
                    <a:moveTo>
                      <a:pt x="24" y="17"/>
                    </a:moveTo>
                    <a:lnTo>
                      <a:pt x="38" y="26"/>
                    </a:lnTo>
                    <a:lnTo>
                      <a:pt x="43" y="50"/>
                    </a:lnTo>
                    <a:lnTo>
                      <a:pt x="41" y="57"/>
                    </a:lnTo>
                    <a:lnTo>
                      <a:pt x="38" y="59"/>
                    </a:lnTo>
                    <a:lnTo>
                      <a:pt x="59" y="64"/>
                    </a:lnTo>
                    <a:lnTo>
                      <a:pt x="69" y="59"/>
                    </a:lnTo>
                    <a:lnTo>
                      <a:pt x="81" y="74"/>
                    </a:lnTo>
                    <a:lnTo>
                      <a:pt x="90" y="71"/>
                    </a:lnTo>
                    <a:lnTo>
                      <a:pt x="100" y="69"/>
                    </a:lnTo>
                    <a:lnTo>
                      <a:pt x="118" y="66"/>
                    </a:lnTo>
                    <a:lnTo>
                      <a:pt x="126" y="64"/>
                    </a:lnTo>
                    <a:lnTo>
                      <a:pt x="126" y="64"/>
                    </a:lnTo>
                    <a:lnTo>
                      <a:pt x="156" y="76"/>
                    </a:lnTo>
                    <a:lnTo>
                      <a:pt x="159" y="71"/>
                    </a:lnTo>
                    <a:lnTo>
                      <a:pt x="161" y="66"/>
                    </a:lnTo>
                    <a:lnTo>
                      <a:pt x="147" y="57"/>
                    </a:lnTo>
                    <a:lnTo>
                      <a:pt x="154" y="50"/>
                    </a:lnTo>
                    <a:lnTo>
                      <a:pt x="135" y="40"/>
                    </a:lnTo>
                    <a:lnTo>
                      <a:pt x="137" y="31"/>
                    </a:lnTo>
                    <a:lnTo>
                      <a:pt x="118" y="24"/>
                    </a:lnTo>
                    <a:lnTo>
                      <a:pt x="116" y="24"/>
                    </a:lnTo>
                    <a:lnTo>
                      <a:pt x="100" y="29"/>
                    </a:lnTo>
                    <a:lnTo>
                      <a:pt x="95" y="31"/>
                    </a:lnTo>
                    <a:lnTo>
                      <a:pt x="69" y="10"/>
                    </a:lnTo>
                    <a:lnTo>
                      <a:pt x="38" y="1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5" y="3"/>
                    </a:lnTo>
                    <a:lnTo>
                      <a:pt x="0" y="3"/>
                    </a:lnTo>
                    <a:lnTo>
                      <a:pt x="24" y="1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9" name="Freeform 242"/>
              <p:cNvSpPr>
                <a:spLocks/>
              </p:cNvSpPr>
              <p:nvPr/>
            </p:nvSpPr>
            <p:spPr bwMode="auto">
              <a:xfrm>
                <a:off x="2071688" y="4708526"/>
                <a:ext cx="107950" cy="30163"/>
              </a:xfrm>
              <a:custGeom>
                <a:avLst/>
                <a:gdLst/>
                <a:ahLst/>
                <a:cxnLst>
                  <a:cxn ang="0">
                    <a:pos x="33" y="8"/>
                  </a:cxn>
                  <a:cxn ang="0">
                    <a:pos x="7" y="8"/>
                  </a:cxn>
                  <a:cxn ang="0">
                    <a:pos x="4" y="5"/>
                  </a:cxn>
                  <a:cxn ang="0">
                    <a:pos x="0" y="10"/>
                  </a:cxn>
                  <a:cxn ang="0">
                    <a:pos x="0" y="19"/>
                  </a:cxn>
                  <a:cxn ang="0">
                    <a:pos x="25" y="15"/>
                  </a:cxn>
                  <a:cxn ang="0">
                    <a:pos x="44" y="5"/>
                  </a:cxn>
                  <a:cxn ang="0">
                    <a:pos x="61" y="12"/>
                  </a:cxn>
                  <a:cxn ang="0">
                    <a:pos x="68" y="10"/>
                  </a:cxn>
                  <a:cxn ang="0">
                    <a:pos x="47" y="0"/>
                  </a:cxn>
                  <a:cxn ang="0">
                    <a:pos x="33" y="8"/>
                  </a:cxn>
                </a:cxnLst>
                <a:rect l="0" t="0" r="r" b="b"/>
                <a:pathLst>
                  <a:path w="68" h="19">
                    <a:moveTo>
                      <a:pt x="33" y="8"/>
                    </a:moveTo>
                    <a:lnTo>
                      <a:pt x="7" y="8"/>
                    </a:lnTo>
                    <a:lnTo>
                      <a:pt x="4" y="5"/>
                    </a:lnTo>
                    <a:lnTo>
                      <a:pt x="0" y="10"/>
                    </a:lnTo>
                    <a:lnTo>
                      <a:pt x="0" y="19"/>
                    </a:lnTo>
                    <a:lnTo>
                      <a:pt x="25" y="15"/>
                    </a:lnTo>
                    <a:lnTo>
                      <a:pt x="44" y="5"/>
                    </a:lnTo>
                    <a:lnTo>
                      <a:pt x="61" y="12"/>
                    </a:lnTo>
                    <a:lnTo>
                      <a:pt x="68" y="10"/>
                    </a:lnTo>
                    <a:lnTo>
                      <a:pt x="47" y="0"/>
                    </a:lnTo>
                    <a:lnTo>
                      <a:pt x="33" y="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0" name="Freeform 243"/>
              <p:cNvSpPr>
                <a:spLocks/>
              </p:cNvSpPr>
              <p:nvPr/>
            </p:nvSpPr>
            <p:spPr bwMode="auto">
              <a:xfrm>
                <a:off x="2941638" y="3279776"/>
                <a:ext cx="179387" cy="76200"/>
              </a:xfrm>
              <a:custGeom>
                <a:avLst/>
                <a:gdLst/>
                <a:ahLst/>
                <a:cxnLst>
                  <a:cxn ang="0">
                    <a:pos x="104" y="24"/>
                  </a:cxn>
                  <a:cxn ang="0">
                    <a:pos x="89" y="17"/>
                  </a:cxn>
                  <a:cxn ang="0">
                    <a:pos x="87" y="17"/>
                  </a:cxn>
                  <a:cxn ang="0">
                    <a:pos x="85" y="17"/>
                  </a:cxn>
                  <a:cxn ang="0">
                    <a:pos x="85" y="15"/>
                  </a:cxn>
                  <a:cxn ang="0">
                    <a:pos x="85" y="12"/>
                  </a:cxn>
                  <a:cxn ang="0">
                    <a:pos x="89" y="5"/>
                  </a:cxn>
                  <a:cxn ang="0">
                    <a:pos x="89" y="5"/>
                  </a:cxn>
                  <a:cxn ang="0">
                    <a:pos x="89" y="3"/>
                  </a:cxn>
                  <a:cxn ang="0">
                    <a:pos x="87" y="5"/>
                  </a:cxn>
                  <a:cxn ang="0">
                    <a:pos x="87" y="5"/>
                  </a:cxn>
                  <a:cxn ang="0">
                    <a:pos x="85" y="5"/>
                  </a:cxn>
                  <a:cxn ang="0">
                    <a:pos x="80" y="0"/>
                  </a:cxn>
                  <a:cxn ang="0">
                    <a:pos x="59" y="0"/>
                  </a:cxn>
                  <a:cxn ang="0">
                    <a:pos x="42" y="0"/>
                  </a:cxn>
                  <a:cxn ang="0">
                    <a:pos x="40" y="0"/>
                  </a:cxn>
                  <a:cxn ang="0">
                    <a:pos x="26" y="10"/>
                  </a:cxn>
                  <a:cxn ang="0">
                    <a:pos x="0" y="29"/>
                  </a:cxn>
                  <a:cxn ang="0">
                    <a:pos x="2" y="38"/>
                  </a:cxn>
                  <a:cxn ang="0">
                    <a:pos x="4" y="38"/>
                  </a:cxn>
                  <a:cxn ang="0">
                    <a:pos x="7" y="36"/>
                  </a:cxn>
                  <a:cxn ang="0">
                    <a:pos x="11" y="34"/>
                  </a:cxn>
                  <a:cxn ang="0">
                    <a:pos x="19" y="36"/>
                  </a:cxn>
                  <a:cxn ang="0">
                    <a:pos x="19" y="41"/>
                  </a:cxn>
                  <a:cxn ang="0">
                    <a:pos x="19" y="43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47" y="48"/>
                  </a:cxn>
                  <a:cxn ang="0">
                    <a:pos x="49" y="38"/>
                  </a:cxn>
                  <a:cxn ang="0">
                    <a:pos x="68" y="45"/>
                  </a:cxn>
                  <a:cxn ang="0">
                    <a:pos x="80" y="34"/>
                  </a:cxn>
                  <a:cxn ang="0">
                    <a:pos x="99" y="36"/>
                  </a:cxn>
                  <a:cxn ang="0">
                    <a:pos x="108" y="29"/>
                  </a:cxn>
                  <a:cxn ang="0">
                    <a:pos x="111" y="26"/>
                  </a:cxn>
                  <a:cxn ang="0">
                    <a:pos x="113" y="24"/>
                  </a:cxn>
                  <a:cxn ang="0">
                    <a:pos x="104" y="24"/>
                  </a:cxn>
                </a:cxnLst>
                <a:rect l="0" t="0" r="r" b="b"/>
                <a:pathLst>
                  <a:path w="113" h="48">
                    <a:moveTo>
                      <a:pt x="104" y="24"/>
                    </a:moveTo>
                    <a:lnTo>
                      <a:pt x="89" y="17"/>
                    </a:lnTo>
                    <a:lnTo>
                      <a:pt x="87" y="17"/>
                    </a:lnTo>
                    <a:lnTo>
                      <a:pt x="85" y="17"/>
                    </a:lnTo>
                    <a:lnTo>
                      <a:pt x="85" y="15"/>
                    </a:lnTo>
                    <a:lnTo>
                      <a:pt x="85" y="12"/>
                    </a:lnTo>
                    <a:lnTo>
                      <a:pt x="89" y="5"/>
                    </a:lnTo>
                    <a:lnTo>
                      <a:pt x="89" y="5"/>
                    </a:lnTo>
                    <a:lnTo>
                      <a:pt x="89" y="3"/>
                    </a:lnTo>
                    <a:lnTo>
                      <a:pt x="87" y="5"/>
                    </a:lnTo>
                    <a:lnTo>
                      <a:pt x="87" y="5"/>
                    </a:lnTo>
                    <a:lnTo>
                      <a:pt x="85" y="5"/>
                    </a:lnTo>
                    <a:lnTo>
                      <a:pt x="80" y="0"/>
                    </a:lnTo>
                    <a:lnTo>
                      <a:pt x="59" y="0"/>
                    </a:lnTo>
                    <a:lnTo>
                      <a:pt x="42" y="0"/>
                    </a:lnTo>
                    <a:lnTo>
                      <a:pt x="40" y="0"/>
                    </a:lnTo>
                    <a:lnTo>
                      <a:pt x="26" y="10"/>
                    </a:lnTo>
                    <a:lnTo>
                      <a:pt x="0" y="29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7" y="36"/>
                    </a:lnTo>
                    <a:lnTo>
                      <a:pt x="11" y="34"/>
                    </a:lnTo>
                    <a:lnTo>
                      <a:pt x="19" y="36"/>
                    </a:lnTo>
                    <a:lnTo>
                      <a:pt x="19" y="41"/>
                    </a:lnTo>
                    <a:lnTo>
                      <a:pt x="19" y="43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47" y="48"/>
                    </a:lnTo>
                    <a:lnTo>
                      <a:pt x="49" y="38"/>
                    </a:lnTo>
                    <a:lnTo>
                      <a:pt x="68" y="45"/>
                    </a:lnTo>
                    <a:lnTo>
                      <a:pt x="80" y="34"/>
                    </a:lnTo>
                    <a:lnTo>
                      <a:pt x="99" y="36"/>
                    </a:lnTo>
                    <a:lnTo>
                      <a:pt x="108" y="29"/>
                    </a:lnTo>
                    <a:lnTo>
                      <a:pt x="111" y="26"/>
                    </a:lnTo>
                    <a:lnTo>
                      <a:pt x="113" y="24"/>
                    </a:lnTo>
                    <a:lnTo>
                      <a:pt x="104" y="2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1" name="Freeform 244"/>
              <p:cNvSpPr>
                <a:spLocks/>
              </p:cNvSpPr>
              <p:nvPr/>
            </p:nvSpPr>
            <p:spPr bwMode="auto">
              <a:xfrm>
                <a:off x="3230563" y="4333876"/>
                <a:ext cx="400050" cy="627063"/>
              </a:xfrm>
              <a:custGeom>
                <a:avLst/>
                <a:gdLst/>
                <a:ahLst/>
                <a:cxnLst>
                  <a:cxn ang="0">
                    <a:pos x="37" y="12"/>
                  </a:cxn>
                  <a:cxn ang="0">
                    <a:pos x="44" y="50"/>
                  </a:cxn>
                  <a:cxn ang="0">
                    <a:pos x="63" y="78"/>
                  </a:cxn>
                  <a:cxn ang="0">
                    <a:pos x="56" y="88"/>
                  </a:cxn>
                  <a:cxn ang="0">
                    <a:pos x="49" y="163"/>
                  </a:cxn>
                  <a:cxn ang="0">
                    <a:pos x="21" y="192"/>
                  </a:cxn>
                  <a:cxn ang="0">
                    <a:pos x="0" y="225"/>
                  </a:cxn>
                  <a:cxn ang="0">
                    <a:pos x="4" y="239"/>
                  </a:cxn>
                  <a:cxn ang="0">
                    <a:pos x="2" y="241"/>
                  </a:cxn>
                  <a:cxn ang="0">
                    <a:pos x="2" y="241"/>
                  </a:cxn>
                  <a:cxn ang="0">
                    <a:pos x="14" y="258"/>
                  </a:cxn>
                  <a:cxn ang="0">
                    <a:pos x="14" y="258"/>
                  </a:cxn>
                  <a:cxn ang="0">
                    <a:pos x="16" y="258"/>
                  </a:cxn>
                  <a:cxn ang="0">
                    <a:pos x="18" y="258"/>
                  </a:cxn>
                  <a:cxn ang="0">
                    <a:pos x="18" y="258"/>
                  </a:cxn>
                  <a:cxn ang="0">
                    <a:pos x="21" y="258"/>
                  </a:cxn>
                  <a:cxn ang="0">
                    <a:pos x="23" y="260"/>
                  </a:cxn>
                  <a:cxn ang="0">
                    <a:pos x="28" y="260"/>
                  </a:cxn>
                  <a:cxn ang="0">
                    <a:pos x="26" y="260"/>
                  </a:cxn>
                  <a:cxn ang="0">
                    <a:pos x="23" y="260"/>
                  </a:cxn>
                  <a:cxn ang="0">
                    <a:pos x="33" y="272"/>
                  </a:cxn>
                  <a:cxn ang="0">
                    <a:pos x="37" y="296"/>
                  </a:cxn>
                  <a:cxn ang="0">
                    <a:pos x="37" y="298"/>
                  </a:cxn>
                  <a:cxn ang="0">
                    <a:pos x="35" y="312"/>
                  </a:cxn>
                  <a:cxn ang="0">
                    <a:pos x="35" y="317"/>
                  </a:cxn>
                  <a:cxn ang="0">
                    <a:pos x="47" y="331"/>
                  </a:cxn>
                  <a:cxn ang="0">
                    <a:pos x="52" y="336"/>
                  </a:cxn>
                  <a:cxn ang="0">
                    <a:pos x="16" y="336"/>
                  </a:cxn>
                  <a:cxn ang="0">
                    <a:pos x="11" y="343"/>
                  </a:cxn>
                  <a:cxn ang="0">
                    <a:pos x="9" y="345"/>
                  </a:cxn>
                  <a:cxn ang="0">
                    <a:pos x="42" y="371"/>
                  </a:cxn>
                  <a:cxn ang="0">
                    <a:pos x="47" y="392"/>
                  </a:cxn>
                  <a:cxn ang="0">
                    <a:pos x="47" y="395"/>
                  </a:cxn>
                  <a:cxn ang="0">
                    <a:pos x="70" y="385"/>
                  </a:cxn>
                  <a:cxn ang="0">
                    <a:pos x="70" y="388"/>
                  </a:cxn>
                  <a:cxn ang="0">
                    <a:pos x="73" y="388"/>
                  </a:cxn>
                  <a:cxn ang="0">
                    <a:pos x="77" y="395"/>
                  </a:cxn>
                  <a:cxn ang="0">
                    <a:pos x="96" y="383"/>
                  </a:cxn>
                  <a:cxn ang="0">
                    <a:pos x="118" y="383"/>
                  </a:cxn>
                  <a:cxn ang="0">
                    <a:pos x="134" y="366"/>
                  </a:cxn>
                  <a:cxn ang="0">
                    <a:pos x="132" y="357"/>
                  </a:cxn>
                  <a:cxn ang="0">
                    <a:pos x="167" y="357"/>
                  </a:cxn>
                  <a:cxn ang="0">
                    <a:pos x="215" y="312"/>
                  </a:cxn>
                  <a:cxn ang="0">
                    <a:pos x="215" y="312"/>
                  </a:cxn>
                  <a:cxn ang="0">
                    <a:pos x="217" y="310"/>
                  </a:cxn>
                  <a:cxn ang="0">
                    <a:pos x="222" y="312"/>
                  </a:cxn>
                  <a:cxn ang="0">
                    <a:pos x="226" y="314"/>
                  </a:cxn>
                  <a:cxn ang="0">
                    <a:pos x="226" y="300"/>
                  </a:cxn>
                  <a:cxn ang="0">
                    <a:pos x="210" y="267"/>
                  </a:cxn>
                  <a:cxn ang="0">
                    <a:pos x="200" y="267"/>
                  </a:cxn>
                  <a:cxn ang="0">
                    <a:pos x="210" y="251"/>
                  </a:cxn>
                  <a:cxn ang="0">
                    <a:pos x="207" y="241"/>
                  </a:cxn>
                  <a:cxn ang="0">
                    <a:pos x="219" y="232"/>
                  </a:cxn>
                  <a:cxn ang="0">
                    <a:pos x="233" y="194"/>
                  </a:cxn>
                  <a:cxn ang="0">
                    <a:pos x="252" y="194"/>
                  </a:cxn>
                  <a:cxn ang="0">
                    <a:pos x="252" y="102"/>
                  </a:cxn>
                  <a:cxn ang="0">
                    <a:pos x="252" y="102"/>
                  </a:cxn>
                  <a:cxn ang="0">
                    <a:pos x="252" y="102"/>
                  </a:cxn>
                  <a:cxn ang="0">
                    <a:pos x="59" y="0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37" y="12"/>
                  </a:cxn>
                </a:cxnLst>
                <a:rect l="0" t="0" r="r" b="b"/>
                <a:pathLst>
                  <a:path w="252" h="395">
                    <a:moveTo>
                      <a:pt x="37" y="12"/>
                    </a:moveTo>
                    <a:lnTo>
                      <a:pt x="44" y="50"/>
                    </a:lnTo>
                    <a:lnTo>
                      <a:pt x="63" y="78"/>
                    </a:lnTo>
                    <a:lnTo>
                      <a:pt x="56" y="88"/>
                    </a:lnTo>
                    <a:lnTo>
                      <a:pt x="49" y="163"/>
                    </a:lnTo>
                    <a:lnTo>
                      <a:pt x="21" y="192"/>
                    </a:lnTo>
                    <a:lnTo>
                      <a:pt x="0" y="225"/>
                    </a:lnTo>
                    <a:lnTo>
                      <a:pt x="4" y="239"/>
                    </a:lnTo>
                    <a:lnTo>
                      <a:pt x="2" y="241"/>
                    </a:lnTo>
                    <a:lnTo>
                      <a:pt x="2" y="241"/>
                    </a:lnTo>
                    <a:lnTo>
                      <a:pt x="14" y="258"/>
                    </a:lnTo>
                    <a:lnTo>
                      <a:pt x="14" y="258"/>
                    </a:lnTo>
                    <a:lnTo>
                      <a:pt x="16" y="258"/>
                    </a:lnTo>
                    <a:lnTo>
                      <a:pt x="18" y="258"/>
                    </a:lnTo>
                    <a:lnTo>
                      <a:pt x="18" y="258"/>
                    </a:lnTo>
                    <a:lnTo>
                      <a:pt x="21" y="258"/>
                    </a:lnTo>
                    <a:lnTo>
                      <a:pt x="23" y="260"/>
                    </a:lnTo>
                    <a:lnTo>
                      <a:pt x="28" y="260"/>
                    </a:lnTo>
                    <a:lnTo>
                      <a:pt x="26" y="260"/>
                    </a:lnTo>
                    <a:lnTo>
                      <a:pt x="23" y="260"/>
                    </a:lnTo>
                    <a:lnTo>
                      <a:pt x="33" y="272"/>
                    </a:lnTo>
                    <a:lnTo>
                      <a:pt x="37" y="296"/>
                    </a:lnTo>
                    <a:lnTo>
                      <a:pt x="37" y="298"/>
                    </a:lnTo>
                    <a:lnTo>
                      <a:pt x="35" y="312"/>
                    </a:lnTo>
                    <a:lnTo>
                      <a:pt x="35" y="317"/>
                    </a:lnTo>
                    <a:lnTo>
                      <a:pt x="47" y="331"/>
                    </a:lnTo>
                    <a:lnTo>
                      <a:pt x="52" y="336"/>
                    </a:lnTo>
                    <a:lnTo>
                      <a:pt x="16" y="336"/>
                    </a:lnTo>
                    <a:lnTo>
                      <a:pt x="11" y="343"/>
                    </a:lnTo>
                    <a:lnTo>
                      <a:pt x="9" y="345"/>
                    </a:lnTo>
                    <a:lnTo>
                      <a:pt x="42" y="371"/>
                    </a:lnTo>
                    <a:lnTo>
                      <a:pt x="47" y="392"/>
                    </a:lnTo>
                    <a:lnTo>
                      <a:pt x="47" y="395"/>
                    </a:lnTo>
                    <a:lnTo>
                      <a:pt x="70" y="385"/>
                    </a:lnTo>
                    <a:lnTo>
                      <a:pt x="70" y="388"/>
                    </a:lnTo>
                    <a:lnTo>
                      <a:pt x="73" y="388"/>
                    </a:lnTo>
                    <a:lnTo>
                      <a:pt x="77" y="395"/>
                    </a:lnTo>
                    <a:lnTo>
                      <a:pt x="96" y="383"/>
                    </a:lnTo>
                    <a:lnTo>
                      <a:pt x="118" y="383"/>
                    </a:lnTo>
                    <a:lnTo>
                      <a:pt x="134" y="366"/>
                    </a:lnTo>
                    <a:lnTo>
                      <a:pt x="132" y="357"/>
                    </a:lnTo>
                    <a:lnTo>
                      <a:pt x="167" y="357"/>
                    </a:lnTo>
                    <a:lnTo>
                      <a:pt x="215" y="312"/>
                    </a:lnTo>
                    <a:lnTo>
                      <a:pt x="215" y="312"/>
                    </a:lnTo>
                    <a:lnTo>
                      <a:pt x="217" y="310"/>
                    </a:lnTo>
                    <a:lnTo>
                      <a:pt x="222" y="312"/>
                    </a:lnTo>
                    <a:lnTo>
                      <a:pt x="226" y="314"/>
                    </a:lnTo>
                    <a:lnTo>
                      <a:pt x="226" y="300"/>
                    </a:lnTo>
                    <a:lnTo>
                      <a:pt x="210" y="267"/>
                    </a:lnTo>
                    <a:lnTo>
                      <a:pt x="200" y="267"/>
                    </a:lnTo>
                    <a:lnTo>
                      <a:pt x="210" y="251"/>
                    </a:lnTo>
                    <a:lnTo>
                      <a:pt x="207" y="241"/>
                    </a:lnTo>
                    <a:lnTo>
                      <a:pt x="219" y="232"/>
                    </a:lnTo>
                    <a:lnTo>
                      <a:pt x="233" y="194"/>
                    </a:lnTo>
                    <a:lnTo>
                      <a:pt x="252" y="194"/>
                    </a:lnTo>
                    <a:lnTo>
                      <a:pt x="252" y="102"/>
                    </a:lnTo>
                    <a:lnTo>
                      <a:pt x="252" y="102"/>
                    </a:lnTo>
                    <a:lnTo>
                      <a:pt x="252" y="102"/>
                    </a:lnTo>
                    <a:lnTo>
                      <a:pt x="59" y="0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37" y="1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2" name="Freeform 245"/>
              <p:cNvSpPr>
                <a:spLocks/>
              </p:cNvSpPr>
              <p:nvPr/>
            </p:nvSpPr>
            <p:spPr bwMode="auto">
              <a:xfrm>
                <a:off x="3481388" y="3490913"/>
                <a:ext cx="60325" cy="60325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7" y="12"/>
                  </a:cxn>
                  <a:cxn ang="0">
                    <a:pos x="7" y="12"/>
                  </a:cxn>
                  <a:cxn ang="0">
                    <a:pos x="5" y="12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9" y="28"/>
                  </a:cxn>
                  <a:cxn ang="0">
                    <a:pos x="9" y="38"/>
                  </a:cxn>
                  <a:cxn ang="0">
                    <a:pos x="21" y="28"/>
                  </a:cxn>
                  <a:cxn ang="0">
                    <a:pos x="31" y="26"/>
                  </a:cxn>
                  <a:cxn ang="0">
                    <a:pos x="38" y="16"/>
                  </a:cxn>
                  <a:cxn ang="0">
                    <a:pos x="21" y="4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38" h="38">
                    <a:moveTo>
                      <a:pt x="16" y="0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9" y="28"/>
                    </a:lnTo>
                    <a:lnTo>
                      <a:pt x="9" y="38"/>
                    </a:lnTo>
                    <a:lnTo>
                      <a:pt x="21" y="28"/>
                    </a:lnTo>
                    <a:lnTo>
                      <a:pt x="31" y="26"/>
                    </a:lnTo>
                    <a:lnTo>
                      <a:pt x="38" y="16"/>
                    </a:lnTo>
                    <a:lnTo>
                      <a:pt x="21" y="4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3" name="Freeform 246"/>
              <p:cNvSpPr>
                <a:spLocks/>
              </p:cNvSpPr>
              <p:nvPr/>
            </p:nvSpPr>
            <p:spPr bwMode="auto">
              <a:xfrm>
                <a:off x="4051300" y="3865563"/>
                <a:ext cx="60325" cy="74613"/>
              </a:xfrm>
              <a:custGeom>
                <a:avLst/>
                <a:gdLst/>
                <a:ahLst/>
                <a:cxnLst>
                  <a:cxn ang="0">
                    <a:pos x="16" y="38"/>
                  </a:cxn>
                  <a:cxn ang="0">
                    <a:pos x="16" y="38"/>
                  </a:cxn>
                  <a:cxn ang="0">
                    <a:pos x="16" y="38"/>
                  </a:cxn>
                  <a:cxn ang="0">
                    <a:pos x="19" y="35"/>
                  </a:cxn>
                  <a:cxn ang="0">
                    <a:pos x="38" y="14"/>
                  </a:cxn>
                  <a:cxn ang="0">
                    <a:pos x="24" y="2"/>
                  </a:cxn>
                  <a:cxn ang="0">
                    <a:pos x="24" y="0"/>
                  </a:cxn>
                  <a:cxn ang="0">
                    <a:pos x="14" y="21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9" y="47"/>
                  </a:cxn>
                  <a:cxn ang="0">
                    <a:pos x="16" y="38"/>
                  </a:cxn>
                </a:cxnLst>
                <a:rect l="0" t="0" r="r" b="b"/>
                <a:pathLst>
                  <a:path w="38" h="47">
                    <a:moveTo>
                      <a:pt x="16" y="38"/>
                    </a:moveTo>
                    <a:lnTo>
                      <a:pt x="16" y="38"/>
                    </a:lnTo>
                    <a:lnTo>
                      <a:pt x="16" y="38"/>
                    </a:lnTo>
                    <a:lnTo>
                      <a:pt x="19" y="35"/>
                    </a:lnTo>
                    <a:lnTo>
                      <a:pt x="38" y="14"/>
                    </a:lnTo>
                    <a:lnTo>
                      <a:pt x="24" y="2"/>
                    </a:lnTo>
                    <a:lnTo>
                      <a:pt x="24" y="0"/>
                    </a:lnTo>
                    <a:lnTo>
                      <a:pt x="14" y="21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9" y="47"/>
                    </a:lnTo>
                    <a:lnTo>
                      <a:pt x="16" y="3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4" name="Freeform 247"/>
              <p:cNvSpPr>
                <a:spLocks/>
              </p:cNvSpPr>
              <p:nvPr/>
            </p:nvSpPr>
            <p:spPr bwMode="auto">
              <a:xfrm>
                <a:off x="4306888" y="4754563"/>
                <a:ext cx="58737" cy="7461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8"/>
                  </a:cxn>
                  <a:cxn ang="0">
                    <a:pos x="2" y="40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2" y="47"/>
                  </a:cxn>
                  <a:cxn ang="0">
                    <a:pos x="2" y="47"/>
                  </a:cxn>
                  <a:cxn ang="0">
                    <a:pos x="23" y="42"/>
                  </a:cxn>
                  <a:cxn ang="0">
                    <a:pos x="33" y="33"/>
                  </a:cxn>
                  <a:cxn ang="0">
                    <a:pos x="21" y="31"/>
                  </a:cxn>
                  <a:cxn ang="0">
                    <a:pos x="37" y="21"/>
                  </a:cxn>
                  <a:cxn ang="0">
                    <a:pos x="30" y="0"/>
                  </a:cxn>
                  <a:cxn ang="0">
                    <a:pos x="21" y="9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0" y="31"/>
                  </a:cxn>
                  <a:cxn ang="0">
                    <a:pos x="0" y="35"/>
                  </a:cxn>
                </a:cxnLst>
                <a:rect l="0" t="0" r="r" b="b"/>
                <a:pathLst>
                  <a:path w="37" h="47">
                    <a:moveTo>
                      <a:pt x="0" y="35"/>
                    </a:moveTo>
                    <a:lnTo>
                      <a:pt x="0" y="38"/>
                    </a:lnTo>
                    <a:lnTo>
                      <a:pt x="2" y="4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47"/>
                    </a:lnTo>
                    <a:lnTo>
                      <a:pt x="2" y="47"/>
                    </a:lnTo>
                    <a:lnTo>
                      <a:pt x="23" y="42"/>
                    </a:lnTo>
                    <a:lnTo>
                      <a:pt x="33" y="33"/>
                    </a:lnTo>
                    <a:lnTo>
                      <a:pt x="21" y="31"/>
                    </a:lnTo>
                    <a:lnTo>
                      <a:pt x="37" y="21"/>
                    </a:lnTo>
                    <a:lnTo>
                      <a:pt x="30" y="0"/>
                    </a:lnTo>
                    <a:lnTo>
                      <a:pt x="21" y="9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0" y="31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5" name="Freeform 248"/>
              <p:cNvSpPr>
                <a:spLocks/>
              </p:cNvSpPr>
              <p:nvPr/>
            </p:nvSpPr>
            <p:spPr bwMode="auto">
              <a:xfrm>
                <a:off x="3825875" y="5324476"/>
                <a:ext cx="60325" cy="9048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9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8"/>
                  </a:cxn>
                  <a:cxn ang="0">
                    <a:pos x="7" y="42"/>
                  </a:cxn>
                  <a:cxn ang="0">
                    <a:pos x="12" y="52"/>
                  </a:cxn>
                  <a:cxn ang="0">
                    <a:pos x="14" y="57"/>
                  </a:cxn>
                  <a:cxn ang="0">
                    <a:pos x="19" y="52"/>
                  </a:cxn>
                  <a:cxn ang="0">
                    <a:pos x="38" y="24"/>
                  </a:cxn>
                  <a:cxn ang="0">
                    <a:pos x="29" y="14"/>
                  </a:cxn>
                  <a:cxn ang="0">
                    <a:pos x="31" y="5"/>
                  </a:cxn>
                  <a:cxn ang="0">
                    <a:pos x="31" y="2"/>
                  </a:cxn>
                  <a:cxn ang="0">
                    <a:pos x="29" y="2"/>
                  </a:cxn>
                </a:cxnLst>
                <a:rect l="0" t="0" r="r" b="b"/>
                <a:pathLst>
                  <a:path w="38" h="57">
                    <a:moveTo>
                      <a:pt x="29" y="2"/>
                    </a:moveTo>
                    <a:lnTo>
                      <a:pt x="19" y="0"/>
                    </a:lnTo>
                    <a:lnTo>
                      <a:pt x="19" y="0"/>
                    </a:lnTo>
                    <a:lnTo>
                      <a:pt x="19" y="9"/>
                    </a:lnTo>
                    <a:lnTo>
                      <a:pt x="0" y="9"/>
                    </a:lnTo>
                    <a:lnTo>
                      <a:pt x="3" y="21"/>
                    </a:lnTo>
                    <a:lnTo>
                      <a:pt x="3" y="28"/>
                    </a:lnTo>
                    <a:lnTo>
                      <a:pt x="7" y="42"/>
                    </a:lnTo>
                    <a:lnTo>
                      <a:pt x="12" y="52"/>
                    </a:lnTo>
                    <a:lnTo>
                      <a:pt x="14" y="57"/>
                    </a:lnTo>
                    <a:lnTo>
                      <a:pt x="19" y="52"/>
                    </a:lnTo>
                    <a:lnTo>
                      <a:pt x="38" y="24"/>
                    </a:lnTo>
                    <a:lnTo>
                      <a:pt x="29" y="14"/>
                    </a:lnTo>
                    <a:lnTo>
                      <a:pt x="31" y="5"/>
                    </a:lnTo>
                    <a:lnTo>
                      <a:pt x="31" y="2"/>
                    </a:lnTo>
                    <a:lnTo>
                      <a:pt x="29" y="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6" name="Freeform 249"/>
              <p:cNvSpPr>
                <a:spLocks/>
              </p:cNvSpPr>
              <p:nvPr/>
            </p:nvSpPr>
            <p:spPr bwMode="auto">
              <a:xfrm>
                <a:off x="4021138" y="3925888"/>
                <a:ext cx="60325" cy="165100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26" y="52"/>
                  </a:cxn>
                  <a:cxn ang="0">
                    <a:pos x="28" y="45"/>
                  </a:cxn>
                  <a:cxn ang="0">
                    <a:pos x="28" y="23"/>
                  </a:cxn>
                  <a:cxn ang="0">
                    <a:pos x="31" y="21"/>
                  </a:cxn>
                  <a:cxn ang="0">
                    <a:pos x="35" y="19"/>
                  </a:cxn>
                  <a:cxn ang="0">
                    <a:pos x="35" y="16"/>
                  </a:cxn>
                  <a:cxn ang="0">
                    <a:pos x="38" y="14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8" y="9"/>
                  </a:cxn>
                  <a:cxn ang="0">
                    <a:pos x="19" y="9"/>
                  </a:cxn>
                  <a:cxn ang="0">
                    <a:pos x="14" y="33"/>
                  </a:cxn>
                  <a:cxn ang="0">
                    <a:pos x="0" y="56"/>
                  </a:cxn>
                  <a:cxn ang="0">
                    <a:pos x="14" y="99"/>
                  </a:cxn>
                  <a:cxn ang="0">
                    <a:pos x="14" y="104"/>
                  </a:cxn>
                  <a:cxn ang="0">
                    <a:pos x="17" y="104"/>
                  </a:cxn>
                  <a:cxn ang="0">
                    <a:pos x="17" y="101"/>
                  </a:cxn>
                  <a:cxn ang="0">
                    <a:pos x="19" y="80"/>
                  </a:cxn>
                  <a:cxn ang="0">
                    <a:pos x="28" y="64"/>
                  </a:cxn>
                  <a:cxn ang="0">
                    <a:pos x="26" y="61"/>
                  </a:cxn>
                  <a:cxn ang="0">
                    <a:pos x="26" y="56"/>
                  </a:cxn>
                  <a:cxn ang="0">
                    <a:pos x="28" y="56"/>
                  </a:cxn>
                  <a:cxn ang="0">
                    <a:pos x="28" y="56"/>
                  </a:cxn>
                  <a:cxn ang="0">
                    <a:pos x="28" y="56"/>
                  </a:cxn>
                </a:cxnLst>
                <a:rect l="0" t="0" r="r" b="b"/>
                <a:pathLst>
                  <a:path w="38" h="104">
                    <a:moveTo>
                      <a:pt x="28" y="56"/>
                    </a:moveTo>
                    <a:lnTo>
                      <a:pt x="26" y="52"/>
                    </a:lnTo>
                    <a:lnTo>
                      <a:pt x="28" y="45"/>
                    </a:lnTo>
                    <a:lnTo>
                      <a:pt x="28" y="23"/>
                    </a:lnTo>
                    <a:lnTo>
                      <a:pt x="31" y="21"/>
                    </a:lnTo>
                    <a:lnTo>
                      <a:pt x="35" y="19"/>
                    </a:lnTo>
                    <a:lnTo>
                      <a:pt x="35" y="16"/>
                    </a:lnTo>
                    <a:lnTo>
                      <a:pt x="38" y="14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8" y="9"/>
                    </a:lnTo>
                    <a:lnTo>
                      <a:pt x="19" y="9"/>
                    </a:lnTo>
                    <a:lnTo>
                      <a:pt x="14" y="33"/>
                    </a:lnTo>
                    <a:lnTo>
                      <a:pt x="0" y="56"/>
                    </a:lnTo>
                    <a:lnTo>
                      <a:pt x="14" y="99"/>
                    </a:lnTo>
                    <a:lnTo>
                      <a:pt x="14" y="104"/>
                    </a:lnTo>
                    <a:lnTo>
                      <a:pt x="17" y="104"/>
                    </a:lnTo>
                    <a:lnTo>
                      <a:pt x="17" y="101"/>
                    </a:lnTo>
                    <a:lnTo>
                      <a:pt x="19" y="80"/>
                    </a:lnTo>
                    <a:lnTo>
                      <a:pt x="28" y="64"/>
                    </a:lnTo>
                    <a:lnTo>
                      <a:pt x="26" y="61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7" name="Freeform 250"/>
              <p:cNvSpPr>
                <a:spLocks/>
              </p:cNvSpPr>
              <p:nvPr/>
            </p:nvSpPr>
            <p:spPr bwMode="auto">
              <a:xfrm>
                <a:off x="2251075" y="4270376"/>
                <a:ext cx="622300" cy="588963"/>
              </a:xfrm>
              <a:custGeom>
                <a:avLst/>
                <a:gdLst/>
                <a:ahLst/>
                <a:cxnLst>
                  <a:cxn ang="0">
                    <a:pos x="50" y="319"/>
                  </a:cxn>
                  <a:cxn ang="0">
                    <a:pos x="59" y="324"/>
                  </a:cxn>
                  <a:cxn ang="0">
                    <a:pos x="73" y="314"/>
                  </a:cxn>
                  <a:cxn ang="0">
                    <a:pos x="80" y="331"/>
                  </a:cxn>
                  <a:cxn ang="0">
                    <a:pos x="90" y="338"/>
                  </a:cxn>
                  <a:cxn ang="0">
                    <a:pos x="101" y="366"/>
                  </a:cxn>
                  <a:cxn ang="0">
                    <a:pos x="113" y="364"/>
                  </a:cxn>
                  <a:cxn ang="0">
                    <a:pos x="142" y="357"/>
                  </a:cxn>
                  <a:cxn ang="0">
                    <a:pos x="144" y="364"/>
                  </a:cxn>
                  <a:cxn ang="0">
                    <a:pos x="161" y="364"/>
                  </a:cxn>
                  <a:cxn ang="0">
                    <a:pos x="182" y="321"/>
                  </a:cxn>
                  <a:cxn ang="0">
                    <a:pos x="198" y="291"/>
                  </a:cxn>
                  <a:cxn ang="0">
                    <a:pos x="208" y="295"/>
                  </a:cxn>
                  <a:cxn ang="0">
                    <a:pos x="241" y="269"/>
                  </a:cxn>
                  <a:cxn ang="0">
                    <a:pos x="298" y="250"/>
                  </a:cxn>
                  <a:cxn ang="0">
                    <a:pos x="302" y="250"/>
                  </a:cxn>
                  <a:cxn ang="0">
                    <a:pos x="321" y="241"/>
                  </a:cxn>
                  <a:cxn ang="0">
                    <a:pos x="326" y="241"/>
                  </a:cxn>
                  <a:cxn ang="0">
                    <a:pos x="392" y="217"/>
                  </a:cxn>
                  <a:cxn ang="0">
                    <a:pos x="371" y="147"/>
                  </a:cxn>
                  <a:cxn ang="0">
                    <a:pos x="371" y="130"/>
                  </a:cxn>
                  <a:cxn ang="0">
                    <a:pos x="340" y="121"/>
                  </a:cxn>
                  <a:cxn ang="0">
                    <a:pos x="324" y="109"/>
                  </a:cxn>
                  <a:cxn ang="0">
                    <a:pos x="319" y="97"/>
                  </a:cxn>
                  <a:cxn ang="0">
                    <a:pos x="175" y="0"/>
                  </a:cxn>
                  <a:cxn ang="0">
                    <a:pos x="139" y="5"/>
                  </a:cxn>
                  <a:cxn ang="0">
                    <a:pos x="165" y="217"/>
                  </a:cxn>
                  <a:cxn ang="0">
                    <a:pos x="163" y="239"/>
                  </a:cxn>
                  <a:cxn ang="0">
                    <a:pos x="38" y="239"/>
                  </a:cxn>
                  <a:cxn ang="0">
                    <a:pos x="21" y="236"/>
                  </a:cxn>
                  <a:cxn ang="0">
                    <a:pos x="12" y="250"/>
                  </a:cxn>
                  <a:cxn ang="0">
                    <a:pos x="0" y="258"/>
                  </a:cxn>
                  <a:cxn ang="0">
                    <a:pos x="21" y="298"/>
                  </a:cxn>
                  <a:cxn ang="0">
                    <a:pos x="35" y="324"/>
                  </a:cxn>
                  <a:cxn ang="0">
                    <a:pos x="50" y="319"/>
                  </a:cxn>
                </a:cxnLst>
                <a:rect l="0" t="0" r="r" b="b"/>
                <a:pathLst>
                  <a:path w="392" h="371">
                    <a:moveTo>
                      <a:pt x="50" y="319"/>
                    </a:moveTo>
                    <a:lnTo>
                      <a:pt x="50" y="319"/>
                    </a:lnTo>
                    <a:lnTo>
                      <a:pt x="54" y="321"/>
                    </a:lnTo>
                    <a:lnTo>
                      <a:pt x="59" y="324"/>
                    </a:lnTo>
                    <a:lnTo>
                      <a:pt x="71" y="312"/>
                    </a:lnTo>
                    <a:lnTo>
                      <a:pt x="73" y="314"/>
                    </a:lnTo>
                    <a:lnTo>
                      <a:pt x="76" y="312"/>
                    </a:lnTo>
                    <a:lnTo>
                      <a:pt x="80" y="331"/>
                    </a:lnTo>
                    <a:lnTo>
                      <a:pt x="90" y="336"/>
                    </a:lnTo>
                    <a:lnTo>
                      <a:pt x="90" y="338"/>
                    </a:lnTo>
                    <a:lnTo>
                      <a:pt x="94" y="338"/>
                    </a:lnTo>
                    <a:lnTo>
                      <a:pt x="101" y="366"/>
                    </a:lnTo>
                    <a:lnTo>
                      <a:pt x="104" y="371"/>
                    </a:lnTo>
                    <a:lnTo>
                      <a:pt x="113" y="364"/>
                    </a:lnTo>
                    <a:lnTo>
                      <a:pt x="127" y="371"/>
                    </a:lnTo>
                    <a:lnTo>
                      <a:pt x="142" y="357"/>
                    </a:lnTo>
                    <a:lnTo>
                      <a:pt x="144" y="354"/>
                    </a:lnTo>
                    <a:lnTo>
                      <a:pt x="144" y="364"/>
                    </a:lnTo>
                    <a:lnTo>
                      <a:pt x="144" y="366"/>
                    </a:lnTo>
                    <a:lnTo>
                      <a:pt x="161" y="364"/>
                    </a:lnTo>
                    <a:lnTo>
                      <a:pt x="165" y="326"/>
                    </a:lnTo>
                    <a:lnTo>
                      <a:pt x="182" y="321"/>
                    </a:lnTo>
                    <a:lnTo>
                      <a:pt x="194" y="291"/>
                    </a:lnTo>
                    <a:lnTo>
                      <a:pt x="198" y="291"/>
                    </a:lnTo>
                    <a:lnTo>
                      <a:pt x="198" y="288"/>
                    </a:lnTo>
                    <a:lnTo>
                      <a:pt x="208" y="295"/>
                    </a:lnTo>
                    <a:lnTo>
                      <a:pt x="222" y="274"/>
                    </a:lnTo>
                    <a:lnTo>
                      <a:pt x="241" y="269"/>
                    </a:lnTo>
                    <a:lnTo>
                      <a:pt x="274" y="248"/>
                    </a:lnTo>
                    <a:lnTo>
                      <a:pt x="298" y="250"/>
                    </a:lnTo>
                    <a:lnTo>
                      <a:pt x="298" y="250"/>
                    </a:lnTo>
                    <a:lnTo>
                      <a:pt x="302" y="250"/>
                    </a:lnTo>
                    <a:lnTo>
                      <a:pt x="312" y="250"/>
                    </a:lnTo>
                    <a:lnTo>
                      <a:pt x="321" y="241"/>
                    </a:lnTo>
                    <a:lnTo>
                      <a:pt x="326" y="241"/>
                    </a:lnTo>
                    <a:lnTo>
                      <a:pt x="326" y="241"/>
                    </a:lnTo>
                    <a:lnTo>
                      <a:pt x="373" y="241"/>
                    </a:lnTo>
                    <a:lnTo>
                      <a:pt x="392" y="217"/>
                    </a:lnTo>
                    <a:lnTo>
                      <a:pt x="392" y="147"/>
                    </a:lnTo>
                    <a:lnTo>
                      <a:pt x="371" y="147"/>
                    </a:lnTo>
                    <a:lnTo>
                      <a:pt x="371" y="142"/>
                    </a:lnTo>
                    <a:lnTo>
                      <a:pt x="371" y="130"/>
                    </a:lnTo>
                    <a:lnTo>
                      <a:pt x="366" y="130"/>
                    </a:lnTo>
                    <a:lnTo>
                      <a:pt x="340" y="121"/>
                    </a:lnTo>
                    <a:lnTo>
                      <a:pt x="335" y="118"/>
                    </a:lnTo>
                    <a:lnTo>
                      <a:pt x="324" y="109"/>
                    </a:lnTo>
                    <a:lnTo>
                      <a:pt x="324" y="99"/>
                    </a:lnTo>
                    <a:lnTo>
                      <a:pt x="319" y="97"/>
                    </a:lnTo>
                    <a:lnTo>
                      <a:pt x="179" y="0"/>
                    </a:lnTo>
                    <a:lnTo>
                      <a:pt x="175" y="0"/>
                    </a:lnTo>
                    <a:lnTo>
                      <a:pt x="137" y="0"/>
                    </a:lnTo>
                    <a:lnTo>
                      <a:pt x="139" y="5"/>
                    </a:lnTo>
                    <a:lnTo>
                      <a:pt x="161" y="213"/>
                    </a:lnTo>
                    <a:lnTo>
                      <a:pt x="165" y="217"/>
                    </a:lnTo>
                    <a:lnTo>
                      <a:pt x="165" y="217"/>
                    </a:lnTo>
                    <a:lnTo>
                      <a:pt x="163" y="239"/>
                    </a:lnTo>
                    <a:lnTo>
                      <a:pt x="71" y="239"/>
                    </a:lnTo>
                    <a:lnTo>
                      <a:pt x="38" y="239"/>
                    </a:lnTo>
                    <a:lnTo>
                      <a:pt x="33" y="248"/>
                    </a:lnTo>
                    <a:lnTo>
                      <a:pt x="21" y="236"/>
                    </a:lnTo>
                    <a:lnTo>
                      <a:pt x="14" y="236"/>
                    </a:lnTo>
                    <a:lnTo>
                      <a:pt x="12" y="250"/>
                    </a:lnTo>
                    <a:lnTo>
                      <a:pt x="0" y="255"/>
                    </a:lnTo>
                    <a:lnTo>
                      <a:pt x="0" y="258"/>
                    </a:lnTo>
                    <a:lnTo>
                      <a:pt x="5" y="279"/>
                    </a:lnTo>
                    <a:lnTo>
                      <a:pt x="21" y="298"/>
                    </a:lnTo>
                    <a:lnTo>
                      <a:pt x="21" y="312"/>
                    </a:lnTo>
                    <a:lnTo>
                      <a:pt x="35" y="324"/>
                    </a:lnTo>
                    <a:lnTo>
                      <a:pt x="47" y="319"/>
                    </a:lnTo>
                    <a:lnTo>
                      <a:pt x="50" y="31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8" name="Freeform 251"/>
              <p:cNvSpPr>
                <a:spLocks/>
              </p:cNvSpPr>
              <p:nvPr/>
            </p:nvSpPr>
            <p:spPr bwMode="auto">
              <a:xfrm>
                <a:off x="2041525" y="4603751"/>
                <a:ext cx="239712" cy="165100"/>
              </a:xfrm>
              <a:custGeom>
                <a:avLst/>
                <a:gdLst/>
                <a:ahLst/>
                <a:cxnLst>
                  <a:cxn ang="0">
                    <a:pos x="108" y="26"/>
                  </a:cxn>
                  <a:cxn ang="0">
                    <a:pos x="106" y="24"/>
                  </a:cxn>
                  <a:cxn ang="0">
                    <a:pos x="101" y="15"/>
                  </a:cxn>
                  <a:cxn ang="0">
                    <a:pos x="99" y="12"/>
                  </a:cxn>
                  <a:cxn ang="0">
                    <a:pos x="94" y="12"/>
                  </a:cxn>
                  <a:cxn ang="0">
                    <a:pos x="92" y="12"/>
                  </a:cxn>
                  <a:cxn ang="0">
                    <a:pos x="82" y="3"/>
                  </a:cxn>
                  <a:cxn ang="0">
                    <a:pos x="80" y="0"/>
                  </a:cxn>
                  <a:cxn ang="0">
                    <a:pos x="33" y="3"/>
                  </a:cxn>
                  <a:cxn ang="0">
                    <a:pos x="30" y="3"/>
                  </a:cxn>
                  <a:cxn ang="0">
                    <a:pos x="26" y="17"/>
                  </a:cxn>
                  <a:cxn ang="0">
                    <a:pos x="11" y="40"/>
                  </a:cxn>
                  <a:cxn ang="0">
                    <a:pos x="0" y="43"/>
                  </a:cxn>
                  <a:cxn ang="0">
                    <a:pos x="16" y="52"/>
                  </a:cxn>
                  <a:cxn ang="0">
                    <a:pos x="23" y="71"/>
                  </a:cxn>
                  <a:cxn ang="0">
                    <a:pos x="26" y="74"/>
                  </a:cxn>
                  <a:cxn ang="0">
                    <a:pos x="52" y="74"/>
                  </a:cxn>
                  <a:cxn ang="0">
                    <a:pos x="66" y="66"/>
                  </a:cxn>
                  <a:cxn ang="0">
                    <a:pos x="87" y="76"/>
                  </a:cxn>
                  <a:cxn ang="0">
                    <a:pos x="89" y="76"/>
                  </a:cxn>
                  <a:cxn ang="0">
                    <a:pos x="75" y="81"/>
                  </a:cxn>
                  <a:cxn ang="0">
                    <a:pos x="61" y="74"/>
                  </a:cxn>
                  <a:cxn ang="0">
                    <a:pos x="44" y="83"/>
                  </a:cxn>
                  <a:cxn ang="0">
                    <a:pos x="19" y="85"/>
                  </a:cxn>
                  <a:cxn ang="0">
                    <a:pos x="19" y="90"/>
                  </a:cxn>
                  <a:cxn ang="0">
                    <a:pos x="19" y="104"/>
                  </a:cxn>
                  <a:cxn ang="0">
                    <a:pos x="44" y="100"/>
                  </a:cxn>
                  <a:cxn ang="0">
                    <a:pos x="56" y="92"/>
                  </a:cxn>
                  <a:cxn ang="0">
                    <a:pos x="96" y="92"/>
                  </a:cxn>
                  <a:cxn ang="0">
                    <a:pos x="127" y="104"/>
                  </a:cxn>
                  <a:cxn ang="0">
                    <a:pos x="151" y="100"/>
                  </a:cxn>
                  <a:cxn ang="0">
                    <a:pos x="151" y="85"/>
                  </a:cxn>
                  <a:cxn ang="0">
                    <a:pos x="134" y="66"/>
                  </a:cxn>
                  <a:cxn ang="0">
                    <a:pos x="127" y="43"/>
                  </a:cxn>
                  <a:cxn ang="0">
                    <a:pos x="127" y="43"/>
                  </a:cxn>
                  <a:cxn ang="0">
                    <a:pos x="108" y="26"/>
                  </a:cxn>
                </a:cxnLst>
                <a:rect l="0" t="0" r="r" b="b"/>
                <a:pathLst>
                  <a:path w="151" h="104">
                    <a:moveTo>
                      <a:pt x="108" y="26"/>
                    </a:moveTo>
                    <a:lnTo>
                      <a:pt x="106" y="24"/>
                    </a:lnTo>
                    <a:lnTo>
                      <a:pt x="101" y="15"/>
                    </a:lnTo>
                    <a:lnTo>
                      <a:pt x="99" y="12"/>
                    </a:lnTo>
                    <a:lnTo>
                      <a:pt x="94" y="12"/>
                    </a:lnTo>
                    <a:lnTo>
                      <a:pt x="92" y="12"/>
                    </a:lnTo>
                    <a:lnTo>
                      <a:pt x="82" y="3"/>
                    </a:lnTo>
                    <a:lnTo>
                      <a:pt x="80" y="0"/>
                    </a:lnTo>
                    <a:lnTo>
                      <a:pt x="33" y="3"/>
                    </a:lnTo>
                    <a:lnTo>
                      <a:pt x="30" y="3"/>
                    </a:lnTo>
                    <a:lnTo>
                      <a:pt x="26" y="17"/>
                    </a:lnTo>
                    <a:lnTo>
                      <a:pt x="11" y="40"/>
                    </a:lnTo>
                    <a:lnTo>
                      <a:pt x="0" y="43"/>
                    </a:lnTo>
                    <a:lnTo>
                      <a:pt x="16" y="52"/>
                    </a:lnTo>
                    <a:lnTo>
                      <a:pt x="23" y="71"/>
                    </a:lnTo>
                    <a:lnTo>
                      <a:pt x="26" y="74"/>
                    </a:lnTo>
                    <a:lnTo>
                      <a:pt x="52" y="74"/>
                    </a:lnTo>
                    <a:lnTo>
                      <a:pt x="66" y="66"/>
                    </a:lnTo>
                    <a:lnTo>
                      <a:pt x="87" y="76"/>
                    </a:lnTo>
                    <a:lnTo>
                      <a:pt x="89" y="76"/>
                    </a:lnTo>
                    <a:lnTo>
                      <a:pt x="75" y="81"/>
                    </a:lnTo>
                    <a:lnTo>
                      <a:pt x="61" y="74"/>
                    </a:lnTo>
                    <a:lnTo>
                      <a:pt x="44" y="83"/>
                    </a:lnTo>
                    <a:lnTo>
                      <a:pt x="19" y="85"/>
                    </a:lnTo>
                    <a:lnTo>
                      <a:pt x="19" y="90"/>
                    </a:lnTo>
                    <a:lnTo>
                      <a:pt x="19" y="104"/>
                    </a:lnTo>
                    <a:lnTo>
                      <a:pt x="44" y="100"/>
                    </a:lnTo>
                    <a:lnTo>
                      <a:pt x="56" y="92"/>
                    </a:lnTo>
                    <a:lnTo>
                      <a:pt x="96" y="92"/>
                    </a:lnTo>
                    <a:lnTo>
                      <a:pt x="127" y="104"/>
                    </a:lnTo>
                    <a:lnTo>
                      <a:pt x="151" y="100"/>
                    </a:lnTo>
                    <a:lnTo>
                      <a:pt x="151" y="85"/>
                    </a:lnTo>
                    <a:lnTo>
                      <a:pt x="134" y="66"/>
                    </a:lnTo>
                    <a:lnTo>
                      <a:pt x="127" y="43"/>
                    </a:lnTo>
                    <a:lnTo>
                      <a:pt x="127" y="43"/>
                    </a:lnTo>
                    <a:lnTo>
                      <a:pt x="108" y="26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9" name="Freeform 252"/>
              <p:cNvSpPr>
                <a:spLocks/>
              </p:cNvSpPr>
              <p:nvPr/>
            </p:nvSpPr>
            <p:spPr bwMode="auto">
              <a:xfrm>
                <a:off x="2146300" y="4754563"/>
                <a:ext cx="269875" cy="209550"/>
              </a:xfrm>
              <a:custGeom>
                <a:avLst/>
                <a:gdLst/>
                <a:ahLst/>
                <a:cxnLst>
                  <a:cxn ang="0">
                    <a:pos x="139" y="132"/>
                  </a:cxn>
                  <a:cxn ang="0">
                    <a:pos x="153" y="125"/>
                  </a:cxn>
                  <a:cxn ang="0">
                    <a:pos x="160" y="125"/>
                  </a:cxn>
                  <a:cxn ang="0">
                    <a:pos x="163" y="99"/>
                  </a:cxn>
                  <a:cxn ang="0">
                    <a:pos x="170" y="83"/>
                  </a:cxn>
                  <a:cxn ang="0">
                    <a:pos x="170" y="83"/>
                  </a:cxn>
                  <a:cxn ang="0">
                    <a:pos x="163" y="75"/>
                  </a:cxn>
                  <a:cxn ang="0">
                    <a:pos x="163" y="75"/>
                  </a:cxn>
                  <a:cxn ang="0">
                    <a:pos x="165" y="64"/>
                  </a:cxn>
                  <a:cxn ang="0">
                    <a:pos x="156" y="33"/>
                  </a:cxn>
                  <a:cxn ang="0">
                    <a:pos x="156" y="31"/>
                  </a:cxn>
                  <a:cxn ang="0">
                    <a:pos x="146" y="26"/>
                  </a:cxn>
                  <a:cxn ang="0">
                    <a:pos x="144" y="26"/>
                  </a:cxn>
                  <a:cxn ang="0">
                    <a:pos x="139" y="9"/>
                  </a:cxn>
                  <a:cxn ang="0">
                    <a:pos x="137" y="7"/>
                  </a:cxn>
                  <a:cxn ang="0">
                    <a:pos x="125" y="19"/>
                  </a:cxn>
                  <a:cxn ang="0">
                    <a:pos x="120" y="16"/>
                  </a:cxn>
                  <a:cxn ang="0">
                    <a:pos x="116" y="14"/>
                  </a:cxn>
                  <a:cxn ang="0">
                    <a:pos x="113" y="14"/>
                  </a:cxn>
                  <a:cxn ang="0">
                    <a:pos x="101" y="19"/>
                  </a:cxn>
                  <a:cxn ang="0">
                    <a:pos x="99" y="19"/>
                  </a:cxn>
                  <a:cxn ang="0">
                    <a:pos x="85" y="7"/>
                  </a:cxn>
                  <a:cxn ang="0">
                    <a:pos x="61" y="9"/>
                  </a:cxn>
                  <a:cxn ang="0">
                    <a:pos x="30" y="0"/>
                  </a:cxn>
                  <a:cxn ang="0">
                    <a:pos x="23" y="14"/>
                  </a:cxn>
                  <a:cxn ang="0">
                    <a:pos x="30" y="26"/>
                  </a:cxn>
                  <a:cxn ang="0">
                    <a:pos x="28" y="26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0" y="45"/>
                  </a:cxn>
                  <a:cxn ang="0">
                    <a:pos x="23" y="68"/>
                  </a:cxn>
                  <a:cxn ang="0">
                    <a:pos x="40" y="87"/>
                  </a:cxn>
                  <a:cxn ang="0">
                    <a:pos x="40" y="87"/>
                  </a:cxn>
                  <a:cxn ang="0">
                    <a:pos x="59" y="68"/>
                  </a:cxn>
                  <a:cxn ang="0">
                    <a:pos x="87" y="66"/>
                  </a:cxn>
                  <a:cxn ang="0">
                    <a:pos x="87" y="66"/>
                  </a:cxn>
                  <a:cxn ang="0">
                    <a:pos x="104" y="83"/>
                  </a:cxn>
                  <a:cxn ang="0">
                    <a:pos x="113" y="99"/>
                  </a:cxn>
                  <a:cxn ang="0">
                    <a:pos x="132" y="106"/>
                  </a:cxn>
                  <a:cxn ang="0">
                    <a:pos x="132" y="108"/>
                  </a:cxn>
                  <a:cxn ang="0">
                    <a:pos x="137" y="132"/>
                  </a:cxn>
                  <a:cxn ang="0">
                    <a:pos x="139" y="132"/>
                  </a:cxn>
                </a:cxnLst>
                <a:rect l="0" t="0" r="r" b="b"/>
                <a:pathLst>
                  <a:path w="170" h="132">
                    <a:moveTo>
                      <a:pt x="139" y="132"/>
                    </a:moveTo>
                    <a:lnTo>
                      <a:pt x="153" y="125"/>
                    </a:lnTo>
                    <a:lnTo>
                      <a:pt x="160" y="125"/>
                    </a:lnTo>
                    <a:lnTo>
                      <a:pt x="163" y="99"/>
                    </a:lnTo>
                    <a:lnTo>
                      <a:pt x="170" y="83"/>
                    </a:lnTo>
                    <a:lnTo>
                      <a:pt x="170" y="83"/>
                    </a:lnTo>
                    <a:lnTo>
                      <a:pt x="163" y="75"/>
                    </a:lnTo>
                    <a:lnTo>
                      <a:pt x="163" y="75"/>
                    </a:lnTo>
                    <a:lnTo>
                      <a:pt x="165" y="64"/>
                    </a:lnTo>
                    <a:lnTo>
                      <a:pt x="156" y="33"/>
                    </a:lnTo>
                    <a:lnTo>
                      <a:pt x="156" y="31"/>
                    </a:lnTo>
                    <a:lnTo>
                      <a:pt x="146" y="26"/>
                    </a:lnTo>
                    <a:lnTo>
                      <a:pt x="144" y="26"/>
                    </a:lnTo>
                    <a:lnTo>
                      <a:pt x="139" y="9"/>
                    </a:lnTo>
                    <a:lnTo>
                      <a:pt x="137" y="7"/>
                    </a:lnTo>
                    <a:lnTo>
                      <a:pt x="125" y="19"/>
                    </a:lnTo>
                    <a:lnTo>
                      <a:pt x="120" y="16"/>
                    </a:lnTo>
                    <a:lnTo>
                      <a:pt x="116" y="14"/>
                    </a:lnTo>
                    <a:lnTo>
                      <a:pt x="113" y="14"/>
                    </a:lnTo>
                    <a:lnTo>
                      <a:pt x="101" y="19"/>
                    </a:lnTo>
                    <a:lnTo>
                      <a:pt x="99" y="19"/>
                    </a:lnTo>
                    <a:lnTo>
                      <a:pt x="85" y="7"/>
                    </a:lnTo>
                    <a:lnTo>
                      <a:pt x="61" y="9"/>
                    </a:lnTo>
                    <a:lnTo>
                      <a:pt x="30" y="0"/>
                    </a:lnTo>
                    <a:lnTo>
                      <a:pt x="23" y="14"/>
                    </a:lnTo>
                    <a:lnTo>
                      <a:pt x="30" y="26"/>
                    </a:lnTo>
                    <a:lnTo>
                      <a:pt x="28" y="26"/>
                    </a:lnTo>
                    <a:lnTo>
                      <a:pt x="4" y="31"/>
                    </a:lnTo>
                    <a:lnTo>
                      <a:pt x="4" y="33"/>
                    </a:lnTo>
                    <a:lnTo>
                      <a:pt x="0" y="45"/>
                    </a:lnTo>
                    <a:lnTo>
                      <a:pt x="23" y="68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59" y="68"/>
                    </a:lnTo>
                    <a:lnTo>
                      <a:pt x="87" y="66"/>
                    </a:lnTo>
                    <a:lnTo>
                      <a:pt x="87" y="66"/>
                    </a:lnTo>
                    <a:lnTo>
                      <a:pt x="104" y="83"/>
                    </a:lnTo>
                    <a:lnTo>
                      <a:pt x="113" y="99"/>
                    </a:lnTo>
                    <a:lnTo>
                      <a:pt x="132" y="106"/>
                    </a:lnTo>
                    <a:lnTo>
                      <a:pt x="132" y="108"/>
                    </a:lnTo>
                    <a:lnTo>
                      <a:pt x="137" y="132"/>
                    </a:lnTo>
                    <a:lnTo>
                      <a:pt x="139" y="13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0" name="Freeform 253"/>
              <p:cNvSpPr>
                <a:spLocks/>
              </p:cNvSpPr>
              <p:nvPr/>
            </p:nvSpPr>
            <p:spPr bwMode="auto">
              <a:xfrm>
                <a:off x="3676650" y="5834063"/>
                <a:ext cx="300037" cy="269875"/>
              </a:xfrm>
              <a:custGeom>
                <a:avLst/>
                <a:gdLst/>
                <a:ahLst/>
                <a:cxnLst>
                  <a:cxn ang="0">
                    <a:pos x="125" y="0"/>
                  </a:cxn>
                  <a:cxn ang="0">
                    <a:pos x="120" y="0"/>
                  </a:cxn>
                  <a:cxn ang="0">
                    <a:pos x="111" y="0"/>
                  </a:cxn>
                  <a:cxn ang="0">
                    <a:pos x="89" y="12"/>
                  </a:cxn>
                  <a:cxn ang="0">
                    <a:pos x="87" y="14"/>
                  </a:cxn>
                  <a:cxn ang="0">
                    <a:pos x="85" y="24"/>
                  </a:cxn>
                  <a:cxn ang="0">
                    <a:pos x="85" y="24"/>
                  </a:cxn>
                  <a:cxn ang="0">
                    <a:pos x="71" y="31"/>
                  </a:cxn>
                  <a:cxn ang="0">
                    <a:pos x="71" y="33"/>
                  </a:cxn>
                  <a:cxn ang="0">
                    <a:pos x="63" y="40"/>
                  </a:cxn>
                  <a:cxn ang="0">
                    <a:pos x="49" y="52"/>
                  </a:cxn>
                  <a:cxn ang="0">
                    <a:pos x="45" y="59"/>
                  </a:cxn>
                  <a:cxn ang="0">
                    <a:pos x="35" y="62"/>
                  </a:cxn>
                  <a:cxn ang="0">
                    <a:pos x="0" y="57"/>
                  </a:cxn>
                  <a:cxn ang="0">
                    <a:pos x="2" y="59"/>
                  </a:cxn>
                  <a:cxn ang="0">
                    <a:pos x="21" y="97"/>
                  </a:cxn>
                  <a:cxn ang="0">
                    <a:pos x="61" y="123"/>
                  </a:cxn>
                  <a:cxn ang="0">
                    <a:pos x="56" y="135"/>
                  </a:cxn>
                  <a:cxn ang="0">
                    <a:pos x="66" y="149"/>
                  </a:cxn>
                  <a:cxn ang="0">
                    <a:pos x="92" y="154"/>
                  </a:cxn>
                  <a:cxn ang="0">
                    <a:pos x="97" y="161"/>
                  </a:cxn>
                  <a:cxn ang="0">
                    <a:pos x="99" y="163"/>
                  </a:cxn>
                  <a:cxn ang="0">
                    <a:pos x="125" y="168"/>
                  </a:cxn>
                  <a:cxn ang="0">
                    <a:pos x="141" y="170"/>
                  </a:cxn>
                  <a:cxn ang="0">
                    <a:pos x="146" y="170"/>
                  </a:cxn>
                  <a:cxn ang="0">
                    <a:pos x="172" y="142"/>
                  </a:cxn>
                  <a:cxn ang="0">
                    <a:pos x="175" y="123"/>
                  </a:cxn>
                  <a:cxn ang="0">
                    <a:pos x="189" y="111"/>
                  </a:cxn>
                  <a:cxn ang="0">
                    <a:pos x="189" y="111"/>
                  </a:cxn>
                  <a:cxn ang="0">
                    <a:pos x="182" y="97"/>
                  </a:cxn>
                  <a:cxn ang="0">
                    <a:pos x="182" y="97"/>
                  </a:cxn>
                  <a:cxn ang="0">
                    <a:pos x="189" y="69"/>
                  </a:cxn>
                  <a:cxn ang="0">
                    <a:pos x="189" y="29"/>
                  </a:cxn>
                  <a:cxn ang="0">
                    <a:pos x="189" y="29"/>
                  </a:cxn>
                  <a:cxn ang="0">
                    <a:pos x="163" y="21"/>
                  </a:cxn>
                  <a:cxn ang="0">
                    <a:pos x="146" y="12"/>
                  </a:cxn>
                  <a:cxn ang="0">
                    <a:pos x="125" y="12"/>
                  </a:cxn>
                  <a:cxn ang="0">
                    <a:pos x="125" y="12"/>
                  </a:cxn>
                  <a:cxn ang="0">
                    <a:pos x="125" y="0"/>
                  </a:cxn>
                </a:cxnLst>
                <a:rect l="0" t="0" r="r" b="b"/>
                <a:pathLst>
                  <a:path w="189" h="170">
                    <a:moveTo>
                      <a:pt x="125" y="0"/>
                    </a:moveTo>
                    <a:lnTo>
                      <a:pt x="120" y="0"/>
                    </a:lnTo>
                    <a:lnTo>
                      <a:pt x="111" y="0"/>
                    </a:lnTo>
                    <a:lnTo>
                      <a:pt x="89" y="12"/>
                    </a:lnTo>
                    <a:lnTo>
                      <a:pt x="87" y="14"/>
                    </a:lnTo>
                    <a:lnTo>
                      <a:pt x="85" y="24"/>
                    </a:lnTo>
                    <a:lnTo>
                      <a:pt x="85" y="24"/>
                    </a:lnTo>
                    <a:lnTo>
                      <a:pt x="71" y="31"/>
                    </a:lnTo>
                    <a:lnTo>
                      <a:pt x="71" y="33"/>
                    </a:lnTo>
                    <a:lnTo>
                      <a:pt x="63" y="40"/>
                    </a:lnTo>
                    <a:lnTo>
                      <a:pt x="49" y="52"/>
                    </a:lnTo>
                    <a:lnTo>
                      <a:pt x="45" y="59"/>
                    </a:lnTo>
                    <a:lnTo>
                      <a:pt x="35" y="62"/>
                    </a:lnTo>
                    <a:lnTo>
                      <a:pt x="0" y="57"/>
                    </a:lnTo>
                    <a:lnTo>
                      <a:pt x="2" y="59"/>
                    </a:lnTo>
                    <a:lnTo>
                      <a:pt x="21" y="97"/>
                    </a:lnTo>
                    <a:lnTo>
                      <a:pt x="61" y="123"/>
                    </a:lnTo>
                    <a:lnTo>
                      <a:pt x="56" y="135"/>
                    </a:lnTo>
                    <a:lnTo>
                      <a:pt x="66" y="149"/>
                    </a:lnTo>
                    <a:lnTo>
                      <a:pt x="92" y="154"/>
                    </a:lnTo>
                    <a:lnTo>
                      <a:pt x="97" y="161"/>
                    </a:lnTo>
                    <a:lnTo>
                      <a:pt x="99" y="163"/>
                    </a:lnTo>
                    <a:lnTo>
                      <a:pt x="125" y="168"/>
                    </a:lnTo>
                    <a:lnTo>
                      <a:pt x="141" y="170"/>
                    </a:lnTo>
                    <a:lnTo>
                      <a:pt x="146" y="170"/>
                    </a:lnTo>
                    <a:lnTo>
                      <a:pt x="172" y="142"/>
                    </a:lnTo>
                    <a:lnTo>
                      <a:pt x="175" y="123"/>
                    </a:lnTo>
                    <a:lnTo>
                      <a:pt x="189" y="111"/>
                    </a:lnTo>
                    <a:lnTo>
                      <a:pt x="189" y="111"/>
                    </a:lnTo>
                    <a:lnTo>
                      <a:pt x="182" y="97"/>
                    </a:lnTo>
                    <a:lnTo>
                      <a:pt x="182" y="97"/>
                    </a:lnTo>
                    <a:lnTo>
                      <a:pt x="189" y="69"/>
                    </a:lnTo>
                    <a:lnTo>
                      <a:pt x="189" y="29"/>
                    </a:lnTo>
                    <a:lnTo>
                      <a:pt x="189" y="29"/>
                    </a:lnTo>
                    <a:lnTo>
                      <a:pt x="163" y="21"/>
                    </a:lnTo>
                    <a:lnTo>
                      <a:pt x="146" y="12"/>
                    </a:lnTo>
                    <a:lnTo>
                      <a:pt x="125" y="12"/>
                    </a:lnTo>
                    <a:lnTo>
                      <a:pt x="125" y="12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1" name="Freeform 254"/>
              <p:cNvSpPr>
                <a:spLocks/>
              </p:cNvSpPr>
              <p:nvPr/>
            </p:nvSpPr>
            <p:spPr bwMode="auto">
              <a:xfrm>
                <a:off x="3255963" y="2921001"/>
                <a:ext cx="374650" cy="300038"/>
              </a:xfrm>
              <a:custGeom>
                <a:avLst/>
                <a:gdLst/>
                <a:ahLst/>
                <a:cxnLst>
                  <a:cxn ang="0">
                    <a:pos x="50" y="137"/>
                  </a:cxn>
                  <a:cxn ang="0">
                    <a:pos x="54" y="139"/>
                  </a:cxn>
                  <a:cxn ang="0">
                    <a:pos x="52" y="141"/>
                  </a:cxn>
                  <a:cxn ang="0">
                    <a:pos x="61" y="148"/>
                  </a:cxn>
                  <a:cxn ang="0">
                    <a:pos x="73" y="139"/>
                  </a:cxn>
                  <a:cxn ang="0">
                    <a:pos x="90" y="151"/>
                  </a:cxn>
                  <a:cxn ang="0">
                    <a:pos x="106" y="156"/>
                  </a:cxn>
                  <a:cxn ang="0">
                    <a:pos x="113" y="167"/>
                  </a:cxn>
                  <a:cxn ang="0">
                    <a:pos x="109" y="172"/>
                  </a:cxn>
                  <a:cxn ang="0">
                    <a:pos x="111" y="172"/>
                  </a:cxn>
                  <a:cxn ang="0">
                    <a:pos x="125" y="170"/>
                  </a:cxn>
                  <a:cxn ang="0">
                    <a:pos x="125" y="170"/>
                  </a:cxn>
                  <a:cxn ang="0">
                    <a:pos x="137" y="182"/>
                  </a:cxn>
                  <a:cxn ang="0">
                    <a:pos x="137" y="182"/>
                  </a:cxn>
                  <a:cxn ang="0">
                    <a:pos x="144" y="177"/>
                  </a:cxn>
                  <a:cxn ang="0">
                    <a:pos x="144" y="177"/>
                  </a:cxn>
                  <a:cxn ang="0">
                    <a:pos x="180" y="177"/>
                  </a:cxn>
                  <a:cxn ang="0">
                    <a:pos x="180" y="177"/>
                  </a:cxn>
                  <a:cxn ang="0">
                    <a:pos x="199" y="184"/>
                  </a:cxn>
                  <a:cxn ang="0">
                    <a:pos x="199" y="186"/>
                  </a:cxn>
                  <a:cxn ang="0">
                    <a:pos x="206" y="189"/>
                  </a:cxn>
                  <a:cxn ang="0">
                    <a:pos x="201" y="179"/>
                  </a:cxn>
                  <a:cxn ang="0">
                    <a:pos x="199" y="172"/>
                  </a:cxn>
                  <a:cxn ang="0">
                    <a:pos x="203" y="170"/>
                  </a:cxn>
                  <a:cxn ang="0">
                    <a:pos x="210" y="158"/>
                  </a:cxn>
                  <a:cxn ang="0">
                    <a:pos x="232" y="141"/>
                  </a:cxn>
                  <a:cxn ang="0">
                    <a:pos x="234" y="137"/>
                  </a:cxn>
                  <a:cxn ang="0">
                    <a:pos x="236" y="130"/>
                  </a:cxn>
                  <a:cxn ang="0">
                    <a:pos x="225" y="111"/>
                  </a:cxn>
                  <a:cxn ang="0">
                    <a:pos x="225" y="92"/>
                  </a:cxn>
                  <a:cxn ang="0">
                    <a:pos x="210" y="85"/>
                  </a:cxn>
                  <a:cxn ang="0">
                    <a:pos x="229" y="73"/>
                  </a:cxn>
                  <a:cxn ang="0">
                    <a:pos x="229" y="56"/>
                  </a:cxn>
                  <a:cxn ang="0">
                    <a:pos x="220" y="30"/>
                  </a:cxn>
                  <a:cxn ang="0">
                    <a:pos x="217" y="21"/>
                  </a:cxn>
                  <a:cxn ang="0">
                    <a:pos x="201" y="16"/>
                  </a:cxn>
                  <a:cxn ang="0">
                    <a:pos x="132" y="16"/>
                  </a:cxn>
                  <a:cxn ang="0">
                    <a:pos x="125" y="19"/>
                  </a:cxn>
                  <a:cxn ang="0">
                    <a:pos x="128" y="16"/>
                  </a:cxn>
                  <a:cxn ang="0">
                    <a:pos x="128" y="11"/>
                  </a:cxn>
                  <a:cxn ang="0">
                    <a:pos x="104" y="16"/>
                  </a:cxn>
                  <a:cxn ang="0">
                    <a:pos x="97" y="0"/>
                  </a:cxn>
                  <a:cxn ang="0">
                    <a:pos x="57" y="9"/>
                  </a:cxn>
                  <a:cxn ang="0">
                    <a:pos x="50" y="19"/>
                  </a:cxn>
                  <a:cxn ang="0">
                    <a:pos x="2" y="30"/>
                  </a:cxn>
                  <a:cxn ang="0">
                    <a:pos x="2" y="35"/>
                  </a:cxn>
                  <a:cxn ang="0">
                    <a:pos x="12" y="35"/>
                  </a:cxn>
                  <a:cxn ang="0">
                    <a:pos x="2" y="37"/>
                  </a:cxn>
                  <a:cxn ang="0">
                    <a:pos x="10" y="54"/>
                  </a:cxn>
                  <a:cxn ang="0">
                    <a:pos x="0" y="66"/>
                  </a:cxn>
                  <a:cxn ang="0">
                    <a:pos x="12" y="75"/>
                  </a:cxn>
                  <a:cxn ang="0">
                    <a:pos x="12" y="101"/>
                  </a:cxn>
                  <a:cxn ang="0">
                    <a:pos x="21" y="115"/>
                  </a:cxn>
                  <a:cxn ang="0">
                    <a:pos x="19" y="123"/>
                  </a:cxn>
                  <a:cxn ang="0">
                    <a:pos x="54" y="132"/>
                  </a:cxn>
                  <a:cxn ang="0">
                    <a:pos x="50" y="137"/>
                  </a:cxn>
                </a:cxnLst>
                <a:rect l="0" t="0" r="r" b="b"/>
                <a:pathLst>
                  <a:path w="236" h="189">
                    <a:moveTo>
                      <a:pt x="50" y="137"/>
                    </a:moveTo>
                    <a:lnTo>
                      <a:pt x="54" y="139"/>
                    </a:lnTo>
                    <a:lnTo>
                      <a:pt x="52" y="141"/>
                    </a:lnTo>
                    <a:lnTo>
                      <a:pt x="61" y="148"/>
                    </a:lnTo>
                    <a:lnTo>
                      <a:pt x="73" y="139"/>
                    </a:lnTo>
                    <a:lnTo>
                      <a:pt x="90" y="151"/>
                    </a:lnTo>
                    <a:lnTo>
                      <a:pt x="106" y="156"/>
                    </a:lnTo>
                    <a:lnTo>
                      <a:pt x="113" y="167"/>
                    </a:lnTo>
                    <a:lnTo>
                      <a:pt x="109" y="172"/>
                    </a:lnTo>
                    <a:lnTo>
                      <a:pt x="111" y="172"/>
                    </a:lnTo>
                    <a:lnTo>
                      <a:pt x="125" y="170"/>
                    </a:lnTo>
                    <a:lnTo>
                      <a:pt x="125" y="170"/>
                    </a:lnTo>
                    <a:lnTo>
                      <a:pt x="137" y="182"/>
                    </a:lnTo>
                    <a:lnTo>
                      <a:pt x="137" y="182"/>
                    </a:lnTo>
                    <a:lnTo>
                      <a:pt x="144" y="177"/>
                    </a:lnTo>
                    <a:lnTo>
                      <a:pt x="144" y="177"/>
                    </a:lnTo>
                    <a:lnTo>
                      <a:pt x="180" y="177"/>
                    </a:lnTo>
                    <a:lnTo>
                      <a:pt x="180" y="177"/>
                    </a:lnTo>
                    <a:lnTo>
                      <a:pt x="199" y="184"/>
                    </a:lnTo>
                    <a:lnTo>
                      <a:pt x="199" y="186"/>
                    </a:lnTo>
                    <a:lnTo>
                      <a:pt x="206" y="189"/>
                    </a:lnTo>
                    <a:lnTo>
                      <a:pt x="201" y="179"/>
                    </a:lnTo>
                    <a:lnTo>
                      <a:pt x="199" y="172"/>
                    </a:lnTo>
                    <a:lnTo>
                      <a:pt x="203" y="170"/>
                    </a:lnTo>
                    <a:lnTo>
                      <a:pt x="210" y="158"/>
                    </a:lnTo>
                    <a:lnTo>
                      <a:pt x="232" y="141"/>
                    </a:lnTo>
                    <a:lnTo>
                      <a:pt x="234" y="137"/>
                    </a:lnTo>
                    <a:lnTo>
                      <a:pt x="236" y="130"/>
                    </a:lnTo>
                    <a:lnTo>
                      <a:pt x="225" y="111"/>
                    </a:lnTo>
                    <a:lnTo>
                      <a:pt x="225" y="92"/>
                    </a:lnTo>
                    <a:lnTo>
                      <a:pt x="210" y="85"/>
                    </a:lnTo>
                    <a:lnTo>
                      <a:pt x="229" y="73"/>
                    </a:lnTo>
                    <a:lnTo>
                      <a:pt x="229" y="56"/>
                    </a:lnTo>
                    <a:lnTo>
                      <a:pt x="220" y="30"/>
                    </a:lnTo>
                    <a:lnTo>
                      <a:pt x="217" y="21"/>
                    </a:lnTo>
                    <a:lnTo>
                      <a:pt x="201" y="16"/>
                    </a:lnTo>
                    <a:lnTo>
                      <a:pt x="132" y="16"/>
                    </a:lnTo>
                    <a:lnTo>
                      <a:pt x="125" y="19"/>
                    </a:lnTo>
                    <a:lnTo>
                      <a:pt x="128" y="16"/>
                    </a:lnTo>
                    <a:lnTo>
                      <a:pt x="128" y="11"/>
                    </a:lnTo>
                    <a:lnTo>
                      <a:pt x="104" y="16"/>
                    </a:lnTo>
                    <a:lnTo>
                      <a:pt x="97" y="0"/>
                    </a:lnTo>
                    <a:lnTo>
                      <a:pt x="57" y="9"/>
                    </a:lnTo>
                    <a:lnTo>
                      <a:pt x="50" y="19"/>
                    </a:lnTo>
                    <a:lnTo>
                      <a:pt x="2" y="30"/>
                    </a:lnTo>
                    <a:lnTo>
                      <a:pt x="2" y="35"/>
                    </a:lnTo>
                    <a:lnTo>
                      <a:pt x="12" y="35"/>
                    </a:lnTo>
                    <a:lnTo>
                      <a:pt x="2" y="37"/>
                    </a:lnTo>
                    <a:lnTo>
                      <a:pt x="10" y="54"/>
                    </a:lnTo>
                    <a:lnTo>
                      <a:pt x="0" y="66"/>
                    </a:lnTo>
                    <a:lnTo>
                      <a:pt x="12" y="75"/>
                    </a:lnTo>
                    <a:lnTo>
                      <a:pt x="12" y="101"/>
                    </a:lnTo>
                    <a:lnTo>
                      <a:pt x="21" y="115"/>
                    </a:lnTo>
                    <a:lnTo>
                      <a:pt x="19" y="123"/>
                    </a:lnTo>
                    <a:lnTo>
                      <a:pt x="54" y="132"/>
                    </a:lnTo>
                    <a:lnTo>
                      <a:pt x="50" y="13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2" name="Freeform 255"/>
              <p:cNvSpPr>
                <a:spLocks/>
              </p:cNvSpPr>
              <p:nvPr/>
            </p:nvSpPr>
            <p:spPr bwMode="auto">
              <a:xfrm>
                <a:off x="3495675" y="3535363"/>
                <a:ext cx="90487" cy="60325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2"/>
                  </a:cxn>
                  <a:cxn ang="0">
                    <a:pos x="0" y="12"/>
                  </a:cxn>
                  <a:cxn ang="0">
                    <a:pos x="0" y="21"/>
                  </a:cxn>
                  <a:cxn ang="0">
                    <a:pos x="3" y="33"/>
                  </a:cxn>
                  <a:cxn ang="0">
                    <a:pos x="5" y="33"/>
                  </a:cxn>
                  <a:cxn ang="0">
                    <a:pos x="5" y="36"/>
                  </a:cxn>
                  <a:cxn ang="0">
                    <a:pos x="10" y="38"/>
                  </a:cxn>
                  <a:cxn ang="0">
                    <a:pos x="12" y="36"/>
                  </a:cxn>
                  <a:cxn ang="0">
                    <a:pos x="14" y="38"/>
                  </a:cxn>
                  <a:cxn ang="0">
                    <a:pos x="33" y="33"/>
                  </a:cxn>
                  <a:cxn ang="0">
                    <a:pos x="55" y="26"/>
                  </a:cxn>
                  <a:cxn ang="0">
                    <a:pos x="57" y="14"/>
                  </a:cxn>
                  <a:cxn ang="0">
                    <a:pos x="40" y="0"/>
                  </a:cxn>
                  <a:cxn ang="0">
                    <a:pos x="33" y="0"/>
                  </a:cxn>
                  <a:cxn ang="0">
                    <a:pos x="33" y="0"/>
                  </a:cxn>
                </a:cxnLst>
                <a:rect l="0" t="0" r="r" b="b"/>
                <a:pathLst>
                  <a:path w="57" h="38">
                    <a:moveTo>
                      <a:pt x="33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12" y="2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3" y="33"/>
                    </a:lnTo>
                    <a:lnTo>
                      <a:pt x="5" y="33"/>
                    </a:lnTo>
                    <a:lnTo>
                      <a:pt x="5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8"/>
                    </a:lnTo>
                    <a:lnTo>
                      <a:pt x="33" y="33"/>
                    </a:lnTo>
                    <a:lnTo>
                      <a:pt x="55" y="26"/>
                    </a:lnTo>
                    <a:lnTo>
                      <a:pt x="57" y="14"/>
                    </a:lnTo>
                    <a:lnTo>
                      <a:pt x="40" y="0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3" name="Freeform 256"/>
              <p:cNvSpPr>
                <a:spLocks/>
              </p:cNvSpPr>
              <p:nvPr/>
            </p:nvSpPr>
            <p:spPr bwMode="auto">
              <a:xfrm>
                <a:off x="3600450" y="2844801"/>
                <a:ext cx="360362" cy="255588"/>
              </a:xfrm>
              <a:custGeom>
                <a:avLst/>
                <a:gdLst/>
                <a:ahLst/>
                <a:cxnLst>
                  <a:cxn ang="0">
                    <a:pos x="62" y="145"/>
                  </a:cxn>
                  <a:cxn ang="0">
                    <a:pos x="97" y="154"/>
                  </a:cxn>
                  <a:cxn ang="0">
                    <a:pos x="121" y="152"/>
                  </a:cxn>
                  <a:cxn ang="0">
                    <a:pos x="147" y="161"/>
                  </a:cxn>
                  <a:cxn ang="0">
                    <a:pos x="173" y="154"/>
                  </a:cxn>
                  <a:cxn ang="0">
                    <a:pos x="182" y="137"/>
                  </a:cxn>
                  <a:cxn ang="0">
                    <a:pos x="206" y="137"/>
                  </a:cxn>
                  <a:cxn ang="0">
                    <a:pos x="204" y="133"/>
                  </a:cxn>
                  <a:cxn ang="0">
                    <a:pos x="192" y="104"/>
                  </a:cxn>
                  <a:cxn ang="0">
                    <a:pos x="197" y="104"/>
                  </a:cxn>
                  <a:cxn ang="0">
                    <a:pos x="211" y="104"/>
                  </a:cxn>
                  <a:cxn ang="0">
                    <a:pos x="213" y="104"/>
                  </a:cxn>
                  <a:cxn ang="0">
                    <a:pos x="227" y="93"/>
                  </a:cxn>
                  <a:cxn ang="0">
                    <a:pos x="206" y="78"/>
                  </a:cxn>
                  <a:cxn ang="0">
                    <a:pos x="189" y="52"/>
                  </a:cxn>
                  <a:cxn ang="0">
                    <a:pos x="185" y="19"/>
                  </a:cxn>
                  <a:cxn ang="0">
                    <a:pos x="182" y="17"/>
                  </a:cxn>
                  <a:cxn ang="0">
                    <a:pos x="119" y="0"/>
                  </a:cxn>
                  <a:cxn ang="0">
                    <a:pos x="119" y="0"/>
                  </a:cxn>
                  <a:cxn ang="0">
                    <a:pos x="114" y="3"/>
                  </a:cxn>
                  <a:cxn ang="0">
                    <a:pos x="114" y="5"/>
                  </a:cxn>
                  <a:cxn ang="0">
                    <a:pos x="100" y="15"/>
                  </a:cxn>
                  <a:cxn ang="0">
                    <a:pos x="83" y="17"/>
                  </a:cxn>
                  <a:cxn ang="0">
                    <a:pos x="88" y="26"/>
                  </a:cxn>
                  <a:cxn ang="0">
                    <a:pos x="85" y="26"/>
                  </a:cxn>
                  <a:cxn ang="0">
                    <a:pos x="64" y="38"/>
                  </a:cxn>
                  <a:cxn ang="0">
                    <a:pos x="64" y="41"/>
                  </a:cxn>
                  <a:cxn ang="0">
                    <a:pos x="55" y="62"/>
                  </a:cxn>
                  <a:cxn ang="0">
                    <a:pos x="31" y="76"/>
                  </a:cxn>
                  <a:cxn ang="0">
                    <a:pos x="29" y="76"/>
                  </a:cxn>
                  <a:cxn ang="0">
                    <a:pos x="10" y="76"/>
                  </a:cxn>
                  <a:cxn ang="0">
                    <a:pos x="10" y="76"/>
                  </a:cxn>
                  <a:cxn ang="0">
                    <a:pos x="19" y="102"/>
                  </a:cxn>
                  <a:cxn ang="0">
                    <a:pos x="19" y="119"/>
                  </a:cxn>
                  <a:cxn ang="0">
                    <a:pos x="0" y="130"/>
                  </a:cxn>
                  <a:cxn ang="0">
                    <a:pos x="12" y="137"/>
                  </a:cxn>
                  <a:cxn ang="0">
                    <a:pos x="12" y="149"/>
                  </a:cxn>
                  <a:cxn ang="0">
                    <a:pos x="12" y="156"/>
                  </a:cxn>
                  <a:cxn ang="0">
                    <a:pos x="12" y="159"/>
                  </a:cxn>
                  <a:cxn ang="0">
                    <a:pos x="12" y="156"/>
                  </a:cxn>
                  <a:cxn ang="0">
                    <a:pos x="31" y="145"/>
                  </a:cxn>
                  <a:cxn ang="0">
                    <a:pos x="62" y="145"/>
                  </a:cxn>
                </a:cxnLst>
                <a:rect l="0" t="0" r="r" b="b"/>
                <a:pathLst>
                  <a:path w="227" h="161">
                    <a:moveTo>
                      <a:pt x="62" y="145"/>
                    </a:moveTo>
                    <a:lnTo>
                      <a:pt x="97" y="154"/>
                    </a:lnTo>
                    <a:lnTo>
                      <a:pt x="121" y="152"/>
                    </a:lnTo>
                    <a:lnTo>
                      <a:pt x="147" y="161"/>
                    </a:lnTo>
                    <a:lnTo>
                      <a:pt x="173" y="154"/>
                    </a:lnTo>
                    <a:lnTo>
                      <a:pt x="182" y="137"/>
                    </a:lnTo>
                    <a:lnTo>
                      <a:pt x="206" y="137"/>
                    </a:lnTo>
                    <a:lnTo>
                      <a:pt x="204" y="133"/>
                    </a:lnTo>
                    <a:lnTo>
                      <a:pt x="192" y="104"/>
                    </a:lnTo>
                    <a:lnTo>
                      <a:pt x="197" y="104"/>
                    </a:lnTo>
                    <a:lnTo>
                      <a:pt x="211" y="104"/>
                    </a:lnTo>
                    <a:lnTo>
                      <a:pt x="213" y="104"/>
                    </a:lnTo>
                    <a:lnTo>
                      <a:pt x="227" y="93"/>
                    </a:lnTo>
                    <a:lnTo>
                      <a:pt x="206" y="78"/>
                    </a:lnTo>
                    <a:lnTo>
                      <a:pt x="189" y="52"/>
                    </a:lnTo>
                    <a:lnTo>
                      <a:pt x="185" y="19"/>
                    </a:lnTo>
                    <a:lnTo>
                      <a:pt x="182" y="17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14" y="3"/>
                    </a:lnTo>
                    <a:lnTo>
                      <a:pt x="114" y="5"/>
                    </a:lnTo>
                    <a:lnTo>
                      <a:pt x="100" y="15"/>
                    </a:lnTo>
                    <a:lnTo>
                      <a:pt x="83" y="17"/>
                    </a:lnTo>
                    <a:lnTo>
                      <a:pt x="88" y="26"/>
                    </a:lnTo>
                    <a:lnTo>
                      <a:pt x="85" y="26"/>
                    </a:lnTo>
                    <a:lnTo>
                      <a:pt x="64" y="38"/>
                    </a:lnTo>
                    <a:lnTo>
                      <a:pt x="64" y="41"/>
                    </a:lnTo>
                    <a:lnTo>
                      <a:pt x="55" y="62"/>
                    </a:lnTo>
                    <a:lnTo>
                      <a:pt x="31" y="76"/>
                    </a:lnTo>
                    <a:lnTo>
                      <a:pt x="29" y="76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19" y="102"/>
                    </a:lnTo>
                    <a:lnTo>
                      <a:pt x="19" y="119"/>
                    </a:lnTo>
                    <a:lnTo>
                      <a:pt x="0" y="130"/>
                    </a:lnTo>
                    <a:lnTo>
                      <a:pt x="12" y="137"/>
                    </a:lnTo>
                    <a:lnTo>
                      <a:pt x="12" y="149"/>
                    </a:lnTo>
                    <a:lnTo>
                      <a:pt x="12" y="156"/>
                    </a:lnTo>
                    <a:lnTo>
                      <a:pt x="12" y="159"/>
                    </a:lnTo>
                    <a:lnTo>
                      <a:pt x="12" y="156"/>
                    </a:lnTo>
                    <a:lnTo>
                      <a:pt x="31" y="145"/>
                    </a:lnTo>
                    <a:lnTo>
                      <a:pt x="62" y="145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4" name="Freeform 257"/>
              <p:cNvSpPr>
                <a:spLocks/>
              </p:cNvSpPr>
              <p:nvPr/>
            </p:nvSpPr>
            <p:spPr bwMode="auto">
              <a:xfrm>
                <a:off x="3511550" y="2740026"/>
                <a:ext cx="269875" cy="134938"/>
              </a:xfrm>
              <a:custGeom>
                <a:avLst/>
                <a:gdLst/>
                <a:ahLst/>
                <a:cxnLst>
                  <a:cxn ang="0">
                    <a:pos x="80" y="64"/>
                  </a:cxn>
                  <a:cxn ang="0">
                    <a:pos x="90" y="59"/>
                  </a:cxn>
                  <a:cxn ang="0">
                    <a:pos x="97" y="69"/>
                  </a:cxn>
                  <a:cxn ang="0">
                    <a:pos x="108" y="71"/>
                  </a:cxn>
                  <a:cxn ang="0">
                    <a:pos x="132" y="85"/>
                  </a:cxn>
                  <a:cxn ang="0">
                    <a:pos x="137" y="85"/>
                  </a:cxn>
                  <a:cxn ang="0">
                    <a:pos x="139" y="83"/>
                  </a:cxn>
                  <a:cxn ang="0">
                    <a:pos x="156" y="81"/>
                  </a:cxn>
                  <a:cxn ang="0">
                    <a:pos x="170" y="71"/>
                  </a:cxn>
                  <a:cxn ang="0">
                    <a:pos x="170" y="69"/>
                  </a:cxn>
                  <a:cxn ang="0">
                    <a:pos x="170" y="55"/>
                  </a:cxn>
                  <a:cxn ang="0">
                    <a:pos x="156" y="45"/>
                  </a:cxn>
                  <a:cxn ang="0">
                    <a:pos x="163" y="29"/>
                  </a:cxn>
                  <a:cxn ang="0">
                    <a:pos x="151" y="19"/>
                  </a:cxn>
                  <a:cxn ang="0">
                    <a:pos x="132" y="19"/>
                  </a:cxn>
                  <a:cxn ang="0">
                    <a:pos x="99" y="0"/>
                  </a:cxn>
                  <a:cxn ang="0">
                    <a:pos x="78" y="10"/>
                  </a:cxn>
                  <a:cxn ang="0">
                    <a:pos x="80" y="33"/>
                  </a:cxn>
                  <a:cxn ang="0">
                    <a:pos x="61" y="38"/>
                  </a:cxn>
                  <a:cxn ang="0">
                    <a:pos x="52" y="36"/>
                  </a:cxn>
                  <a:cxn ang="0">
                    <a:pos x="38" y="12"/>
                  </a:cxn>
                  <a:cxn ang="0">
                    <a:pos x="14" y="19"/>
                  </a:cxn>
                  <a:cxn ang="0">
                    <a:pos x="0" y="45"/>
                  </a:cxn>
                  <a:cxn ang="0">
                    <a:pos x="0" y="71"/>
                  </a:cxn>
                  <a:cxn ang="0">
                    <a:pos x="2" y="71"/>
                  </a:cxn>
                  <a:cxn ang="0">
                    <a:pos x="23" y="59"/>
                  </a:cxn>
                  <a:cxn ang="0">
                    <a:pos x="80" y="64"/>
                  </a:cxn>
                </a:cxnLst>
                <a:rect l="0" t="0" r="r" b="b"/>
                <a:pathLst>
                  <a:path w="170" h="85">
                    <a:moveTo>
                      <a:pt x="80" y="64"/>
                    </a:moveTo>
                    <a:lnTo>
                      <a:pt x="90" y="59"/>
                    </a:lnTo>
                    <a:lnTo>
                      <a:pt x="97" y="69"/>
                    </a:lnTo>
                    <a:lnTo>
                      <a:pt x="108" y="71"/>
                    </a:lnTo>
                    <a:lnTo>
                      <a:pt x="132" y="85"/>
                    </a:lnTo>
                    <a:lnTo>
                      <a:pt x="137" y="85"/>
                    </a:lnTo>
                    <a:lnTo>
                      <a:pt x="139" y="83"/>
                    </a:lnTo>
                    <a:lnTo>
                      <a:pt x="156" y="81"/>
                    </a:lnTo>
                    <a:lnTo>
                      <a:pt x="170" y="71"/>
                    </a:lnTo>
                    <a:lnTo>
                      <a:pt x="170" y="69"/>
                    </a:lnTo>
                    <a:lnTo>
                      <a:pt x="170" y="55"/>
                    </a:lnTo>
                    <a:lnTo>
                      <a:pt x="156" y="45"/>
                    </a:lnTo>
                    <a:lnTo>
                      <a:pt x="163" y="29"/>
                    </a:lnTo>
                    <a:lnTo>
                      <a:pt x="151" y="19"/>
                    </a:lnTo>
                    <a:lnTo>
                      <a:pt x="132" y="19"/>
                    </a:lnTo>
                    <a:lnTo>
                      <a:pt x="99" y="0"/>
                    </a:lnTo>
                    <a:lnTo>
                      <a:pt x="78" y="10"/>
                    </a:lnTo>
                    <a:lnTo>
                      <a:pt x="80" y="33"/>
                    </a:lnTo>
                    <a:lnTo>
                      <a:pt x="61" y="38"/>
                    </a:lnTo>
                    <a:lnTo>
                      <a:pt x="52" y="36"/>
                    </a:lnTo>
                    <a:lnTo>
                      <a:pt x="38" y="12"/>
                    </a:lnTo>
                    <a:lnTo>
                      <a:pt x="14" y="19"/>
                    </a:lnTo>
                    <a:lnTo>
                      <a:pt x="0" y="45"/>
                    </a:lnTo>
                    <a:lnTo>
                      <a:pt x="0" y="71"/>
                    </a:lnTo>
                    <a:lnTo>
                      <a:pt x="2" y="71"/>
                    </a:lnTo>
                    <a:lnTo>
                      <a:pt x="23" y="59"/>
                    </a:lnTo>
                    <a:lnTo>
                      <a:pt x="80" y="6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5" name="Freeform 258"/>
              <p:cNvSpPr>
                <a:spLocks/>
              </p:cNvSpPr>
              <p:nvPr/>
            </p:nvSpPr>
            <p:spPr bwMode="auto">
              <a:xfrm>
                <a:off x="3181350" y="3116263"/>
                <a:ext cx="254000" cy="119063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2" y="16"/>
                  </a:cxn>
                  <a:cxn ang="0">
                    <a:pos x="0" y="40"/>
                  </a:cxn>
                  <a:cxn ang="0">
                    <a:pos x="35" y="68"/>
                  </a:cxn>
                  <a:cxn ang="0">
                    <a:pos x="35" y="68"/>
                  </a:cxn>
                  <a:cxn ang="0">
                    <a:pos x="59" y="75"/>
                  </a:cxn>
                  <a:cxn ang="0">
                    <a:pos x="66" y="61"/>
                  </a:cxn>
                  <a:cxn ang="0">
                    <a:pos x="113" y="73"/>
                  </a:cxn>
                  <a:cxn ang="0">
                    <a:pos x="144" y="59"/>
                  </a:cxn>
                  <a:cxn ang="0">
                    <a:pos x="156" y="49"/>
                  </a:cxn>
                  <a:cxn ang="0">
                    <a:pos x="160" y="44"/>
                  </a:cxn>
                  <a:cxn ang="0">
                    <a:pos x="153" y="33"/>
                  </a:cxn>
                  <a:cxn ang="0">
                    <a:pos x="137" y="28"/>
                  </a:cxn>
                  <a:cxn ang="0">
                    <a:pos x="120" y="16"/>
                  </a:cxn>
                  <a:cxn ang="0">
                    <a:pos x="108" y="25"/>
                  </a:cxn>
                  <a:cxn ang="0">
                    <a:pos x="99" y="18"/>
                  </a:cxn>
                  <a:cxn ang="0">
                    <a:pos x="94" y="16"/>
                  </a:cxn>
                  <a:cxn ang="0">
                    <a:pos x="97" y="14"/>
                  </a:cxn>
                  <a:cxn ang="0">
                    <a:pos x="101" y="9"/>
                  </a:cxn>
                  <a:cxn ang="0">
                    <a:pos x="66" y="0"/>
                  </a:cxn>
                  <a:cxn ang="0">
                    <a:pos x="64" y="0"/>
                  </a:cxn>
                  <a:cxn ang="0">
                    <a:pos x="61" y="0"/>
                  </a:cxn>
                  <a:cxn ang="0">
                    <a:pos x="49" y="0"/>
                  </a:cxn>
                </a:cxnLst>
                <a:rect l="0" t="0" r="r" b="b"/>
                <a:pathLst>
                  <a:path w="160" h="75">
                    <a:moveTo>
                      <a:pt x="49" y="0"/>
                    </a:moveTo>
                    <a:lnTo>
                      <a:pt x="2" y="16"/>
                    </a:lnTo>
                    <a:lnTo>
                      <a:pt x="0" y="40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59" y="75"/>
                    </a:lnTo>
                    <a:lnTo>
                      <a:pt x="66" y="61"/>
                    </a:lnTo>
                    <a:lnTo>
                      <a:pt x="113" y="73"/>
                    </a:lnTo>
                    <a:lnTo>
                      <a:pt x="144" y="59"/>
                    </a:lnTo>
                    <a:lnTo>
                      <a:pt x="156" y="49"/>
                    </a:lnTo>
                    <a:lnTo>
                      <a:pt x="160" y="44"/>
                    </a:lnTo>
                    <a:lnTo>
                      <a:pt x="153" y="33"/>
                    </a:lnTo>
                    <a:lnTo>
                      <a:pt x="137" y="28"/>
                    </a:lnTo>
                    <a:lnTo>
                      <a:pt x="120" y="16"/>
                    </a:lnTo>
                    <a:lnTo>
                      <a:pt x="108" y="25"/>
                    </a:lnTo>
                    <a:lnTo>
                      <a:pt x="99" y="18"/>
                    </a:lnTo>
                    <a:lnTo>
                      <a:pt x="94" y="16"/>
                    </a:lnTo>
                    <a:lnTo>
                      <a:pt x="97" y="14"/>
                    </a:lnTo>
                    <a:lnTo>
                      <a:pt x="101" y="9"/>
                    </a:lnTo>
                    <a:lnTo>
                      <a:pt x="66" y="0"/>
                    </a:lnTo>
                    <a:lnTo>
                      <a:pt x="64" y="0"/>
                    </a:lnTo>
                    <a:lnTo>
                      <a:pt x="61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6" name="Freeform 259"/>
              <p:cNvSpPr>
                <a:spLocks/>
              </p:cNvSpPr>
              <p:nvPr/>
            </p:nvSpPr>
            <p:spPr bwMode="auto">
              <a:xfrm>
                <a:off x="2506663" y="4664076"/>
                <a:ext cx="300037" cy="225425"/>
              </a:xfrm>
              <a:custGeom>
                <a:avLst/>
                <a:gdLst/>
                <a:ahLst/>
                <a:cxnLst>
                  <a:cxn ang="0">
                    <a:pos x="153" y="102"/>
                  </a:cxn>
                  <a:cxn ang="0">
                    <a:pos x="153" y="102"/>
                  </a:cxn>
                  <a:cxn ang="0">
                    <a:pos x="165" y="92"/>
                  </a:cxn>
                  <a:cxn ang="0">
                    <a:pos x="179" y="92"/>
                  </a:cxn>
                  <a:cxn ang="0">
                    <a:pos x="179" y="90"/>
                  </a:cxn>
                  <a:cxn ang="0">
                    <a:pos x="189" y="78"/>
                  </a:cxn>
                  <a:cxn ang="0">
                    <a:pos x="189" y="76"/>
                  </a:cxn>
                  <a:cxn ang="0">
                    <a:pos x="186" y="78"/>
                  </a:cxn>
                  <a:cxn ang="0">
                    <a:pos x="184" y="62"/>
                  </a:cxn>
                  <a:cxn ang="0">
                    <a:pos x="170" y="62"/>
                  </a:cxn>
                  <a:cxn ang="0">
                    <a:pos x="167" y="62"/>
                  </a:cxn>
                  <a:cxn ang="0">
                    <a:pos x="167" y="62"/>
                  </a:cxn>
                  <a:cxn ang="0">
                    <a:pos x="151" y="52"/>
                  </a:cxn>
                  <a:cxn ang="0">
                    <a:pos x="132" y="12"/>
                  </a:cxn>
                  <a:cxn ang="0">
                    <a:pos x="134" y="2"/>
                  </a:cxn>
                  <a:cxn ang="0">
                    <a:pos x="137" y="2"/>
                  </a:cxn>
                  <a:cxn ang="0">
                    <a:pos x="137" y="2"/>
                  </a:cxn>
                  <a:cxn ang="0">
                    <a:pos x="137" y="2"/>
                  </a:cxn>
                  <a:cxn ang="0">
                    <a:pos x="113" y="0"/>
                  </a:cxn>
                  <a:cxn ang="0">
                    <a:pos x="80" y="21"/>
                  </a:cxn>
                  <a:cxn ang="0">
                    <a:pos x="61" y="26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37" y="43"/>
                  </a:cxn>
                  <a:cxn ang="0">
                    <a:pos x="33" y="43"/>
                  </a:cxn>
                  <a:cxn ang="0">
                    <a:pos x="21" y="73"/>
                  </a:cxn>
                  <a:cxn ang="0">
                    <a:pos x="4" y="78"/>
                  </a:cxn>
                  <a:cxn ang="0">
                    <a:pos x="0" y="116"/>
                  </a:cxn>
                  <a:cxn ang="0">
                    <a:pos x="0" y="118"/>
                  </a:cxn>
                  <a:cxn ang="0">
                    <a:pos x="9" y="121"/>
                  </a:cxn>
                  <a:cxn ang="0">
                    <a:pos x="18" y="135"/>
                  </a:cxn>
                  <a:cxn ang="0">
                    <a:pos x="56" y="132"/>
                  </a:cxn>
                  <a:cxn ang="0">
                    <a:pos x="68" y="142"/>
                  </a:cxn>
                  <a:cxn ang="0">
                    <a:pos x="66" y="132"/>
                  </a:cxn>
                  <a:cxn ang="0">
                    <a:pos x="61" y="111"/>
                  </a:cxn>
                  <a:cxn ang="0">
                    <a:pos x="66" y="104"/>
                  </a:cxn>
                  <a:cxn ang="0">
                    <a:pos x="66" y="104"/>
                  </a:cxn>
                  <a:cxn ang="0">
                    <a:pos x="113" y="102"/>
                  </a:cxn>
                  <a:cxn ang="0">
                    <a:pos x="127" y="99"/>
                  </a:cxn>
                  <a:cxn ang="0">
                    <a:pos x="130" y="99"/>
                  </a:cxn>
                  <a:cxn ang="0">
                    <a:pos x="132" y="99"/>
                  </a:cxn>
                  <a:cxn ang="0">
                    <a:pos x="144" y="102"/>
                  </a:cxn>
                  <a:cxn ang="0">
                    <a:pos x="153" y="102"/>
                  </a:cxn>
                </a:cxnLst>
                <a:rect l="0" t="0" r="r" b="b"/>
                <a:pathLst>
                  <a:path w="189" h="142">
                    <a:moveTo>
                      <a:pt x="153" y="102"/>
                    </a:moveTo>
                    <a:lnTo>
                      <a:pt x="153" y="102"/>
                    </a:lnTo>
                    <a:lnTo>
                      <a:pt x="165" y="92"/>
                    </a:lnTo>
                    <a:lnTo>
                      <a:pt x="179" y="92"/>
                    </a:lnTo>
                    <a:lnTo>
                      <a:pt x="179" y="90"/>
                    </a:lnTo>
                    <a:lnTo>
                      <a:pt x="189" y="78"/>
                    </a:lnTo>
                    <a:lnTo>
                      <a:pt x="189" y="76"/>
                    </a:lnTo>
                    <a:lnTo>
                      <a:pt x="186" y="78"/>
                    </a:lnTo>
                    <a:lnTo>
                      <a:pt x="184" y="62"/>
                    </a:lnTo>
                    <a:lnTo>
                      <a:pt x="170" y="62"/>
                    </a:lnTo>
                    <a:lnTo>
                      <a:pt x="167" y="62"/>
                    </a:lnTo>
                    <a:lnTo>
                      <a:pt x="167" y="62"/>
                    </a:lnTo>
                    <a:lnTo>
                      <a:pt x="151" y="52"/>
                    </a:lnTo>
                    <a:lnTo>
                      <a:pt x="132" y="12"/>
                    </a:lnTo>
                    <a:lnTo>
                      <a:pt x="134" y="2"/>
                    </a:lnTo>
                    <a:lnTo>
                      <a:pt x="137" y="2"/>
                    </a:lnTo>
                    <a:lnTo>
                      <a:pt x="137" y="2"/>
                    </a:lnTo>
                    <a:lnTo>
                      <a:pt x="137" y="2"/>
                    </a:lnTo>
                    <a:lnTo>
                      <a:pt x="113" y="0"/>
                    </a:lnTo>
                    <a:lnTo>
                      <a:pt x="80" y="21"/>
                    </a:lnTo>
                    <a:lnTo>
                      <a:pt x="61" y="26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37" y="43"/>
                    </a:lnTo>
                    <a:lnTo>
                      <a:pt x="33" y="43"/>
                    </a:lnTo>
                    <a:lnTo>
                      <a:pt x="21" y="73"/>
                    </a:lnTo>
                    <a:lnTo>
                      <a:pt x="4" y="78"/>
                    </a:lnTo>
                    <a:lnTo>
                      <a:pt x="0" y="116"/>
                    </a:lnTo>
                    <a:lnTo>
                      <a:pt x="0" y="118"/>
                    </a:lnTo>
                    <a:lnTo>
                      <a:pt x="9" y="121"/>
                    </a:lnTo>
                    <a:lnTo>
                      <a:pt x="18" y="135"/>
                    </a:lnTo>
                    <a:lnTo>
                      <a:pt x="56" y="132"/>
                    </a:lnTo>
                    <a:lnTo>
                      <a:pt x="68" y="142"/>
                    </a:lnTo>
                    <a:lnTo>
                      <a:pt x="66" y="132"/>
                    </a:lnTo>
                    <a:lnTo>
                      <a:pt x="61" y="111"/>
                    </a:lnTo>
                    <a:lnTo>
                      <a:pt x="66" y="104"/>
                    </a:lnTo>
                    <a:lnTo>
                      <a:pt x="66" y="104"/>
                    </a:lnTo>
                    <a:lnTo>
                      <a:pt x="113" y="102"/>
                    </a:lnTo>
                    <a:lnTo>
                      <a:pt x="127" y="99"/>
                    </a:lnTo>
                    <a:lnTo>
                      <a:pt x="130" y="99"/>
                    </a:lnTo>
                    <a:lnTo>
                      <a:pt x="132" y="99"/>
                    </a:lnTo>
                    <a:lnTo>
                      <a:pt x="144" y="102"/>
                    </a:lnTo>
                    <a:lnTo>
                      <a:pt x="153" y="10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7" name="Freeform 260"/>
              <p:cNvSpPr>
                <a:spLocks/>
              </p:cNvSpPr>
              <p:nvPr/>
            </p:nvSpPr>
            <p:spPr bwMode="auto">
              <a:xfrm>
                <a:off x="3165475" y="5894388"/>
                <a:ext cx="500062" cy="479425"/>
              </a:xfrm>
              <a:custGeom>
                <a:avLst/>
                <a:gdLst/>
                <a:ahLst/>
                <a:cxnLst>
                  <a:cxn ang="0">
                    <a:pos x="133" y="298"/>
                  </a:cxn>
                  <a:cxn ang="0">
                    <a:pos x="175" y="302"/>
                  </a:cxn>
                  <a:cxn ang="0">
                    <a:pos x="194" y="291"/>
                  </a:cxn>
                  <a:cxn ang="0">
                    <a:pos x="194" y="286"/>
                  </a:cxn>
                  <a:cxn ang="0">
                    <a:pos x="194" y="196"/>
                  </a:cxn>
                  <a:cxn ang="0">
                    <a:pos x="194" y="125"/>
                  </a:cxn>
                  <a:cxn ang="0">
                    <a:pos x="199" y="125"/>
                  </a:cxn>
                  <a:cxn ang="0">
                    <a:pos x="199" y="123"/>
                  </a:cxn>
                  <a:cxn ang="0">
                    <a:pos x="220" y="123"/>
                  </a:cxn>
                  <a:cxn ang="0">
                    <a:pos x="220" y="35"/>
                  </a:cxn>
                  <a:cxn ang="0">
                    <a:pos x="222" y="35"/>
                  </a:cxn>
                  <a:cxn ang="0">
                    <a:pos x="222" y="31"/>
                  </a:cxn>
                  <a:cxn ang="0">
                    <a:pos x="274" y="21"/>
                  </a:cxn>
                  <a:cxn ang="0">
                    <a:pos x="282" y="35"/>
                  </a:cxn>
                  <a:cxn ang="0">
                    <a:pos x="296" y="21"/>
                  </a:cxn>
                  <a:cxn ang="0">
                    <a:pos x="315" y="19"/>
                  </a:cxn>
                  <a:cxn ang="0">
                    <a:pos x="296" y="12"/>
                  </a:cxn>
                  <a:cxn ang="0">
                    <a:pos x="296" y="12"/>
                  </a:cxn>
                  <a:cxn ang="0">
                    <a:pos x="279" y="19"/>
                  </a:cxn>
                  <a:cxn ang="0">
                    <a:pos x="277" y="19"/>
                  </a:cxn>
                  <a:cxn ang="0">
                    <a:pos x="213" y="26"/>
                  </a:cxn>
                  <a:cxn ang="0">
                    <a:pos x="166" y="19"/>
                  </a:cxn>
                  <a:cxn ang="0">
                    <a:pos x="156" y="12"/>
                  </a:cxn>
                  <a:cxn ang="0">
                    <a:pos x="50" y="12"/>
                  </a:cxn>
                  <a:cxn ang="0">
                    <a:pos x="31" y="0"/>
                  </a:cxn>
                  <a:cxn ang="0">
                    <a:pos x="19" y="7"/>
                  </a:cxn>
                  <a:cxn ang="0">
                    <a:pos x="0" y="7"/>
                  </a:cxn>
                  <a:cxn ang="0">
                    <a:pos x="5" y="38"/>
                  </a:cxn>
                  <a:cxn ang="0">
                    <a:pos x="19" y="54"/>
                  </a:cxn>
                  <a:cxn ang="0">
                    <a:pos x="38" y="97"/>
                  </a:cxn>
                  <a:cxn ang="0">
                    <a:pos x="59" y="132"/>
                  </a:cxn>
                  <a:cxn ang="0">
                    <a:pos x="67" y="189"/>
                  </a:cxn>
                  <a:cxn ang="0">
                    <a:pos x="81" y="262"/>
                  </a:cxn>
                  <a:cxn ang="0">
                    <a:pos x="90" y="279"/>
                  </a:cxn>
                  <a:cxn ang="0">
                    <a:pos x="109" y="293"/>
                  </a:cxn>
                  <a:cxn ang="0">
                    <a:pos x="114" y="291"/>
                  </a:cxn>
                  <a:cxn ang="0">
                    <a:pos x="126" y="279"/>
                  </a:cxn>
                  <a:cxn ang="0">
                    <a:pos x="133" y="298"/>
                  </a:cxn>
                </a:cxnLst>
                <a:rect l="0" t="0" r="r" b="b"/>
                <a:pathLst>
                  <a:path w="315" h="302">
                    <a:moveTo>
                      <a:pt x="133" y="298"/>
                    </a:moveTo>
                    <a:lnTo>
                      <a:pt x="175" y="302"/>
                    </a:lnTo>
                    <a:lnTo>
                      <a:pt x="194" y="291"/>
                    </a:lnTo>
                    <a:lnTo>
                      <a:pt x="194" y="286"/>
                    </a:lnTo>
                    <a:lnTo>
                      <a:pt x="194" y="196"/>
                    </a:lnTo>
                    <a:lnTo>
                      <a:pt x="194" y="125"/>
                    </a:lnTo>
                    <a:lnTo>
                      <a:pt x="199" y="125"/>
                    </a:lnTo>
                    <a:lnTo>
                      <a:pt x="199" y="123"/>
                    </a:lnTo>
                    <a:lnTo>
                      <a:pt x="220" y="123"/>
                    </a:lnTo>
                    <a:lnTo>
                      <a:pt x="220" y="35"/>
                    </a:lnTo>
                    <a:lnTo>
                      <a:pt x="222" y="35"/>
                    </a:lnTo>
                    <a:lnTo>
                      <a:pt x="222" y="31"/>
                    </a:lnTo>
                    <a:lnTo>
                      <a:pt x="274" y="21"/>
                    </a:lnTo>
                    <a:lnTo>
                      <a:pt x="282" y="35"/>
                    </a:lnTo>
                    <a:lnTo>
                      <a:pt x="296" y="21"/>
                    </a:lnTo>
                    <a:lnTo>
                      <a:pt x="315" y="19"/>
                    </a:lnTo>
                    <a:lnTo>
                      <a:pt x="296" y="12"/>
                    </a:lnTo>
                    <a:lnTo>
                      <a:pt x="296" y="12"/>
                    </a:lnTo>
                    <a:lnTo>
                      <a:pt x="279" y="19"/>
                    </a:lnTo>
                    <a:lnTo>
                      <a:pt x="277" y="19"/>
                    </a:lnTo>
                    <a:lnTo>
                      <a:pt x="213" y="26"/>
                    </a:lnTo>
                    <a:lnTo>
                      <a:pt x="166" y="19"/>
                    </a:lnTo>
                    <a:lnTo>
                      <a:pt x="156" y="12"/>
                    </a:lnTo>
                    <a:lnTo>
                      <a:pt x="50" y="12"/>
                    </a:lnTo>
                    <a:lnTo>
                      <a:pt x="31" y="0"/>
                    </a:lnTo>
                    <a:lnTo>
                      <a:pt x="19" y="7"/>
                    </a:lnTo>
                    <a:lnTo>
                      <a:pt x="0" y="7"/>
                    </a:lnTo>
                    <a:lnTo>
                      <a:pt x="5" y="38"/>
                    </a:lnTo>
                    <a:lnTo>
                      <a:pt x="19" y="54"/>
                    </a:lnTo>
                    <a:lnTo>
                      <a:pt x="38" y="97"/>
                    </a:lnTo>
                    <a:lnTo>
                      <a:pt x="59" y="132"/>
                    </a:lnTo>
                    <a:lnTo>
                      <a:pt x="67" y="189"/>
                    </a:lnTo>
                    <a:lnTo>
                      <a:pt x="81" y="262"/>
                    </a:lnTo>
                    <a:lnTo>
                      <a:pt x="90" y="279"/>
                    </a:lnTo>
                    <a:lnTo>
                      <a:pt x="109" y="293"/>
                    </a:lnTo>
                    <a:lnTo>
                      <a:pt x="114" y="291"/>
                    </a:lnTo>
                    <a:lnTo>
                      <a:pt x="126" y="279"/>
                    </a:lnTo>
                    <a:lnTo>
                      <a:pt x="133" y="298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8" name="Freeform 261"/>
              <p:cNvSpPr>
                <a:spLocks/>
              </p:cNvSpPr>
              <p:nvPr/>
            </p:nvSpPr>
            <p:spPr bwMode="auto">
              <a:xfrm>
                <a:off x="2716213" y="4333876"/>
                <a:ext cx="614362" cy="465138"/>
              </a:xfrm>
              <a:custGeom>
                <a:avLst/>
                <a:gdLst/>
                <a:ahLst/>
                <a:cxnLst>
                  <a:cxn ang="0">
                    <a:pos x="137" y="99"/>
                  </a:cxn>
                  <a:cxn ang="0">
                    <a:pos x="99" y="107"/>
                  </a:cxn>
                  <a:cxn ang="0">
                    <a:pos x="99" y="107"/>
                  </a:cxn>
                  <a:cxn ang="0">
                    <a:pos x="99" y="177"/>
                  </a:cxn>
                  <a:cxn ang="0">
                    <a:pos x="80" y="201"/>
                  </a:cxn>
                  <a:cxn ang="0">
                    <a:pos x="80" y="201"/>
                  </a:cxn>
                  <a:cxn ang="0">
                    <a:pos x="33" y="201"/>
                  </a:cxn>
                  <a:cxn ang="0">
                    <a:pos x="28" y="201"/>
                  </a:cxn>
                  <a:cxn ang="0">
                    <a:pos x="19" y="210"/>
                  </a:cxn>
                  <a:cxn ang="0">
                    <a:pos x="19" y="210"/>
                  </a:cxn>
                  <a:cxn ang="0">
                    <a:pos x="5" y="210"/>
                  </a:cxn>
                  <a:cxn ang="0">
                    <a:pos x="2" y="210"/>
                  </a:cxn>
                  <a:cxn ang="0">
                    <a:pos x="0" y="220"/>
                  </a:cxn>
                  <a:cxn ang="0">
                    <a:pos x="19" y="260"/>
                  </a:cxn>
                  <a:cxn ang="0">
                    <a:pos x="35" y="270"/>
                  </a:cxn>
                  <a:cxn ang="0">
                    <a:pos x="35" y="270"/>
                  </a:cxn>
                  <a:cxn ang="0">
                    <a:pos x="49" y="270"/>
                  </a:cxn>
                  <a:cxn ang="0">
                    <a:pos x="52" y="270"/>
                  </a:cxn>
                  <a:cxn ang="0">
                    <a:pos x="54" y="286"/>
                  </a:cxn>
                  <a:cxn ang="0">
                    <a:pos x="57" y="284"/>
                  </a:cxn>
                  <a:cxn ang="0">
                    <a:pos x="66" y="274"/>
                  </a:cxn>
                  <a:cxn ang="0">
                    <a:pos x="68" y="277"/>
                  </a:cxn>
                  <a:cxn ang="0">
                    <a:pos x="83" y="293"/>
                  </a:cxn>
                  <a:cxn ang="0">
                    <a:pos x="83" y="288"/>
                  </a:cxn>
                  <a:cxn ang="0">
                    <a:pos x="85" y="274"/>
                  </a:cxn>
                  <a:cxn ang="0">
                    <a:pos x="94" y="260"/>
                  </a:cxn>
                  <a:cxn ang="0">
                    <a:pos x="94" y="246"/>
                  </a:cxn>
                  <a:cxn ang="0">
                    <a:pos x="99" y="246"/>
                  </a:cxn>
                  <a:cxn ang="0">
                    <a:pos x="130" y="236"/>
                  </a:cxn>
                  <a:cxn ang="0">
                    <a:pos x="149" y="244"/>
                  </a:cxn>
                  <a:cxn ang="0">
                    <a:pos x="165" y="260"/>
                  </a:cxn>
                  <a:cxn ang="0">
                    <a:pos x="189" y="248"/>
                  </a:cxn>
                  <a:cxn ang="0">
                    <a:pos x="208" y="260"/>
                  </a:cxn>
                  <a:cxn ang="0">
                    <a:pos x="229" y="262"/>
                  </a:cxn>
                  <a:cxn ang="0">
                    <a:pos x="243" y="253"/>
                  </a:cxn>
                  <a:cxn ang="0">
                    <a:pos x="274" y="248"/>
                  </a:cxn>
                  <a:cxn ang="0">
                    <a:pos x="276" y="251"/>
                  </a:cxn>
                  <a:cxn ang="0">
                    <a:pos x="298" y="258"/>
                  </a:cxn>
                  <a:cxn ang="0">
                    <a:pos x="300" y="260"/>
                  </a:cxn>
                  <a:cxn ang="0">
                    <a:pos x="309" y="246"/>
                  </a:cxn>
                  <a:cxn ang="0">
                    <a:pos x="326" y="241"/>
                  </a:cxn>
                  <a:cxn ang="0">
                    <a:pos x="326" y="241"/>
                  </a:cxn>
                  <a:cxn ang="0">
                    <a:pos x="328" y="239"/>
                  </a:cxn>
                  <a:cxn ang="0">
                    <a:pos x="324" y="225"/>
                  </a:cxn>
                  <a:cxn ang="0">
                    <a:pos x="345" y="192"/>
                  </a:cxn>
                  <a:cxn ang="0">
                    <a:pos x="373" y="163"/>
                  </a:cxn>
                  <a:cxn ang="0">
                    <a:pos x="380" y="88"/>
                  </a:cxn>
                  <a:cxn ang="0">
                    <a:pos x="387" y="78"/>
                  </a:cxn>
                  <a:cxn ang="0">
                    <a:pos x="368" y="50"/>
                  </a:cxn>
                  <a:cxn ang="0">
                    <a:pos x="361" y="12"/>
                  </a:cxn>
                  <a:cxn ang="0">
                    <a:pos x="359" y="12"/>
                  </a:cxn>
                  <a:cxn ang="0">
                    <a:pos x="342" y="22"/>
                  </a:cxn>
                  <a:cxn ang="0">
                    <a:pos x="342" y="22"/>
                  </a:cxn>
                  <a:cxn ang="0">
                    <a:pos x="338" y="24"/>
                  </a:cxn>
                  <a:cxn ang="0">
                    <a:pos x="319" y="7"/>
                  </a:cxn>
                  <a:cxn ang="0">
                    <a:pos x="286" y="0"/>
                  </a:cxn>
                  <a:cxn ang="0">
                    <a:pos x="179" y="66"/>
                  </a:cxn>
                  <a:cxn ang="0">
                    <a:pos x="137" y="99"/>
                  </a:cxn>
                </a:cxnLst>
                <a:rect l="0" t="0" r="r" b="b"/>
                <a:pathLst>
                  <a:path w="387" h="293">
                    <a:moveTo>
                      <a:pt x="137" y="99"/>
                    </a:moveTo>
                    <a:lnTo>
                      <a:pt x="99" y="107"/>
                    </a:lnTo>
                    <a:lnTo>
                      <a:pt x="99" y="107"/>
                    </a:lnTo>
                    <a:lnTo>
                      <a:pt x="99" y="177"/>
                    </a:lnTo>
                    <a:lnTo>
                      <a:pt x="80" y="201"/>
                    </a:lnTo>
                    <a:lnTo>
                      <a:pt x="80" y="201"/>
                    </a:lnTo>
                    <a:lnTo>
                      <a:pt x="33" y="201"/>
                    </a:lnTo>
                    <a:lnTo>
                      <a:pt x="28" y="201"/>
                    </a:lnTo>
                    <a:lnTo>
                      <a:pt x="19" y="210"/>
                    </a:lnTo>
                    <a:lnTo>
                      <a:pt x="19" y="210"/>
                    </a:lnTo>
                    <a:lnTo>
                      <a:pt x="5" y="210"/>
                    </a:lnTo>
                    <a:lnTo>
                      <a:pt x="2" y="210"/>
                    </a:lnTo>
                    <a:lnTo>
                      <a:pt x="0" y="220"/>
                    </a:lnTo>
                    <a:lnTo>
                      <a:pt x="19" y="260"/>
                    </a:lnTo>
                    <a:lnTo>
                      <a:pt x="35" y="270"/>
                    </a:lnTo>
                    <a:lnTo>
                      <a:pt x="35" y="270"/>
                    </a:lnTo>
                    <a:lnTo>
                      <a:pt x="49" y="270"/>
                    </a:lnTo>
                    <a:lnTo>
                      <a:pt x="52" y="270"/>
                    </a:lnTo>
                    <a:lnTo>
                      <a:pt x="54" y="286"/>
                    </a:lnTo>
                    <a:lnTo>
                      <a:pt x="57" y="284"/>
                    </a:lnTo>
                    <a:lnTo>
                      <a:pt x="66" y="274"/>
                    </a:lnTo>
                    <a:lnTo>
                      <a:pt x="68" y="277"/>
                    </a:lnTo>
                    <a:lnTo>
                      <a:pt x="83" y="293"/>
                    </a:lnTo>
                    <a:lnTo>
                      <a:pt x="83" y="288"/>
                    </a:lnTo>
                    <a:lnTo>
                      <a:pt x="85" y="274"/>
                    </a:lnTo>
                    <a:lnTo>
                      <a:pt x="94" y="260"/>
                    </a:lnTo>
                    <a:lnTo>
                      <a:pt x="94" y="246"/>
                    </a:lnTo>
                    <a:lnTo>
                      <a:pt x="99" y="246"/>
                    </a:lnTo>
                    <a:lnTo>
                      <a:pt x="130" y="236"/>
                    </a:lnTo>
                    <a:lnTo>
                      <a:pt x="149" y="244"/>
                    </a:lnTo>
                    <a:lnTo>
                      <a:pt x="165" y="260"/>
                    </a:lnTo>
                    <a:lnTo>
                      <a:pt x="189" y="248"/>
                    </a:lnTo>
                    <a:lnTo>
                      <a:pt x="208" y="260"/>
                    </a:lnTo>
                    <a:lnTo>
                      <a:pt x="229" y="262"/>
                    </a:lnTo>
                    <a:lnTo>
                      <a:pt x="243" y="253"/>
                    </a:lnTo>
                    <a:lnTo>
                      <a:pt x="274" y="248"/>
                    </a:lnTo>
                    <a:lnTo>
                      <a:pt x="276" y="251"/>
                    </a:lnTo>
                    <a:lnTo>
                      <a:pt x="298" y="258"/>
                    </a:lnTo>
                    <a:lnTo>
                      <a:pt x="300" y="260"/>
                    </a:lnTo>
                    <a:lnTo>
                      <a:pt x="309" y="246"/>
                    </a:lnTo>
                    <a:lnTo>
                      <a:pt x="326" y="241"/>
                    </a:lnTo>
                    <a:lnTo>
                      <a:pt x="326" y="241"/>
                    </a:lnTo>
                    <a:lnTo>
                      <a:pt x="328" y="239"/>
                    </a:lnTo>
                    <a:lnTo>
                      <a:pt x="324" y="225"/>
                    </a:lnTo>
                    <a:lnTo>
                      <a:pt x="345" y="192"/>
                    </a:lnTo>
                    <a:lnTo>
                      <a:pt x="373" y="163"/>
                    </a:lnTo>
                    <a:lnTo>
                      <a:pt x="380" y="88"/>
                    </a:lnTo>
                    <a:lnTo>
                      <a:pt x="387" y="78"/>
                    </a:lnTo>
                    <a:lnTo>
                      <a:pt x="368" y="50"/>
                    </a:lnTo>
                    <a:lnTo>
                      <a:pt x="361" y="12"/>
                    </a:lnTo>
                    <a:lnTo>
                      <a:pt x="359" y="12"/>
                    </a:lnTo>
                    <a:lnTo>
                      <a:pt x="342" y="22"/>
                    </a:lnTo>
                    <a:lnTo>
                      <a:pt x="342" y="22"/>
                    </a:lnTo>
                    <a:lnTo>
                      <a:pt x="338" y="24"/>
                    </a:lnTo>
                    <a:lnTo>
                      <a:pt x="319" y="7"/>
                    </a:lnTo>
                    <a:lnTo>
                      <a:pt x="286" y="0"/>
                    </a:lnTo>
                    <a:lnTo>
                      <a:pt x="179" y="66"/>
                    </a:lnTo>
                    <a:lnTo>
                      <a:pt x="137" y="99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9" name="Freeform 262"/>
              <p:cNvSpPr>
                <a:spLocks/>
              </p:cNvSpPr>
              <p:nvPr/>
            </p:nvSpPr>
            <p:spPr bwMode="auto">
              <a:xfrm>
                <a:off x="3060700" y="3925888"/>
                <a:ext cx="615950" cy="569913"/>
              </a:xfrm>
              <a:custGeom>
                <a:avLst/>
                <a:gdLst/>
                <a:ahLst/>
                <a:cxnLst>
                  <a:cxn ang="0">
                    <a:pos x="24" y="52"/>
                  </a:cxn>
                  <a:cxn ang="0">
                    <a:pos x="24" y="61"/>
                  </a:cxn>
                  <a:cxn ang="0">
                    <a:pos x="7" y="85"/>
                  </a:cxn>
                  <a:cxn ang="0">
                    <a:pos x="5" y="80"/>
                  </a:cxn>
                  <a:cxn ang="0">
                    <a:pos x="0" y="85"/>
                  </a:cxn>
                  <a:cxn ang="0">
                    <a:pos x="19" y="139"/>
                  </a:cxn>
                  <a:cxn ang="0">
                    <a:pos x="12" y="156"/>
                  </a:cxn>
                  <a:cxn ang="0">
                    <a:pos x="14" y="177"/>
                  </a:cxn>
                  <a:cxn ang="0">
                    <a:pos x="7" y="189"/>
                  </a:cxn>
                  <a:cxn ang="0">
                    <a:pos x="19" y="210"/>
                  </a:cxn>
                  <a:cxn ang="0">
                    <a:pos x="19" y="222"/>
                  </a:cxn>
                  <a:cxn ang="0">
                    <a:pos x="64" y="253"/>
                  </a:cxn>
                  <a:cxn ang="0">
                    <a:pos x="69" y="257"/>
                  </a:cxn>
                  <a:cxn ang="0">
                    <a:pos x="121" y="281"/>
                  </a:cxn>
                  <a:cxn ang="0">
                    <a:pos x="140" y="269"/>
                  </a:cxn>
                  <a:cxn ang="0">
                    <a:pos x="166" y="257"/>
                  </a:cxn>
                  <a:cxn ang="0">
                    <a:pos x="359" y="359"/>
                  </a:cxn>
                  <a:cxn ang="0">
                    <a:pos x="383" y="347"/>
                  </a:cxn>
                  <a:cxn ang="0">
                    <a:pos x="383" y="293"/>
                  </a:cxn>
                  <a:cxn ang="0">
                    <a:pos x="383" y="113"/>
                  </a:cxn>
                  <a:cxn ang="0">
                    <a:pos x="378" y="85"/>
                  </a:cxn>
                  <a:cxn ang="0">
                    <a:pos x="383" y="66"/>
                  </a:cxn>
                  <a:cxn ang="0">
                    <a:pos x="381" y="54"/>
                  </a:cxn>
                  <a:cxn ang="0">
                    <a:pos x="388" y="42"/>
                  </a:cxn>
                  <a:cxn ang="0">
                    <a:pos x="362" y="33"/>
                  </a:cxn>
                  <a:cxn ang="0">
                    <a:pos x="338" y="16"/>
                  </a:cxn>
                  <a:cxn ang="0">
                    <a:pos x="300" y="7"/>
                  </a:cxn>
                  <a:cxn ang="0">
                    <a:pos x="262" y="40"/>
                  </a:cxn>
                  <a:cxn ang="0">
                    <a:pos x="255" y="75"/>
                  </a:cxn>
                  <a:cxn ang="0">
                    <a:pos x="199" y="59"/>
                  </a:cxn>
                  <a:cxn ang="0">
                    <a:pos x="154" y="42"/>
                  </a:cxn>
                  <a:cxn ang="0">
                    <a:pos x="102" y="7"/>
                  </a:cxn>
                  <a:cxn ang="0">
                    <a:pos x="57" y="0"/>
                  </a:cxn>
                  <a:cxn ang="0">
                    <a:pos x="57" y="21"/>
                  </a:cxn>
                  <a:cxn ang="0">
                    <a:pos x="40" y="33"/>
                  </a:cxn>
                </a:cxnLst>
                <a:rect l="0" t="0" r="r" b="b"/>
                <a:pathLst>
                  <a:path w="388" h="359">
                    <a:moveTo>
                      <a:pt x="40" y="33"/>
                    </a:moveTo>
                    <a:lnTo>
                      <a:pt x="24" y="52"/>
                    </a:lnTo>
                    <a:lnTo>
                      <a:pt x="26" y="61"/>
                    </a:lnTo>
                    <a:lnTo>
                      <a:pt x="24" y="61"/>
                    </a:lnTo>
                    <a:lnTo>
                      <a:pt x="26" y="66"/>
                    </a:lnTo>
                    <a:lnTo>
                      <a:pt x="7" y="85"/>
                    </a:lnTo>
                    <a:lnTo>
                      <a:pt x="7" y="80"/>
                    </a:lnTo>
                    <a:lnTo>
                      <a:pt x="5" y="80"/>
                    </a:lnTo>
                    <a:lnTo>
                      <a:pt x="0" y="82"/>
                    </a:lnTo>
                    <a:lnTo>
                      <a:pt x="0" y="85"/>
                    </a:lnTo>
                    <a:lnTo>
                      <a:pt x="17" y="108"/>
                    </a:lnTo>
                    <a:lnTo>
                      <a:pt x="19" y="139"/>
                    </a:lnTo>
                    <a:lnTo>
                      <a:pt x="19" y="141"/>
                    </a:lnTo>
                    <a:lnTo>
                      <a:pt x="12" y="156"/>
                    </a:lnTo>
                    <a:lnTo>
                      <a:pt x="12" y="158"/>
                    </a:lnTo>
                    <a:lnTo>
                      <a:pt x="14" y="177"/>
                    </a:lnTo>
                    <a:lnTo>
                      <a:pt x="17" y="179"/>
                    </a:lnTo>
                    <a:lnTo>
                      <a:pt x="7" y="189"/>
                    </a:lnTo>
                    <a:lnTo>
                      <a:pt x="5" y="189"/>
                    </a:lnTo>
                    <a:lnTo>
                      <a:pt x="19" y="210"/>
                    </a:lnTo>
                    <a:lnTo>
                      <a:pt x="19" y="217"/>
                    </a:lnTo>
                    <a:lnTo>
                      <a:pt x="19" y="222"/>
                    </a:lnTo>
                    <a:lnTo>
                      <a:pt x="57" y="234"/>
                    </a:lnTo>
                    <a:lnTo>
                      <a:pt x="64" y="253"/>
                    </a:lnTo>
                    <a:lnTo>
                      <a:pt x="66" y="257"/>
                    </a:lnTo>
                    <a:lnTo>
                      <a:pt x="69" y="257"/>
                    </a:lnTo>
                    <a:lnTo>
                      <a:pt x="102" y="264"/>
                    </a:lnTo>
                    <a:lnTo>
                      <a:pt x="121" y="281"/>
                    </a:lnTo>
                    <a:lnTo>
                      <a:pt x="125" y="279"/>
                    </a:lnTo>
                    <a:lnTo>
                      <a:pt x="140" y="269"/>
                    </a:lnTo>
                    <a:lnTo>
                      <a:pt x="142" y="269"/>
                    </a:lnTo>
                    <a:lnTo>
                      <a:pt x="166" y="257"/>
                    </a:lnTo>
                    <a:lnTo>
                      <a:pt x="359" y="359"/>
                    </a:lnTo>
                    <a:lnTo>
                      <a:pt x="359" y="359"/>
                    </a:lnTo>
                    <a:lnTo>
                      <a:pt x="359" y="347"/>
                    </a:lnTo>
                    <a:lnTo>
                      <a:pt x="383" y="347"/>
                    </a:lnTo>
                    <a:lnTo>
                      <a:pt x="383" y="295"/>
                    </a:lnTo>
                    <a:lnTo>
                      <a:pt x="383" y="293"/>
                    </a:lnTo>
                    <a:lnTo>
                      <a:pt x="383" y="293"/>
                    </a:lnTo>
                    <a:lnTo>
                      <a:pt x="383" y="113"/>
                    </a:lnTo>
                    <a:lnTo>
                      <a:pt x="378" y="85"/>
                    </a:lnTo>
                    <a:lnTo>
                      <a:pt x="378" y="85"/>
                    </a:lnTo>
                    <a:lnTo>
                      <a:pt x="378" y="80"/>
                    </a:lnTo>
                    <a:lnTo>
                      <a:pt x="383" y="66"/>
                    </a:lnTo>
                    <a:lnTo>
                      <a:pt x="381" y="54"/>
                    </a:lnTo>
                    <a:lnTo>
                      <a:pt x="381" y="54"/>
                    </a:lnTo>
                    <a:lnTo>
                      <a:pt x="381" y="49"/>
                    </a:lnTo>
                    <a:lnTo>
                      <a:pt x="388" y="42"/>
                    </a:lnTo>
                    <a:lnTo>
                      <a:pt x="383" y="33"/>
                    </a:lnTo>
                    <a:lnTo>
                      <a:pt x="362" y="33"/>
                    </a:lnTo>
                    <a:lnTo>
                      <a:pt x="338" y="23"/>
                    </a:lnTo>
                    <a:lnTo>
                      <a:pt x="338" y="16"/>
                    </a:lnTo>
                    <a:lnTo>
                      <a:pt x="314" y="7"/>
                    </a:lnTo>
                    <a:lnTo>
                      <a:pt x="300" y="7"/>
                    </a:lnTo>
                    <a:lnTo>
                      <a:pt x="274" y="19"/>
                    </a:lnTo>
                    <a:lnTo>
                      <a:pt x="262" y="40"/>
                    </a:lnTo>
                    <a:lnTo>
                      <a:pt x="265" y="54"/>
                    </a:lnTo>
                    <a:lnTo>
                      <a:pt x="255" y="75"/>
                    </a:lnTo>
                    <a:lnTo>
                      <a:pt x="239" y="80"/>
                    </a:lnTo>
                    <a:lnTo>
                      <a:pt x="199" y="59"/>
                    </a:lnTo>
                    <a:lnTo>
                      <a:pt x="166" y="52"/>
                    </a:lnTo>
                    <a:lnTo>
                      <a:pt x="154" y="42"/>
                    </a:lnTo>
                    <a:lnTo>
                      <a:pt x="147" y="23"/>
                    </a:lnTo>
                    <a:lnTo>
                      <a:pt x="102" y="7"/>
                    </a:lnTo>
                    <a:lnTo>
                      <a:pt x="76" y="9"/>
                    </a:lnTo>
                    <a:lnTo>
                      <a:pt x="57" y="0"/>
                    </a:lnTo>
                    <a:lnTo>
                      <a:pt x="57" y="19"/>
                    </a:lnTo>
                    <a:lnTo>
                      <a:pt x="57" y="21"/>
                    </a:lnTo>
                    <a:lnTo>
                      <a:pt x="57" y="23"/>
                    </a:lnTo>
                    <a:lnTo>
                      <a:pt x="40" y="3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0" name="Freeform 263"/>
              <p:cNvSpPr>
                <a:spLocks/>
              </p:cNvSpPr>
              <p:nvPr/>
            </p:nvSpPr>
            <p:spPr bwMode="auto">
              <a:xfrm>
                <a:off x="3000375" y="3744913"/>
                <a:ext cx="150812" cy="315913"/>
              </a:xfrm>
              <a:custGeom>
                <a:avLst/>
                <a:gdLst/>
                <a:ahLst/>
                <a:cxnLst>
                  <a:cxn ang="0">
                    <a:pos x="19" y="137"/>
                  </a:cxn>
                  <a:cxn ang="0">
                    <a:pos x="36" y="149"/>
                  </a:cxn>
                  <a:cxn ang="0">
                    <a:pos x="36" y="152"/>
                  </a:cxn>
                  <a:cxn ang="0">
                    <a:pos x="45" y="194"/>
                  </a:cxn>
                  <a:cxn ang="0">
                    <a:pos x="45" y="199"/>
                  </a:cxn>
                  <a:cxn ang="0">
                    <a:pos x="64" y="180"/>
                  </a:cxn>
                  <a:cxn ang="0">
                    <a:pos x="62" y="175"/>
                  </a:cxn>
                  <a:cxn ang="0">
                    <a:pos x="62" y="168"/>
                  </a:cxn>
                  <a:cxn ang="0">
                    <a:pos x="62" y="166"/>
                  </a:cxn>
                  <a:cxn ang="0">
                    <a:pos x="78" y="147"/>
                  </a:cxn>
                  <a:cxn ang="0">
                    <a:pos x="95" y="137"/>
                  </a:cxn>
                  <a:cxn ang="0">
                    <a:pos x="95" y="135"/>
                  </a:cxn>
                  <a:cxn ang="0">
                    <a:pos x="95" y="118"/>
                  </a:cxn>
                  <a:cxn ang="0">
                    <a:pos x="85" y="118"/>
                  </a:cxn>
                  <a:cxn ang="0">
                    <a:pos x="83" y="102"/>
                  </a:cxn>
                  <a:cxn ang="0">
                    <a:pos x="64" y="104"/>
                  </a:cxn>
                  <a:cxn ang="0">
                    <a:pos x="62" y="85"/>
                  </a:cxn>
                  <a:cxn ang="0">
                    <a:pos x="69" y="83"/>
                  </a:cxn>
                  <a:cxn ang="0">
                    <a:pos x="85" y="62"/>
                  </a:cxn>
                  <a:cxn ang="0">
                    <a:pos x="74" y="45"/>
                  </a:cxn>
                  <a:cxn ang="0">
                    <a:pos x="69" y="31"/>
                  </a:cxn>
                  <a:cxn ang="0">
                    <a:pos x="85" y="17"/>
                  </a:cxn>
                  <a:cxn ang="0">
                    <a:pos x="83" y="10"/>
                  </a:cxn>
                  <a:cxn ang="0">
                    <a:pos x="64" y="19"/>
                  </a:cxn>
                  <a:cxn ang="0">
                    <a:pos x="64" y="7"/>
                  </a:cxn>
                  <a:cxn ang="0">
                    <a:pos x="52" y="0"/>
                  </a:cxn>
                  <a:cxn ang="0">
                    <a:pos x="24" y="15"/>
                  </a:cxn>
                  <a:cxn ang="0">
                    <a:pos x="22" y="26"/>
                  </a:cxn>
                  <a:cxn ang="0">
                    <a:pos x="15" y="78"/>
                  </a:cxn>
                  <a:cxn ang="0">
                    <a:pos x="0" y="100"/>
                  </a:cxn>
                  <a:cxn ang="0">
                    <a:pos x="5" y="118"/>
                  </a:cxn>
                  <a:cxn ang="0">
                    <a:pos x="5" y="118"/>
                  </a:cxn>
                  <a:cxn ang="0">
                    <a:pos x="19" y="137"/>
                  </a:cxn>
                </a:cxnLst>
                <a:rect l="0" t="0" r="r" b="b"/>
                <a:pathLst>
                  <a:path w="95" h="199">
                    <a:moveTo>
                      <a:pt x="19" y="137"/>
                    </a:moveTo>
                    <a:lnTo>
                      <a:pt x="36" y="149"/>
                    </a:lnTo>
                    <a:lnTo>
                      <a:pt x="36" y="152"/>
                    </a:lnTo>
                    <a:lnTo>
                      <a:pt x="45" y="194"/>
                    </a:lnTo>
                    <a:lnTo>
                      <a:pt x="45" y="199"/>
                    </a:lnTo>
                    <a:lnTo>
                      <a:pt x="64" y="180"/>
                    </a:lnTo>
                    <a:lnTo>
                      <a:pt x="62" y="175"/>
                    </a:lnTo>
                    <a:lnTo>
                      <a:pt x="62" y="168"/>
                    </a:lnTo>
                    <a:lnTo>
                      <a:pt x="62" y="166"/>
                    </a:lnTo>
                    <a:lnTo>
                      <a:pt x="78" y="147"/>
                    </a:lnTo>
                    <a:lnTo>
                      <a:pt x="95" y="137"/>
                    </a:lnTo>
                    <a:lnTo>
                      <a:pt x="95" y="135"/>
                    </a:lnTo>
                    <a:lnTo>
                      <a:pt x="95" y="118"/>
                    </a:lnTo>
                    <a:lnTo>
                      <a:pt x="85" y="118"/>
                    </a:lnTo>
                    <a:lnTo>
                      <a:pt x="83" y="102"/>
                    </a:lnTo>
                    <a:lnTo>
                      <a:pt x="64" y="104"/>
                    </a:lnTo>
                    <a:lnTo>
                      <a:pt x="62" y="85"/>
                    </a:lnTo>
                    <a:lnTo>
                      <a:pt x="69" y="83"/>
                    </a:lnTo>
                    <a:lnTo>
                      <a:pt x="85" y="62"/>
                    </a:lnTo>
                    <a:lnTo>
                      <a:pt x="74" y="45"/>
                    </a:lnTo>
                    <a:lnTo>
                      <a:pt x="69" y="31"/>
                    </a:lnTo>
                    <a:lnTo>
                      <a:pt x="85" y="17"/>
                    </a:lnTo>
                    <a:lnTo>
                      <a:pt x="83" y="10"/>
                    </a:lnTo>
                    <a:lnTo>
                      <a:pt x="64" y="19"/>
                    </a:lnTo>
                    <a:lnTo>
                      <a:pt x="64" y="7"/>
                    </a:lnTo>
                    <a:lnTo>
                      <a:pt x="52" y="0"/>
                    </a:lnTo>
                    <a:lnTo>
                      <a:pt x="24" y="15"/>
                    </a:lnTo>
                    <a:lnTo>
                      <a:pt x="22" y="26"/>
                    </a:lnTo>
                    <a:lnTo>
                      <a:pt x="15" y="78"/>
                    </a:lnTo>
                    <a:lnTo>
                      <a:pt x="0" y="100"/>
                    </a:lnTo>
                    <a:lnTo>
                      <a:pt x="5" y="118"/>
                    </a:lnTo>
                    <a:lnTo>
                      <a:pt x="5" y="118"/>
                    </a:lnTo>
                    <a:lnTo>
                      <a:pt x="19" y="137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1" name="Freeform 264"/>
              <p:cNvSpPr>
                <a:spLocks/>
              </p:cNvSpPr>
              <p:nvPr/>
            </p:nvSpPr>
            <p:spPr bwMode="auto">
              <a:xfrm>
                <a:off x="3721100" y="3235326"/>
                <a:ext cx="134937" cy="150813"/>
              </a:xfrm>
              <a:custGeom>
                <a:avLst/>
                <a:gdLst/>
                <a:ahLst/>
                <a:cxnLst>
                  <a:cxn ang="0">
                    <a:pos x="57" y="62"/>
                  </a:cxn>
                  <a:cxn ang="0">
                    <a:pos x="61" y="62"/>
                  </a:cxn>
                  <a:cxn ang="0">
                    <a:pos x="85" y="66"/>
                  </a:cxn>
                  <a:cxn ang="0">
                    <a:pos x="83" y="62"/>
                  </a:cxn>
                  <a:cxn ang="0">
                    <a:pos x="71" y="50"/>
                  </a:cxn>
                  <a:cxn ang="0">
                    <a:pos x="71" y="36"/>
                  </a:cxn>
                  <a:cxn ang="0">
                    <a:pos x="61" y="28"/>
                  </a:cxn>
                  <a:cxn ang="0">
                    <a:pos x="61" y="1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10"/>
                  </a:cxn>
                  <a:cxn ang="0">
                    <a:pos x="19" y="26"/>
                  </a:cxn>
                  <a:cxn ang="0">
                    <a:pos x="33" y="45"/>
                  </a:cxn>
                  <a:cxn ang="0">
                    <a:pos x="40" y="59"/>
                  </a:cxn>
                  <a:cxn ang="0">
                    <a:pos x="40" y="62"/>
                  </a:cxn>
                  <a:cxn ang="0">
                    <a:pos x="38" y="78"/>
                  </a:cxn>
                  <a:cxn ang="0">
                    <a:pos x="38" y="80"/>
                  </a:cxn>
                  <a:cxn ang="0">
                    <a:pos x="38" y="95"/>
                  </a:cxn>
                  <a:cxn ang="0">
                    <a:pos x="57" y="78"/>
                  </a:cxn>
                  <a:cxn ang="0">
                    <a:pos x="57" y="62"/>
                  </a:cxn>
                </a:cxnLst>
                <a:rect l="0" t="0" r="r" b="b"/>
                <a:pathLst>
                  <a:path w="85" h="95">
                    <a:moveTo>
                      <a:pt x="57" y="62"/>
                    </a:moveTo>
                    <a:lnTo>
                      <a:pt x="61" y="62"/>
                    </a:lnTo>
                    <a:lnTo>
                      <a:pt x="85" y="66"/>
                    </a:lnTo>
                    <a:lnTo>
                      <a:pt x="83" y="62"/>
                    </a:lnTo>
                    <a:lnTo>
                      <a:pt x="71" y="50"/>
                    </a:lnTo>
                    <a:lnTo>
                      <a:pt x="71" y="36"/>
                    </a:lnTo>
                    <a:lnTo>
                      <a:pt x="61" y="28"/>
                    </a:lnTo>
                    <a:lnTo>
                      <a:pt x="61" y="19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9" y="10"/>
                    </a:lnTo>
                    <a:lnTo>
                      <a:pt x="19" y="26"/>
                    </a:lnTo>
                    <a:lnTo>
                      <a:pt x="33" y="45"/>
                    </a:lnTo>
                    <a:lnTo>
                      <a:pt x="40" y="59"/>
                    </a:lnTo>
                    <a:lnTo>
                      <a:pt x="40" y="62"/>
                    </a:lnTo>
                    <a:lnTo>
                      <a:pt x="38" y="78"/>
                    </a:lnTo>
                    <a:lnTo>
                      <a:pt x="38" y="80"/>
                    </a:lnTo>
                    <a:lnTo>
                      <a:pt x="38" y="95"/>
                    </a:lnTo>
                    <a:lnTo>
                      <a:pt x="57" y="78"/>
                    </a:lnTo>
                    <a:lnTo>
                      <a:pt x="57" y="6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2" name="Freeform 265"/>
              <p:cNvSpPr>
                <a:spLocks/>
              </p:cNvSpPr>
              <p:nvPr/>
            </p:nvSpPr>
            <p:spPr bwMode="auto">
              <a:xfrm>
                <a:off x="3635375" y="4784726"/>
                <a:ext cx="446087" cy="330200"/>
              </a:xfrm>
              <a:custGeom>
                <a:avLst/>
                <a:gdLst/>
                <a:ahLst/>
                <a:cxnLst>
                  <a:cxn ang="0">
                    <a:pos x="2" y="92"/>
                  </a:cxn>
                  <a:cxn ang="0">
                    <a:pos x="19" y="97"/>
                  </a:cxn>
                  <a:cxn ang="0">
                    <a:pos x="30" y="113"/>
                  </a:cxn>
                  <a:cxn ang="0">
                    <a:pos x="56" y="130"/>
                  </a:cxn>
                  <a:cxn ang="0">
                    <a:pos x="56" y="146"/>
                  </a:cxn>
                  <a:cxn ang="0">
                    <a:pos x="73" y="151"/>
                  </a:cxn>
                  <a:cxn ang="0">
                    <a:pos x="82" y="167"/>
                  </a:cxn>
                  <a:cxn ang="0">
                    <a:pos x="75" y="167"/>
                  </a:cxn>
                  <a:cxn ang="0">
                    <a:pos x="75" y="170"/>
                  </a:cxn>
                  <a:cxn ang="0">
                    <a:pos x="99" y="189"/>
                  </a:cxn>
                  <a:cxn ang="0">
                    <a:pos x="108" y="182"/>
                  </a:cxn>
                  <a:cxn ang="0">
                    <a:pos x="118" y="189"/>
                  </a:cxn>
                  <a:cxn ang="0">
                    <a:pos x="134" y="182"/>
                  </a:cxn>
                  <a:cxn ang="0">
                    <a:pos x="144" y="198"/>
                  </a:cxn>
                  <a:cxn ang="0">
                    <a:pos x="153" y="205"/>
                  </a:cxn>
                  <a:cxn ang="0">
                    <a:pos x="156" y="208"/>
                  </a:cxn>
                  <a:cxn ang="0">
                    <a:pos x="158" y="208"/>
                  </a:cxn>
                  <a:cxn ang="0">
                    <a:pos x="182" y="201"/>
                  </a:cxn>
                  <a:cxn ang="0">
                    <a:pos x="191" y="208"/>
                  </a:cxn>
                  <a:cxn ang="0">
                    <a:pos x="210" y="198"/>
                  </a:cxn>
                  <a:cxn ang="0">
                    <a:pos x="224" y="201"/>
                  </a:cxn>
                  <a:cxn ang="0">
                    <a:pos x="234" y="191"/>
                  </a:cxn>
                  <a:cxn ang="0">
                    <a:pos x="236" y="189"/>
                  </a:cxn>
                  <a:cxn ang="0">
                    <a:pos x="245" y="182"/>
                  </a:cxn>
                  <a:cxn ang="0">
                    <a:pos x="267" y="172"/>
                  </a:cxn>
                  <a:cxn ang="0">
                    <a:pos x="281" y="182"/>
                  </a:cxn>
                  <a:cxn ang="0">
                    <a:pos x="281" y="179"/>
                  </a:cxn>
                  <a:cxn ang="0">
                    <a:pos x="276" y="163"/>
                  </a:cxn>
                  <a:cxn ang="0">
                    <a:pos x="267" y="163"/>
                  </a:cxn>
                  <a:cxn ang="0">
                    <a:pos x="252" y="132"/>
                  </a:cxn>
                  <a:cxn ang="0">
                    <a:pos x="226" y="108"/>
                  </a:cxn>
                  <a:cxn ang="0">
                    <a:pos x="212" y="106"/>
                  </a:cxn>
                  <a:cxn ang="0">
                    <a:pos x="217" y="89"/>
                  </a:cxn>
                  <a:cxn ang="0">
                    <a:pos x="217" y="89"/>
                  </a:cxn>
                  <a:cxn ang="0">
                    <a:pos x="234" y="89"/>
                  </a:cxn>
                  <a:cxn ang="0">
                    <a:pos x="234" y="87"/>
                  </a:cxn>
                  <a:cxn ang="0">
                    <a:pos x="236" y="66"/>
                  </a:cxn>
                  <a:cxn ang="0">
                    <a:pos x="236" y="64"/>
                  </a:cxn>
                  <a:cxn ang="0">
                    <a:pos x="234" y="49"/>
                  </a:cxn>
                  <a:cxn ang="0">
                    <a:pos x="231" y="49"/>
                  </a:cxn>
                  <a:cxn ang="0">
                    <a:pos x="212" y="30"/>
                  </a:cxn>
                  <a:cxn ang="0">
                    <a:pos x="212" y="30"/>
                  </a:cxn>
                  <a:cxn ang="0">
                    <a:pos x="217" y="0"/>
                  </a:cxn>
                  <a:cxn ang="0">
                    <a:pos x="217" y="0"/>
                  </a:cxn>
                  <a:cxn ang="0">
                    <a:pos x="189" y="4"/>
                  </a:cxn>
                  <a:cxn ang="0">
                    <a:pos x="189" y="4"/>
                  </a:cxn>
                  <a:cxn ang="0">
                    <a:pos x="193" y="26"/>
                  </a:cxn>
                  <a:cxn ang="0">
                    <a:pos x="193" y="28"/>
                  </a:cxn>
                  <a:cxn ang="0">
                    <a:pos x="170" y="56"/>
                  </a:cxn>
                  <a:cxn ang="0">
                    <a:pos x="156" y="59"/>
                  </a:cxn>
                  <a:cxn ang="0">
                    <a:pos x="137" y="47"/>
                  </a:cxn>
                  <a:cxn ang="0">
                    <a:pos x="111" y="68"/>
                  </a:cxn>
                  <a:cxn ang="0">
                    <a:pos x="89" y="68"/>
                  </a:cxn>
                  <a:cxn ang="0">
                    <a:pos x="87" y="61"/>
                  </a:cxn>
                  <a:cxn ang="0">
                    <a:pos x="54" y="66"/>
                  </a:cxn>
                  <a:cxn ang="0">
                    <a:pos x="35" y="42"/>
                  </a:cxn>
                  <a:cxn ang="0">
                    <a:pos x="19" y="47"/>
                  </a:cxn>
                  <a:cxn ang="0">
                    <a:pos x="19" y="47"/>
                  </a:cxn>
                  <a:cxn ang="0">
                    <a:pos x="7" y="80"/>
                  </a:cxn>
                  <a:cxn ang="0">
                    <a:pos x="0" y="82"/>
                  </a:cxn>
                  <a:cxn ang="0">
                    <a:pos x="2" y="82"/>
                  </a:cxn>
                  <a:cxn ang="0">
                    <a:pos x="2" y="92"/>
                  </a:cxn>
                </a:cxnLst>
                <a:rect l="0" t="0" r="r" b="b"/>
                <a:pathLst>
                  <a:path w="281" h="208">
                    <a:moveTo>
                      <a:pt x="2" y="92"/>
                    </a:moveTo>
                    <a:lnTo>
                      <a:pt x="19" y="97"/>
                    </a:lnTo>
                    <a:lnTo>
                      <a:pt x="30" y="113"/>
                    </a:lnTo>
                    <a:lnTo>
                      <a:pt x="56" y="130"/>
                    </a:lnTo>
                    <a:lnTo>
                      <a:pt x="56" y="146"/>
                    </a:lnTo>
                    <a:lnTo>
                      <a:pt x="73" y="151"/>
                    </a:lnTo>
                    <a:lnTo>
                      <a:pt x="82" y="167"/>
                    </a:lnTo>
                    <a:lnTo>
                      <a:pt x="75" y="167"/>
                    </a:lnTo>
                    <a:lnTo>
                      <a:pt x="75" y="170"/>
                    </a:lnTo>
                    <a:lnTo>
                      <a:pt x="99" y="189"/>
                    </a:lnTo>
                    <a:lnTo>
                      <a:pt x="108" y="182"/>
                    </a:lnTo>
                    <a:lnTo>
                      <a:pt x="118" y="189"/>
                    </a:lnTo>
                    <a:lnTo>
                      <a:pt x="134" y="182"/>
                    </a:lnTo>
                    <a:lnTo>
                      <a:pt x="144" y="198"/>
                    </a:lnTo>
                    <a:lnTo>
                      <a:pt x="153" y="205"/>
                    </a:lnTo>
                    <a:lnTo>
                      <a:pt x="156" y="208"/>
                    </a:lnTo>
                    <a:lnTo>
                      <a:pt x="158" y="208"/>
                    </a:lnTo>
                    <a:lnTo>
                      <a:pt x="182" y="201"/>
                    </a:lnTo>
                    <a:lnTo>
                      <a:pt x="191" y="208"/>
                    </a:lnTo>
                    <a:lnTo>
                      <a:pt x="210" y="198"/>
                    </a:lnTo>
                    <a:lnTo>
                      <a:pt x="224" y="201"/>
                    </a:lnTo>
                    <a:lnTo>
                      <a:pt x="234" y="191"/>
                    </a:lnTo>
                    <a:lnTo>
                      <a:pt x="236" y="189"/>
                    </a:lnTo>
                    <a:lnTo>
                      <a:pt x="245" y="182"/>
                    </a:lnTo>
                    <a:lnTo>
                      <a:pt x="267" y="172"/>
                    </a:lnTo>
                    <a:lnTo>
                      <a:pt x="281" y="182"/>
                    </a:lnTo>
                    <a:lnTo>
                      <a:pt x="281" y="179"/>
                    </a:lnTo>
                    <a:lnTo>
                      <a:pt x="276" y="163"/>
                    </a:lnTo>
                    <a:lnTo>
                      <a:pt x="267" y="163"/>
                    </a:lnTo>
                    <a:lnTo>
                      <a:pt x="252" y="132"/>
                    </a:lnTo>
                    <a:lnTo>
                      <a:pt x="226" y="108"/>
                    </a:lnTo>
                    <a:lnTo>
                      <a:pt x="212" y="106"/>
                    </a:lnTo>
                    <a:lnTo>
                      <a:pt x="217" y="89"/>
                    </a:lnTo>
                    <a:lnTo>
                      <a:pt x="217" y="89"/>
                    </a:lnTo>
                    <a:lnTo>
                      <a:pt x="234" y="89"/>
                    </a:lnTo>
                    <a:lnTo>
                      <a:pt x="234" y="87"/>
                    </a:lnTo>
                    <a:lnTo>
                      <a:pt x="236" y="66"/>
                    </a:lnTo>
                    <a:lnTo>
                      <a:pt x="236" y="64"/>
                    </a:lnTo>
                    <a:lnTo>
                      <a:pt x="234" y="49"/>
                    </a:lnTo>
                    <a:lnTo>
                      <a:pt x="231" y="49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3" y="26"/>
                    </a:lnTo>
                    <a:lnTo>
                      <a:pt x="193" y="28"/>
                    </a:lnTo>
                    <a:lnTo>
                      <a:pt x="170" y="56"/>
                    </a:lnTo>
                    <a:lnTo>
                      <a:pt x="156" y="59"/>
                    </a:lnTo>
                    <a:lnTo>
                      <a:pt x="137" y="47"/>
                    </a:lnTo>
                    <a:lnTo>
                      <a:pt x="111" y="68"/>
                    </a:lnTo>
                    <a:lnTo>
                      <a:pt x="89" y="68"/>
                    </a:lnTo>
                    <a:lnTo>
                      <a:pt x="87" y="61"/>
                    </a:lnTo>
                    <a:lnTo>
                      <a:pt x="54" y="66"/>
                    </a:lnTo>
                    <a:lnTo>
                      <a:pt x="35" y="42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7" y="80"/>
                    </a:lnTo>
                    <a:lnTo>
                      <a:pt x="0" y="82"/>
                    </a:lnTo>
                    <a:lnTo>
                      <a:pt x="2" y="82"/>
                    </a:lnTo>
                    <a:lnTo>
                      <a:pt x="2" y="9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3" name="Freeform 266"/>
              <p:cNvSpPr>
                <a:spLocks/>
              </p:cNvSpPr>
              <p:nvPr/>
            </p:nvSpPr>
            <p:spPr bwMode="auto">
              <a:xfrm>
                <a:off x="3255963" y="4829176"/>
                <a:ext cx="509587" cy="330200"/>
              </a:xfrm>
              <a:custGeom>
                <a:avLst/>
                <a:gdLst/>
                <a:ahLst/>
                <a:cxnLst>
                  <a:cxn ang="0">
                    <a:pos x="199" y="0"/>
                  </a:cxn>
                  <a:cxn ang="0">
                    <a:pos x="151" y="45"/>
                  </a:cxn>
                  <a:cxn ang="0">
                    <a:pos x="116" y="45"/>
                  </a:cxn>
                  <a:cxn ang="0">
                    <a:pos x="118" y="54"/>
                  </a:cxn>
                  <a:cxn ang="0">
                    <a:pos x="102" y="71"/>
                  </a:cxn>
                  <a:cxn ang="0">
                    <a:pos x="80" y="71"/>
                  </a:cxn>
                  <a:cxn ang="0">
                    <a:pos x="61" y="83"/>
                  </a:cxn>
                  <a:cxn ang="0">
                    <a:pos x="61" y="83"/>
                  </a:cxn>
                  <a:cxn ang="0">
                    <a:pos x="54" y="76"/>
                  </a:cxn>
                  <a:cxn ang="0">
                    <a:pos x="54" y="73"/>
                  </a:cxn>
                  <a:cxn ang="0">
                    <a:pos x="31" y="83"/>
                  </a:cxn>
                  <a:cxn ang="0">
                    <a:pos x="28" y="83"/>
                  </a:cxn>
                  <a:cxn ang="0">
                    <a:pos x="28" y="83"/>
                  </a:cxn>
                  <a:cxn ang="0">
                    <a:pos x="12" y="111"/>
                  </a:cxn>
                  <a:cxn ang="0">
                    <a:pos x="10" y="113"/>
                  </a:cxn>
                  <a:cxn ang="0">
                    <a:pos x="5" y="116"/>
                  </a:cxn>
                  <a:cxn ang="0">
                    <a:pos x="0" y="118"/>
                  </a:cxn>
                  <a:cxn ang="0">
                    <a:pos x="2" y="137"/>
                  </a:cxn>
                  <a:cxn ang="0">
                    <a:pos x="19" y="170"/>
                  </a:cxn>
                  <a:cxn ang="0">
                    <a:pos x="40" y="191"/>
                  </a:cxn>
                  <a:cxn ang="0">
                    <a:pos x="45" y="208"/>
                  </a:cxn>
                  <a:cxn ang="0">
                    <a:pos x="45" y="208"/>
                  </a:cxn>
                  <a:cxn ang="0">
                    <a:pos x="54" y="177"/>
                  </a:cxn>
                  <a:cxn ang="0">
                    <a:pos x="76" y="173"/>
                  </a:cxn>
                  <a:cxn ang="0">
                    <a:pos x="102" y="175"/>
                  </a:cxn>
                  <a:cxn ang="0">
                    <a:pos x="106" y="177"/>
                  </a:cxn>
                  <a:cxn ang="0">
                    <a:pos x="106" y="177"/>
                  </a:cxn>
                  <a:cxn ang="0">
                    <a:pos x="106" y="177"/>
                  </a:cxn>
                  <a:cxn ang="0">
                    <a:pos x="102" y="158"/>
                  </a:cxn>
                  <a:cxn ang="0">
                    <a:pos x="102" y="158"/>
                  </a:cxn>
                  <a:cxn ang="0">
                    <a:pos x="116" y="144"/>
                  </a:cxn>
                  <a:cxn ang="0">
                    <a:pos x="132" y="139"/>
                  </a:cxn>
                  <a:cxn ang="0">
                    <a:pos x="142" y="147"/>
                  </a:cxn>
                  <a:cxn ang="0">
                    <a:pos x="149" y="154"/>
                  </a:cxn>
                  <a:cxn ang="0">
                    <a:pos x="151" y="154"/>
                  </a:cxn>
                  <a:cxn ang="0">
                    <a:pos x="199" y="161"/>
                  </a:cxn>
                  <a:cxn ang="0">
                    <a:pos x="208" y="147"/>
                  </a:cxn>
                  <a:cxn ang="0">
                    <a:pos x="208" y="144"/>
                  </a:cxn>
                  <a:cxn ang="0">
                    <a:pos x="215" y="151"/>
                  </a:cxn>
                  <a:cxn ang="0">
                    <a:pos x="217" y="151"/>
                  </a:cxn>
                  <a:cxn ang="0">
                    <a:pos x="246" y="139"/>
                  </a:cxn>
                  <a:cxn ang="0">
                    <a:pos x="267" y="142"/>
                  </a:cxn>
                  <a:cxn ang="0">
                    <a:pos x="272" y="132"/>
                  </a:cxn>
                  <a:cxn ang="0">
                    <a:pos x="274" y="132"/>
                  </a:cxn>
                  <a:cxn ang="0">
                    <a:pos x="295" y="137"/>
                  </a:cxn>
                  <a:cxn ang="0">
                    <a:pos x="298" y="139"/>
                  </a:cxn>
                  <a:cxn ang="0">
                    <a:pos x="314" y="139"/>
                  </a:cxn>
                  <a:cxn ang="0">
                    <a:pos x="321" y="139"/>
                  </a:cxn>
                  <a:cxn ang="0">
                    <a:pos x="312" y="123"/>
                  </a:cxn>
                  <a:cxn ang="0">
                    <a:pos x="295" y="118"/>
                  </a:cxn>
                  <a:cxn ang="0">
                    <a:pos x="295" y="102"/>
                  </a:cxn>
                  <a:cxn ang="0">
                    <a:pos x="269" y="85"/>
                  </a:cxn>
                  <a:cxn ang="0">
                    <a:pos x="258" y="69"/>
                  </a:cxn>
                  <a:cxn ang="0">
                    <a:pos x="241" y="64"/>
                  </a:cxn>
                  <a:cxn ang="0">
                    <a:pos x="241" y="54"/>
                  </a:cxn>
                  <a:cxn ang="0">
                    <a:pos x="239" y="54"/>
                  </a:cxn>
                  <a:cxn ang="0">
                    <a:pos x="222" y="52"/>
                  </a:cxn>
                  <a:cxn ang="0">
                    <a:pos x="227" y="26"/>
                  </a:cxn>
                  <a:cxn ang="0">
                    <a:pos x="208" y="2"/>
                  </a:cxn>
                  <a:cxn ang="0">
                    <a:pos x="206" y="0"/>
                  </a:cxn>
                  <a:cxn ang="0">
                    <a:pos x="199" y="0"/>
                  </a:cxn>
                  <a:cxn ang="0">
                    <a:pos x="199" y="0"/>
                  </a:cxn>
                </a:cxnLst>
                <a:rect l="0" t="0" r="r" b="b"/>
                <a:pathLst>
                  <a:path w="321" h="208">
                    <a:moveTo>
                      <a:pt x="199" y="0"/>
                    </a:moveTo>
                    <a:lnTo>
                      <a:pt x="151" y="45"/>
                    </a:lnTo>
                    <a:lnTo>
                      <a:pt x="116" y="45"/>
                    </a:lnTo>
                    <a:lnTo>
                      <a:pt x="118" y="54"/>
                    </a:lnTo>
                    <a:lnTo>
                      <a:pt x="102" y="71"/>
                    </a:lnTo>
                    <a:lnTo>
                      <a:pt x="80" y="71"/>
                    </a:lnTo>
                    <a:lnTo>
                      <a:pt x="61" y="83"/>
                    </a:lnTo>
                    <a:lnTo>
                      <a:pt x="61" y="83"/>
                    </a:lnTo>
                    <a:lnTo>
                      <a:pt x="54" y="76"/>
                    </a:lnTo>
                    <a:lnTo>
                      <a:pt x="54" y="73"/>
                    </a:lnTo>
                    <a:lnTo>
                      <a:pt x="31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12" y="111"/>
                    </a:lnTo>
                    <a:lnTo>
                      <a:pt x="10" y="113"/>
                    </a:lnTo>
                    <a:lnTo>
                      <a:pt x="5" y="116"/>
                    </a:lnTo>
                    <a:lnTo>
                      <a:pt x="0" y="118"/>
                    </a:lnTo>
                    <a:lnTo>
                      <a:pt x="2" y="137"/>
                    </a:lnTo>
                    <a:lnTo>
                      <a:pt x="19" y="170"/>
                    </a:lnTo>
                    <a:lnTo>
                      <a:pt x="40" y="191"/>
                    </a:lnTo>
                    <a:lnTo>
                      <a:pt x="45" y="208"/>
                    </a:lnTo>
                    <a:lnTo>
                      <a:pt x="45" y="208"/>
                    </a:lnTo>
                    <a:lnTo>
                      <a:pt x="54" y="177"/>
                    </a:lnTo>
                    <a:lnTo>
                      <a:pt x="76" y="173"/>
                    </a:lnTo>
                    <a:lnTo>
                      <a:pt x="102" y="175"/>
                    </a:lnTo>
                    <a:lnTo>
                      <a:pt x="106" y="177"/>
                    </a:lnTo>
                    <a:lnTo>
                      <a:pt x="106" y="177"/>
                    </a:lnTo>
                    <a:lnTo>
                      <a:pt x="106" y="177"/>
                    </a:lnTo>
                    <a:lnTo>
                      <a:pt x="102" y="158"/>
                    </a:lnTo>
                    <a:lnTo>
                      <a:pt x="102" y="158"/>
                    </a:lnTo>
                    <a:lnTo>
                      <a:pt x="116" y="144"/>
                    </a:lnTo>
                    <a:lnTo>
                      <a:pt x="132" y="139"/>
                    </a:lnTo>
                    <a:lnTo>
                      <a:pt x="142" y="147"/>
                    </a:lnTo>
                    <a:lnTo>
                      <a:pt x="149" y="154"/>
                    </a:lnTo>
                    <a:lnTo>
                      <a:pt x="151" y="154"/>
                    </a:lnTo>
                    <a:lnTo>
                      <a:pt x="199" y="161"/>
                    </a:lnTo>
                    <a:lnTo>
                      <a:pt x="208" y="147"/>
                    </a:lnTo>
                    <a:lnTo>
                      <a:pt x="208" y="144"/>
                    </a:lnTo>
                    <a:lnTo>
                      <a:pt x="215" y="151"/>
                    </a:lnTo>
                    <a:lnTo>
                      <a:pt x="217" y="151"/>
                    </a:lnTo>
                    <a:lnTo>
                      <a:pt x="246" y="139"/>
                    </a:lnTo>
                    <a:lnTo>
                      <a:pt x="267" y="142"/>
                    </a:lnTo>
                    <a:lnTo>
                      <a:pt x="272" y="132"/>
                    </a:lnTo>
                    <a:lnTo>
                      <a:pt x="274" y="132"/>
                    </a:lnTo>
                    <a:lnTo>
                      <a:pt x="295" y="137"/>
                    </a:lnTo>
                    <a:lnTo>
                      <a:pt x="298" y="139"/>
                    </a:lnTo>
                    <a:lnTo>
                      <a:pt x="314" y="139"/>
                    </a:lnTo>
                    <a:lnTo>
                      <a:pt x="321" y="139"/>
                    </a:lnTo>
                    <a:lnTo>
                      <a:pt x="312" y="123"/>
                    </a:lnTo>
                    <a:lnTo>
                      <a:pt x="295" y="118"/>
                    </a:lnTo>
                    <a:lnTo>
                      <a:pt x="295" y="102"/>
                    </a:lnTo>
                    <a:lnTo>
                      <a:pt x="269" y="85"/>
                    </a:lnTo>
                    <a:lnTo>
                      <a:pt x="258" y="69"/>
                    </a:lnTo>
                    <a:lnTo>
                      <a:pt x="241" y="64"/>
                    </a:lnTo>
                    <a:lnTo>
                      <a:pt x="241" y="54"/>
                    </a:lnTo>
                    <a:lnTo>
                      <a:pt x="239" y="54"/>
                    </a:lnTo>
                    <a:lnTo>
                      <a:pt x="222" y="52"/>
                    </a:lnTo>
                    <a:lnTo>
                      <a:pt x="227" y="26"/>
                    </a:lnTo>
                    <a:lnTo>
                      <a:pt x="208" y="2"/>
                    </a:lnTo>
                    <a:lnTo>
                      <a:pt x="206" y="0"/>
                    </a:lnTo>
                    <a:lnTo>
                      <a:pt x="199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4" name="Freeform 267"/>
              <p:cNvSpPr>
                <a:spLocks/>
              </p:cNvSpPr>
              <p:nvPr/>
            </p:nvSpPr>
            <p:spPr bwMode="auto">
              <a:xfrm>
                <a:off x="4365625" y="5699126"/>
                <a:ext cx="269875" cy="539750"/>
              </a:xfrm>
              <a:custGeom>
                <a:avLst/>
                <a:gdLst/>
                <a:ahLst/>
                <a:cxnLst>
                  <a:cxn ang="0">
                    <a:pos x="170" y="83"/>
                  </a:cxn>
                  <a:cxn ang="0">
                    <a:pos x="159" y="26"/>
                  </a:cxn>
                  <a:cxn ang="0">
                    <a:pos x="142" y="0"/>
                  </a:cxn>
                  <a:cxn ang="0">
                    <a:pos x="126" y="36"/>
                  </a:cxn>
                  <a:cxn ang="0">
                    <a:pos x="119" y="36"/>
                  </a:cxn>
                  <a:cxn ang="0">
                    <a:pos x="100" y="76"/>
                  </a:cxn>
                  <a:cxn ang="0">
                    <a:pos x="55" y="99"/>
                  </a:cxn>
                  <a:cxn ang="0">
                    <a:pos x="29" y="104"/>
                  </a:cxn>
                  <a:cxn ang="0">
                    <a:pos x="29" y="116"/>
                  </a:cxn>
                  <a:cxn ang="0">
                    <a:pos x="15" y="135"/>
                  </a:cxn>
                  <a:cxn ang="0">
                    <a:pos x="19" y="161"/>
                  </a:cxn>
                  <a:cxn ang="0">
                    <a:pos x="29" y="184"/>
                  </a:cxn>
                  <a:cxn ang="0">
                    <a:pos x="29" y="199"/>
                  </a:cxn>
                  <a:cxn ang="0">
                    <a:pos x="5" y="229"/>
                  </a:cxn>
                  <a:cxn ang="0">
                    <a:pos x="0" y="255"/>
                  </a:cxn>
                  <a:cxn ang="0">
                    <a:pos x="12" y="286"/>
                  </a:cxn>
                  <a:cxn ang="0">
                    <a:pos x="10" y="310"/>
                  </a:cxn>
                  <a:cxn ang="0">
                    <a:pos x="19" y="326"/>
                  </a:cxn>
                  <a:cxn ang="0">
                    <a:pos x="45" y="340"/>
                  </a:cxn>
                  <a:cxn ang="0">
                    <a:pos x="90" y="326"/>
                  </a:cxn>
                  <a:cxn ang="0">
                    <a:pos x="102" y="295"/>
                  </a:cxn>
                  <a:cxn ang="0">
                    <a:pos x="109" y="262"/>
                  </a:cxn>
                  <a:cxn ang="0">
                    <a:pos x="119" y="243"/>
                  </a:cxn>
                  <a:cxn ang="0">
                    <a:pos x="149" y="142"/>
                  </a:cxn>
                  <a:cxn ang="0">
                    <a:pos x="145" y="132"/>
                  </a:cxn>
                  <a:cxn ang="0">
                    <a:pos x="154" y="114"/>
                  </a:cxn>
                  <a:cxn ang="0">
                    <a:pos x="152" y="85"/>
                  </a:cxn>
                  <a:cxn ang="0">
                    <a:pos x="163" y="95"/>
                  </a:cxn>
                  <a:cxn ang="0">
                    <a:pos x="170" y="83"/>
                  </a:cxn>
                </a:cxnLst>
                <a:rect l="0" t="0" r="r" b="b"/>
                <a:pathLst>
                  <a:path w="170" h="340">
                    <a:moveTo>
                      <a:pt x="170" y="83"/>
                    </a:moveTo>
                    <a:lnTo>
                      <a:pt x="159" y="26"/>
                    </a:lnTo>
                    <a:lnTo>
                      <a:pt x="142" y="0"/>
                    </a:lnTo>
                    <a:lnTo>
                      <a:pt x="126" y="36"/>
                    </a:lnTo>
                    <a:lnTo>
                      <a:pt x="119" y="36"/>
                    </a:lnTo>
                    <a:lnTo>
                      <a:pt x="100" y="76"/>
                    </a:lnTo>
                    <a:lnTo>
                      <a:pt x="55" y="99"/>
                    </a:lnTo>
                    <a:lnTo>
                      <a:pt x="29" y="104"/>
                    </a:lnTo>
                    <a:lnTo>
                      <a:pt x="29" y="116"/>
                    </a:lnTo>
                    <a:lnTo>
                      <a:pt x="15" y="135"/>
                    </a:lnTo>
                    <a:lnTo>
                      <a:pt x="19" y="161"/>
                    </a:lnTo>
                    <a:lnTo>
                      <a:pt x="29" y="184"/>
                    </a:lnTo>
                    <a:lnTo>
                      <a:pt x="29" y="199"/>
                    </a:lnTo>
                    <a:lnTo>
                      <a:pt x="5" y="229"/>
                    </a:lnTo>
                    <a:lnTo>
                      <a:pt x="0" y="255"/>
                    </a:lnTo>
                    <a:lnTo>
                      <a:pt x="12" y="286"/>
                    </a:lnTo>
                    <a:lnTo>
                      <a:pt x="10" y="310"/>
                    </a:lnTo>
                    <a:lnTo>
                      <a:pt x="19" y="326"/>
                    </a:lnTo>
                    <a:lnTo>
                      <a:pt x="45" y="340"/>
                    </a:lnTo>
                    <a:lnTo>
                      <a:pt x="90" y="326"/>
                    </a:lnTo>
                    <a:lnTo>
                      <a:pt x="102" y="295"/>
                    </a:lnTo>
                    <a:lnTo>
                      <a:pt x="109" y="262"/>
                    </a:lnTo>
                    <a:lnTo>
                      <a:pt x="119" y="243"/>
                    </a:lnTo>
                    <a:lnTo>
                      <a:pt x="149" y="142"/>
                    </a:lnTo>
                    <a:lnTo>
                      <a:pt x="145" y="132"/>
                    </a:lnTo>
                    <a:lnTo>
                      <a:pt x="154" y="114"/>
                    </a:lnTo>
                    <a:lnTo>
                      <a:pt x="152" y="85"/>
                    </a:lnTo>
                    <a:lnTo>
                      <a:pt x="163" y="95"/>
                    </a:lnTo>
                    <a:lnTo>
                      <a:pt x="170" y="83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5" name="Freeform 268"/>
              <p:cNvSpPr>
                <a:spLocks/>
              </p:cNvSpPr>
              <p:nvPr/>
            </p:nvSpPr>
            <p:spPr bwMode="auto">
              <a:xfrm>
                <a:off x="1785938" y="2244726"/>
                <a:ext cx="420687" cy="180975"/>
              </a:xfrm>
              <a:custGeom>
                <a:avLst/>
                <a:gdLst/>
                <a:ahLst/>
                <a:cxnLst>
                  <a:cxn ang="0">
                    <a:pos x="33" y="31"/>
                  </a:cxn>
                  <a:cxn ang="0">
                    <a:pos x="59" y="38"/>
                  </a:cxn>
                  <a:cxn ang="0">
                    <a:pos x="47" y="50"/>
                  </a:cxn>
                  <a:cxn ang="0">
                    <a:pos x="66" y="52"/>
                  </a:cxn>
                  <a:cxn ang="0">
                    <a:pos x="12" y="60"/>
                  </a:cxn>
                  <a:cxn ang="0">
                    <a:pos x="50" y="62"/>
                  </a:cxn>
                  <a:cxn ang="0">
                    <a:pos x="52" y="71"/>
                  </a:cxn>
                  <a:cxn ang="0">
                    <a:pos x="68" y="76"/>
                  </a:cxn>
                  <a:cxn ang="0">
                    <a:pos x="59" y="88"/>
                  </a:cxn>
                  <a:cxn ang="0">
                    <a:pos x="42" y="88"/>
                  </a:cxn>
                  <a:cxn ang="0">
                    <a:pos x="42" y="97"/>
                  </a:cxn>
                  <a:cxn ang="0">
                    <a:pos x="78" y="95"/>
                  </a:cxn>
                  <a:cxn ang="0">
                    <a:pos x="104" y="107"/>
                  </a:cxn>
                  <a:cxn ang="0">
                    <a:pos x="137" y="114"/>
                  </a:cxn>
                  <a:cxn ang="0">
                    <a:pos x="163" y="102"/>
                  </a:cxn>
                  <a:cxn ang="0">
                    <a:pos x="191" y="95"/>
                  </a:cxn>
                  <a:cxn ang="0">
                    <a:pos x="203" y="85"/>
                  </a:cxn>
                  <a:cxn ang="0">
                    <a:pos x="239" y="76"/>
                  </a:cxn>
                  <a:cxn ang="0">
                    <a:pos x="265" y="52"/>
                  </a:cxn>
                  <a:cxn ang="0">
                    <a:pos x="257" y="36"/>
                  </a:cxn>
                  <a:cxn ang="0">
                    <a:pos x="231" y="26"/>
                  </a:cxn>
                  <a:cxn ang="0">
                    <a:pos x="236" y="15"/>
                  </a:cxn>
                  <a:cxn ang="0">
                    <a:pos x="220" y="12"/>
                  </a:cxn>
                  <a:cxn ang="0">
                    <a:pos x="210" y="3"/>
                  </a:cxn>
                  <a:cxn ang="0">
                    <a:pos x="191" y="0"/>
                  </a:cxn>
                  <a:cxn ang="0">
                    <a:pos x="191" y="12"/>
                  </a:cxn>
                  <a:cxn ang="0">
                    <a:pos x="172" y="12"/>
                  </a:cxn>
                  <a:cxn ang="0">
                    <a:pos x="165" y="17"/>
                  </a:cxn>
                  <a:cxn ang="0">
                    <a:pos x="151" y="12"/>
                  </a:cxn>
                  <a:cxn ang="0">
                    <a:pos x="146" y="19"/>
                  </a:cxn>
                  <a:cxn ang="0">
                    <a:pos x="137" y="8"/>
                  </a:cxn>
                  <a:cxn ang="0">
                    <a:pos x="123" y="15"/>
                  </a:cxn>
                  <a:cxn ang="0">
                    <a:pos x="123" y="26"/>
                  </a:cxn>
                  <a:cxn ang="0">
                    <a:pos x="106" y="15"/>
                  </a:cxn>
                  <a:cxn ang="0">
                    <a:pos x="104" y="26"/>
                  </a:cxn>
                  <a:cxn ang="0">
                    <a:pos x="90" y="29"/>
                  </a:cxn>
                  <a:cxn ang="0">
                    <a:pos x="87" y="41"/>
                  </a:cxn>
                  <a:cxn ang="0">
                    <a:pos x="71" y="31"/>
                  </a:cxn>
                  <a:cxn ang="0">
                    <a:pos x="78" y="17"/>
                  </a:cxn>
                  <a:cxn ang="0">
                    <a:pos x="47" y="0"/>
                  </a:cxn>
                  <a:cxn ang="0">
                    <a:pos x="33" y="3"/>
                  </a:cxn>
                  <a:cxn ang="0">
                    <a:pos x="50" y="15"/>
                  </a:cxn>
                  <a:cxn ang="0">
                    <a:pos x="40" y="17"/>
                  </a:cxn>
                  <a:cxn ang="0">
                    <a:pos x="24" y="8"/>
                  </a:cxn>
                  <a:cxn ang="0">
                    <a:pos x="19" y="26"/>
                  </a:cxn>
                  <a:cxn ang="0">
                    <a:pos x="0" y="36"/>
                  </a:cxn>
                  <a:cxn ang="0">
                    <a:pos x="14" y="38"/>
                  </a:cxn>
                  <a:cxn ang="0">
                    <a:pos x="33" y="31"/>
                  </a:cxn>
                </a:cxnLst>
                <a:rect l="0" t="0" r="r" b="b"/>
                <a:pathLst>
                  <a:path w="265" h="114">
                    <a:moveTo>
                      <a:pt x="33" y="31"/>
                    </a:moveTo>
                    <a:lnTo>
                      <a:pt x="59" y="38"/>
                    </a:lnTo>
                    <a:lnTo>
                      <a:pt x="47" y="50"/>
                    </a:lnTo>
                    <a:lnTo>
                      <a:pt x="66" y="52"/>
                    </a:lnTo>
                    <a:lnTo>
                      <a:pt x="12" y="60"/>
                    </a:lnTo>
                    <a:lnTo>
                      <a:pt x="50" y="62"/>
                    </a:lnTo>
                    <a:lnTo>
                      <a:pt x="52" y="71"/>
                    </a:lnTo>
                    <a:lnTo>
                      <a:pt x="68" y="76"/>
                    </a:lnTo>
                    <a:lnTo>
                      <a:pt x="59" y="88"/>
                    </a:lnTo>
                    <a:lnTo>
                      <a:pt x="42" y="88"/>
                    </a:lnTo>
                    <a:lnTo>
                      <a:pt x="42" y="97"/>
                    </a:lnTo>
                    <a:lnTo>
                      <a:pt x="78" y="95"/>
                    </a:lnTo>
                    <a:lnTo>
                      <a:pt x="104" y="107"/>
                    </a:lnTo>
                    <a:lnTo>
                      <a:pt x="137" y="114"/>
                    </a:lnTo>
                    <a:lnTo>
                      <a:pt x="163" y="102"/>
                    </a:lnTo>
                    <a:lnTo>
                      <a:pt x="191" y="95"/>
                    </a:lnTo>
                    <a:lnTo>
                      <a:pt x="203" y="85"/>
                    </a:lnTo>
                    <a:lnTo>
                      <a:pt x="239" y="76"/>
                    </a:lnTo>
                    <a:lnTo>
                      <a:pt x="265" y="52"/>
                    </a:lnTo>
                    <a:lnTo>
                      <a:pt x="257" y="36"/>
                    </a:lnTo>
                    <a:lnTo>
                      <a:pt x="231" y="26"/>
                    </a:lnTo>
                    <a:lnTo>
                      <a:pt x="236" y="15"/>
                    </a:lnTo>
                    <a:lnTo>
                      <a:pt x="220" y="12"/>
                    </a:lnTo>
                    <a:lnTo>
                      <a:pt x="210" y="3"/>
                    </a:lnTo>
                    <a:lnTo>
                      <a:pt x="191" y="0"/>
                    </a:lnTo>
                    <a:lnTo>
                      <a:pt x="191" y="12"/>
                    </a:lnTo>
                    <a:lnTo>
                      <a:pt x="172" y="12"/>
                    </a:lnTo>
                    <a:lnTo>
                      <a:pt x="165" y="17"/>
                    </a:lnTo>
                    <a:lnTo>
                      <a:pt x="151" y="12"/>
                    </a:lnTo>
                    <a:lnTo>
                      <a:pt x="146" y="19"/>
                    </a:lnTo>
                    <a:lnTo>
                      <a:pt x="137" y="8"/>
                    </a:lnTo>
                    <a:lnTo>
                      <a:pt x="123" y="15"/>
                    </a:lnTo>
                    <a:lnTo>
                      <a:pt x="123" y="26"/>
                    </a:lnTo>
                    <a:lnTo>
                      <a:pt x="106" y="15"/>
                    </a:lnTo>
                    <a:lnTo>
                      <a:pt x="104" y="26"/>
                    </a:lnTo>
                    <a:lnTo>
                      <a:pt x="90" y="29"/>
                    </a:lnTo>
                    <a:lnTo>
                      <a:pt x="87" y="41"/>
                    </a:lnTo>
                    <a:lnTo>
                      <a:pt x="71" y="31"/>
                    </a:lnTo>
                    <a:lnTo>
                      <a:pt x="78" y="17"/>
                    </a:lnTo>
                    <a:lnTo>
                      <a:pt x="47" y="0"/>
                    </a:lnTo>
                    <a:lnTo>
                      <a:pt x="33" y="3"/>
                    </a:lnTo>
                    <a:lnTo>
                      <a:pt x="50" y="15"/>
                    </a:lnTo>
                    <a:lnTo>
                      <a:pt x="40" y="17"/>
                    </a:lnTo>
                    <a:lnTo>
                      <a:pt x="24" y="8"/>
                    </a:lnTo>
                    <a:lnTo>
                      <a:pt x="19" y="26"/>
                    </a:lnTo>
                    <a:lnTo>
                      <a:pt x="0" y="36"/>
                    </a:lnTo>
                    <a:lnTo>
                      <a:pt x="14" y="38"/>
                    </a:lnTo>
                    <a:lnTo>
                      <a:pt x="33" y="31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6" name="Freeform 269"/>
              <p:cNvSpPr>
                <a:spLocks/>
              </p:cNvSpPr>
              <p:nvPr/>
            </p:nvSpPr>
            <p:spPr bwMode="auto">
              <a:xfrm>
                <a:off x="3660775" y="4000501"/>
                <a:ext cx="450850" cy="390525"/>
              </a:xfrm>
              <a:custGeom>
                <a:avLst/>
                <a:gdLst/>
                <a:ahLst/>
                <a:cxnLst>
                  <a:cxn ang="0">
                    <a:pos x="5" y="19"/>
                  </a:cxn>
                  <a:cxn ang="0">
                    <a:pos x="5" y="24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5" y="66"/>
                  </a:cxn>
                  <a:cxn ang="0">
                    <a:pos x="5" y="246"/>
                  </a:cxn>
                  <a:cxn ang="0">
                    <a:pos x="5" y="246"/>
                  </a:cxn>
                  <a:cxn ang="0">
                    <a:pos x="154" y="246"/>
                  </a:cxn>
                  <a:cxn ang="0">
                    <a:pos x="154" y="246"/>
                  </a:cxn>
                  <a:cxn ang="0">
                    <a:pos x="284" y="246"/>
                  </a:cxn>
                  <a:cxn ang="0">
                    <a:pos x="258" y="222"/>
                  </a:cxn>
                  <a:cxn ang="0">
                    <a:pos x="253" y="196"/>
                  </a:cxn>
                  <a:cxn ang="0">
                    <a:pos x="218" y="132"/>
                  </a:cxn>
                  <a:cxn ang="0">
                    <a:pos x="208" y="99"/>
                  </a:cxn>
                  <a:cxn ang="0">
                    <a:pos x="185" y="69"/>
                  </a:cxn>
                  <a:cxn ang="0">
                    <a:pos x="177" y="54"/>
                  </a:cxn>
                  <a:cxn ang="0">
                    <a:pos x="182" y="45"/>
                  </a:cxn>
                  <a:cxn ang="0">
                    <a:pos x="196" y="69"/>
                  </a:cxn>
                  <a:cxn ang="0">
                    <a:pos x="201" y="83"/>
                  </a:cxn>
                  <a:cxn ang="0">
                    <a:pos x="222" y="104"/>
                  </a:cxn>
                  <a:cxn ang="0">
                    <a:pos x="236" y="57"/>
                  </a:cxn>
                  <a:cxn ang="0">
                    <a:pos x="236" y="50"/>
                  </a:cxn>
                  <a:cxn ang="0">
                    <a:pos x="222" y="9"/>
                  </a:cxn>
                  <a:cxn ang="0">
                    <a:pos x="208" y="17"/>
                  </a:cxn>
                  <a:cxn ang="0">
                    <a:pos x="196" y="9"/>
                  </a:cxn>
                  <a:cxn ang="0">
                    <a:pos x="173" y="17"/>
                  </a:cxn>
                  <a:cxn ang="0">
                    <a:pos x="161" y="7"/>
                  </a:cxn>
                  <a:cxn ang="0">
                    <a:pos x="133" y="5"/>
                  </a:cxn>
                  <a:cxn ang="0">
                    <a:pos x="102" y="24"/>
                  </a:cxn>
                  <a:cxn ang="0">
                    <a:pos x="62" y="9"/>
                  </a:cxn>
                  <a:cxn ang="0">
                    <a:pos x="10" y="0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19"/>
                  </a:cxn>
                </a:cxnLst>
                <a:rect l="0" t="0" r="r" b="b"/>
                <a:pathLst>
                  <a:path w="284" h="246">
                    <a:moveTo>
                      <a:pt x="5" y="19"/>
                    </a:moveTo>
                    <a:lnTo>
                      <a:pt x="5" y="24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5" y="66"/>
                    </a:lnTo>
                    <a:lnTo>
                      <a:pt x="5" y="246"/>
                    </a:lnTo>
                    <a:lnTo>
                      <a:pt x="5" y="246"/>
                    </a:lnTo>
                    <a:lnTo>
                      <a:pt x="154" y="246"/>
                    </a:lnTo>
                    <a:lnTo>
                      <a:pt x="154" y="246"/>
                    </a:lnTo>
                    <a:lnTo>
                      <a:pt x="284" y="246"/>
                    </a:lnTo>
                    <a:lnTo>
                      <a:pt x="258" y="222"/>
                    </a:lnTo>
                    <a:lnTo>
                      <a:pt x="253" y="196"/>
                    </a:lnTo>
                    <a:lnTo>
                      <a:pt x="218" y="132"/>
                    </a:lnTo>
                    <a:lnTo>
                      <a:pt x="208" y="99"/>
                    </a:lnTo>
                    <a:lnTo>
                      <a:pt x="185" y="69"/>
                    </a:lnTo>
                    <a:lnTo>
                      <a:pt x="177" y="54"/>
                    </a:lnTo>
                    <a:lnTo>
                      <a:pt x="182" y="45"/>
                    </a:lnTo>
                    <a:lnTo>
                      <a:pt x="196" y="69"/>
                    </a:lnTo>
                    <a:lnTo>
                      <a:pt x="201" y="83"/>
                    </a:lnTo>
                    <a:lnTo>
                      <a:pt x="222" y="104"/>
                    </a:lnTo>
                    <a:lnTo>
                      <a:pt x="236" y="57"/>
                    </a:lnTo>
                    <a:lnTo>
                      <a:pt x="236" y="50"/>
                    </a:lnTo>
                    <a:lnTo>
                      <a:pt x="222" y="9"/>
                    </a:lnTo>
                    <a:lnTo>
                      <a:pt x="208" y="17"/>
                    </a:lnTo>
                    <a:lnTo>
                      <a:pt x="196" y="9"/>
                    </a:lnTo>
                    <a:lnTo>
                      <a:pt x="173" y="17"/>
                    </a:lnTo>
                    <a:lnTo>
                      <a:pt x="161" y="7"/>
                    </a:lnTo>
                    <a:lnTo>
                      <a:pt x="133" y="5"/>
                    </a:lnTo>
                    <a:lnTo>
                      <a:pt x="102" y="24"/>
                    </a:lnTo>
                    <a:lnTo>
                      <a:pt x="62" y="9"/>
                    </a:lnTo>
                    <a:lnTo>
                      <a:pt x="10" y="0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F5B90F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7" name="Freeform 270"/>
              <p:cNvSpPr>
                <a:spLocks/>
              </p:cNvSpPr>
              <p:nvPr/>
            </p:nvSpPr>
            <p:spPr bwMode="auto">
              <a:xfrm>
                <a:off x="3481388" y="5924551"/>
                <a:ext cx="344487" cy="360363"/>
              </a:xfrm>
              <a:custGeom>
                <a:avLst/>
                <a:gdLst/>
                <a:ahLst/>
                <a:cxnLst>
                  <a:cxn ang="0">
                    <a:pos x="186" y="92"/>
                  </a:cxn>
                  <a:cxn ang="0">
                    <a:pos x="177" y="78"/>
                  </a:cxn>
                  <a:cxn ang="0">
                    <a:pos x="179" y="66"/>
                  </a:cxn>
                  <a:cxn ang="0">
                    <a:pos x="144" y="40"/>
                  </a:cxn>
                  <a:cxn ang="0">
                    <a:pos x="123" y="2"/>
                  </a:cxn>
                  <a:cxn ang="0">
                    <a:pos x="123" y="0"/>
                  </a:cxn>
                  <a:cxn ang="0">
                    <a:pos x="118" y="0"/>
                  </a:cxn>
                  <a:cxn ang="0">
                    <a:pos x="116" y="0"/>
                  </a:cxn>
                  <a:cxn ang="0">
                    <a:pos x="97" y="2"/>
                  </a:cxn>
                  <a:cxn ang="0">
                    <a:pos x="83" y="16"/>
                  </a:cxn>
                  <a:cxn ang="0">
                    <a:pos x="75" y="2"/>
                  </a:cxn>
                  <a:cxn ang="0">
                    <a:pos x="23" y="12"/>
                  </a:cxn>
                  <a:cxn ang="0">
                    <a:pos x="23" y="16"/>
                  </a:cxn>
                  <a:cxn ang="0">
                    <a:pos x="23" y="104"/>
                  </a:cxn>
                  <a:cxn ang="0">
                    <a:pos x="21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0" y="172"/>
                  </a:cxn>
                  <a:cxn ang="0">
                    <a:pos x="0" y="175"/>
                  </a:cxn>
                  <a:cxn ang="0">
                    <a:pos x="7" y="179"/>
                  </a:cxn>
                  <a:cxn ang="0">
                    <a:pos x="9" y="179"/>
                  </a:cxn>
                  <a:cxn ang="0">
                    <a:pos x="19" y="208"/>
                  </a:cxn>
                  <a:cxn ang="0">
                    <a:pos x="14" y="224"/>
                  </a:cxn>
                  <a:cxn ang="0">
                    <a:pos x="14" y="227"/>
                  </a:cxn>
                  <a:cxn ang="0">
                    <a:pos x="40" y="227"/>
                  </a:cxn>
                  <a:cxn ang="0">
                    <a:pos x="64" y="205"/>
                  </a:cxn>
                  <a:cxn ang="0">
                    <a:pos x="71" y="186"/>
                  </a:cxn>
                  <a:cxn ang="0">
                    <a:pos x="113" y="198"/>
                  </a:cxn>
                  <a:cxn ang="0">
                    <a:pos x="130" y="196"/>
                  </a:cxn>
                  <a:cxn ang="0">
                    <a:pos x="137" y="175"/>
                  </a:cxn>
                  <a:cxn ang="0">
                    <a:pos x="158" y="160"/>
                  </a:cxn>
                  <a:cxn ang="0">
                    <a:pos x="165" y="146"/>
                  </a:cxn>
                  <a:cxn ang="0">
                    <a:pos x="179" y="137"/>
                  </a:cxn>
                  <a:cxn ang="0">
                    <a:pos x="189" y="120"/>
                  </a:cxn>
                  <a:cxn ang="0">
                    <a:pos x="217" y="106"/>
                  </a:cxn>
                  <a:cxn ang="0">
                    <a:pos x="215" y="106"/>
                  </a:cxn>
                  <a:cxn ang="0">
                    <a:pos x="210" y="97"/>
                  </a:cxn>
                  <a:cxn ang="0">
                    <a:pos x="186" y="92"/>
                  </a:cxn>
                </a:cxnLst>
                <a:rect l="0" t="0" r="r" b="b"/>
                <a:pathLst>
                  <a:path w="217" h="227">
                    <a:moveTo>
                      <a:pt x="186" y="92"/>
                    </a:moveTo>
                    <a:lnTo>
                      <a:pt x="177" y="78"/>
                    </a:lnTo>
                    <a:lnTo>
                      <a:pt x="179" y="66"/>
                    </a:lnTo>
                    <a:lnTo>
                      <a:pt x="144" y="40"/>
                    </a:lnTo>
                    <a:lnTo>
                      <a:pt x="123" y="2"/>
                    </a:lnTo>
                    <a:lnTo>
                      <a:pt x="123" y="0"/>
                    </a:lnTo>
                    <a:lnTo>
                      <a:pt x="118" y="0"/>
                    </a:lnTo>
                    <a:lnTo>
                      <a:pt x="116" y="0"/>
                    </a:lnTo>
                    <a:lnTo>
                      <a:pt x="97" y="2"/>
                    </a:lnTo>
                    <a:lnTo>
                      <a:pt x="83" y="16"/>
                    </a:lnTo>
                    <a:lnTo>
                      <a:pt x="75" y="2"/>
                    </a:lnTo>
                    <a:lnTo>
                      <a:pt x="23" y="12"/>
                    </a:lnTo>
                    <a:lnTo>
                      <a:pt x="23" y="16"/>
                    </a:lnTo>
                    <a:lnTo>
                      <a:pt x="23" y="104"/>
                    </a:lnTo>
                    <a:lnTo>
                      <a:pt x="21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0" y="172"/>
                    </a:lnTo>
                    <a:lnTo>
                      <a:pt x="0" y="175"/>
                    </a:lnTo>
                    <a:lnTo>
                      <a:pt x="7" y="179"/>
                    </a:lnTo>
                    <a:lnTo>
                      <a:pt x="9" y="179"/>
                    </a:lnTo>
                    <a:lnTo>
                      <a:pt x="19" y="208"/>
                    </a:lnTo>
                    <a:lnTo>
                      <a:pt x="14" y="224"/>
                    </a:lnTo>
                    <a:lnTo>
                      <a:pt x="14" y="227"/>
                    </a:lnTo>
                    <a:lnTo>
                      <a:pt x="40" y="227"/>
                    </a:lnTo>
                    <a:lnTo>
                      <a:pt x="64" y="205"/>
                    </a:lnTo>
                    <a:lnTo>
                      <a:pt x="71" y="186"/>
                    </a:lnTo>
                    <a:lnTo>
                      <a:pt x="113" y="198"/>
                    </a:lnTo>
                    <a:lnTo>
                      <a:pt x="130" y="196"/>
                    </a:lnTo>
                    <a:lnTo>
                      <a:pt x="137" y="175"/>
                    </a:lnTo>
                    <a:lnTo>
                      <a:pt x="158" y="160"/>
                    </a:lnTo>
                    <a:lnTo>
                      <a:pt x="165" y="146"/>
                    </a:lnTo>
                    <a:lnTo>
                      <a:pt x="179" y="137"/>
                    </a:lnTo>
                    <a:lnTo>
                      <a:pt x="189" y="120"/>
                    </a:lnTo>
                    <a:lnTo>
                      <a:pt x="217" y="106"/>
                    </a:lnTo>
                    <a:lnTo>
                      <a:pt x="215" y="106"/>
                    </a:lnTo>
                    <a:lnTo>
                      <a:pt x="210" y="97"/>
                    </a:lnTo>
                    <a:lnTo>
                      <a:pt x="186" y="92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8" name="Freeform 271"/>
              <p:cNvSpPr>
                <a:spLocks noEditPoints="1"/>
              </p:cNvSpPr>
              <p:nvPr/>
            </p:nvSpPr>
            <p:spPr bwMode="auto">
              <a:xfrm>
                <a:off x="5356225" y="3490913"/>
                <a:ext cx="404812" cy="179388"/>
              </a:xfrm>
              <a:custGeom>
                <a:avLst/>
                <a:gdLst/>
                <a:ahLst/>
                <a:cxnLst>
                  <a:cxn ang="0">
                    <a:pos x="57" y="54"/>
                  </a:cxn>
                  <a:cxn ang="0">
                    <a:pos x="59" y="52"/>
                  </a:cxn>
                  <a:cxn ang="0">
                    <a:pos x="80" y="66"/>
                  </a:cxn>
                  <a:cxn ang="0">
                    <a:pos x="90" y="71"/>
                  </a:cxn>
                  <a:cxn ang="0">
                    <a:pos x="54" y="87"/>
                  </a:cxn>
                  <a:cxn ang="0">
                    <a:pos x="52" y="87"/>
                  </a:cxn>
                  <a:cxn ang="0">
                    <a:pos x="40" y="85"/>
                  </a:cxn>
                  <a:cxn ang="0">
                    <a:pos x="36" y="85"/>
                  </a:cxn>
                  <a:cxn ang="0">
                    <a:pos x="26" y="87"/>
                  </a:cxn>
                  <a:cxn ang="0">
                    <a:pos x="14" y="85"/>
                  </a:cxn>
                  <a:cxn ang="0">
                    <a:pos x="0" y="97"/>
                  </a:cxn>
                  <a:cxn ang="0">
                    <a:pos x="0" y="99"/>
                  </a:cxn>
                  <a:cxn ang="0">
                    <a:pos x="0" y="104"/>
                  </a:cxn>
                  <a:cxn ang="0">
                    <a:pos x="26" y="99"/>
                  </a:cxn>
                  <a:cxn ang="0">
                    <a:pos x="33" y="106"/>
                  </a:cxn>
                  <a:cxn ang="0">
                    <a:pos x="52" y="99"/>
                  </a:cxn>
                  <a:cxn ang="0">
                    <a:pos x="71" y="113"/>
                  </a:cxn>
                  <a:cxn ang="0">
                    <a:pos x="80" y="106"/>
                  </a:cxn>
                  <a:cxn ang="0">
                    <a:pos x="102" y="106"/>
                  </a:cxn>
                  <a:cxn ang="0">
                    <a:pos x="111" y="87"/>
                  </a:cxn>
                  <a:cxn ang="0">
                    <a:pos x="128" y="75"/>
                  </a:cxn>
                  <a:cxn ang="0">
                    <a:pos x="147" y="73"/>
                  </a:cxn>
                  <a:cxn ang="0">
                    <a:pos x="151" y="82"/>
                  </a:cxn>
                  <a:cxn ang="0">
                    <a:pos x="173" y="75"/>
                  </a:cxn>
                  <a:cxn ang="0">
                    <a:pos x="175" y="64"/>
                  </a:cxn>
                  <a:cxn ang="0">
                    <a:pos x="206" y="64"/>
                  </a:cxn>
                  <a:cxn ang="0">
                    <a:pos x="213" y="52"/>
                  </a:cxn>
                  <a:cxn ang="0">
                    <a:pos x="255" y="35"/>
                  </a:cxn>
                  <a:cxn ang="0">
                    <a:pos x="255" y="30"/>
                  </a:cxn>
                  <a:cxn ang="0">
                    <a:pos x="227" y="14"/>
                  </a:cxn>
                  <a:cxn ang="0">
                    <a:pos x="215" y="12"/>
                  </a:cxn>
                  <a:cxn ang="0">
                    <a:pos x="151" y="9"/>
                  </a:cxn>
                  <a:cxn ang="0">
                    <a:pos x="137" y="12"/>
                  </a:cxn>
                  <a:cxn ang="0">
                    <a:pos x="114" y="0"/>
                  </a:cxn>
                  <a:cxn ang="0">
                    <a:pos x="102" y="7"/>
                  </a:cxn>
                  <a:cxn ang="0">
                    <a:pos x="97" y="23"/>
                  </a:cxn>
                  <a:cxn ang="0">
                    <a:pos x="62" y="12"/>
                  </a:cxn>
                  <a:cxn ang="0">
                    <a:pos x="40" y="21"/>
                  </a:cxn>
                  <a:cxn ang="0">
                    <a:pos x="40" y="28"/>
                  </a:cxn>
                  <a:cxn ang="0">
                    <a:pos x="45" y="30"/>
                  </a:cxn>
                  <a:cxn ang="0">
                    <a:pos x="21" y="49"/>
                  </a:cxn>
                  <a:cxn ang="0">
                    <a:pos x="45" y="59"/>
                  </a:cxn>
                  <a:cxn ang="0">
                    <a:pos x="50" y="61"/>
                  </a:cxn>
                  <a:cxn ang="0">
                    <a:pos x="57" y="54"/>
                  </a:cxn>
                  <a:cxn ang="0">
                    <a:pos x="31" y="97"/>
                  </a:cxn>
                  <a:cxn ang="0">
                    <a:pos x="31" y="97"/>
                  </a:cxn>
                  <a:cxn ang="0">
                    <a:pos x="28" y="97"/>
                  </a:cxn>
                  <a:cxn ang="0">
                    <a:pos x="26" y="94"/>
                  </a:cxn>
                  <a:cxn ang="0">
                    <a:pos x="31" y="94"/>
                  </a:cxn>
                  <a:cxn ang="0">
                    <a:pos x="33" y="94"/>
                  </a:cxn>
                  <a:cxn ang="0">
                    <a:pos x="31" y="97"/>
                  </a:cxn>
                  <a:cxn ang="0">
                    <a:pos x="45" y="94"/>
                  </a:cxn>
                  <a:cxn ang="0">
                    <a:pos x="40" y="94"/>
                  </a:cxn>
                  <a:cxn ang="0">
                    <a:pos x="40" y="94"/>
                  </a:cxn>
                  <a:cxn ang="0">
                    <a:pos x="40" y="87"/>
                  </a:cxn>
                  <a:cxn ang="0">
                    <a:pos x="40" y="87"/>
                  </a:cxn>
                  <a:cxn ang="0">
                    <a:pos x="45" y="87"/>
                  </a:cxn>
                  <a:cxn ang="0">
                    <a:pos x="45" y="94"/>
                  </a:cxn>
                  <a:cxn ang="0">
                    <a:pos x="59" y="94"/>
                  </a:cxn>
                  <a:cxn ang="0">
                    <a:pos x="54" y="94"/>
                  </a:cxn>
                  <a:cxn ang="0">
                    <a:pos x="59" y="92"/>
                  </a:cxn>
                  <a:cxn ang="0">
                    <a:pos x="59" y="94"/>
                  </a:cxn>
                </a:cxnLst>
                <a:rect l="0" t="0" r="r" b="b"/>
                <a:pathLst>
                  <a:path w="255" h="113">
                    <a:moveTo>
                      <a:pt x="57" y="54"/>
                    </a:moveTo>
                    <a:lnTo>
                      <a:pt x="59" y="52"/>
                    </a:lnTo>
                    <a:lnTo>
                      <a:pt x="80" y="66"/>
                    </a:lnTo>
                    <a:lnTo>
                      <a:pt x="90" y="71"/>
                    </a:lnTo>
                    <a:lnTo>
                      <a:pt x="54" y="87"/>
                    </a:lnTo>
                    <a:lnTo>
                      <a:pt x="52" y="87"/>
                    </a:lnTo>
                    <a:lnTo>
                      <a:pt x="40" y="85"/>
                    </a:lnTo>
                    <a:lnTo>
                      <a:pt x="36" y="85"/>
                    </a:lnTo>
                    <a:lnTo>
                      <a:pt x="26" y="87"/>
                    </a:lnTo>
                    <a:lnTo>
                      <a:pt x="14" y="85"/>
                    </a:lnTo>
                    <a:lnTo>
                      <a:pt x="0" y="97"/>
                    </a:lnTo>
                    <a:lnTo>
                      <a:pt x="0" y="99"/>
                    </a:lnTo>
                    <a:lnTo>
                      <a:pt x="0" y="104"/>
                    </a:lnTo>
                    <a:lnTo>
                      <a:pt x="26" y="99"/>
                    </a:lnTo>
                    <a:lnTo>
                      <a:pt x="33" y="106"/>
                    </a:lnTo>
                    <a:lnTo>
                      <a:pt x="52" y="99"/>
                    </a:lnTo>
                    <a:lnTo>
                      <a:pt x="71" y="113"/>
                    </a:lnTo>
                    <a:lnTo>
                      <a:pt x="80" y="106"/>
                    </a:lnTo>
                    <a:lnTo>
                      <a:pt x="102" y="106"/>
                    </a:lnTo>
                    <a:lnTo>
                      <a:pt x="111" y="87"/>
                    </a:lnTo>
                    <a:lnTo>
                      <a:pt x="128" y="75"/>
                    </a:lnTo>
                    <a:lnTo>
                      <a:pt x="147" y="73"/>
                    </a:lnTo>
                    <a:lnTo>
                      <a:pt x="151" y="82"/>
                    </a:lnTo>
                    <a:lnTo>
                      <a:pt x="173" y="75"/>
                    </a:lnTo>
                    <a:lnTo>
                      <a:pt x="175" y="64"/>
                    </a:lnTo>
                    <a:lnTo>
                      <a:pt x="206" y="64"/>
                    </a:lnTo>
                    <a:lnTo>
                      <a:pt x="213" y="52"/>
                    </a:lnTo>
                    <a:lnTo>
                      <a:pt x="255" y="35"/>
                    </a:lnTo>
                    <a:lnTo>
                      <a:pt x="255" y="30"/>
                    </a:lnTo>
                    <a:lnTo>
                      <a:pt x="227" y="14"/>
                    </a:lnTo>
                    <a:lnTo>
                      <a:pt x="215" y="12"/>
                    </a:lnTo>
                    <a:lnTo>
                      <a:pt x="151" y="9"/>
                    </a:lnTo>
                    <a:lnTo>
                      <a:pt x="137" y="12"/>
                    </a:lnTo>
                    <a:lnTo>
                      <a:pt x="114" y="0"/>
                    </a:lnTo>
                    <a:lnTo>
                      <a:pt x="102" y="7"/>
                    </a:lnTo>
                    <a:lnTo>
                      <a:pt x="97" y="23"/>
                    </a:lnTo>
                    <a:lnTo>
                      <a:pt x="62" y="12"/>
                    </a:lnTo>
                    <a:lnTo>
                      <a:pt x="40" y="21"/>
                    </a:lnTo>
                    <a:lnTo>
                      <a:pt x="40" y="28"/>
                    </a:lnTo>
                    <a:lnTo>
                      <a:pt x="45" y="30"/>
                    </a:lnTo>
                    <a:lnTo>
                      <a:pt x="21" y="49"/>
                    </a:lnTo>
                    <a:lnTo>
                      <a:pt x="45" y="59"/>
                    </a:lnTo>
                    <a:lnTo>
                      <a:pt x="50" y="61"/>
                    </a:lnTo>
                    <a:lnTo>
                      <a:pt x="57" y="54"/>
                    </a:lnTo>
                    <a:close/>
                    <a:moveTo>
                      <a:pt x="31" y="97"/>
                    </a:moveTo>
                    <a:lnTo>
                      <a:pt x="31" y="97"/>
                    </a:lnTo>
                    <a:lnTo>
                      <a:pt x="28" y="97"/>
                    </a:lnTo>
                    <a:lnTo>
                      <a:pt x="26" y="94"/>
                    </a:lnTo>
                    <a:lnTo>
                      <a:pt x="31" y="94"/>
                    </a:lnTo>
                    <a:lnTo>
                      <a:pt x="33" y="94"/>
                    </a:lnTo>
                    <a:lnTo>
                      <a:pt x="31" y="97"/>
                    </a:lnTo>
                    <a:close/>
                    <a:moveTo>
                      <a:pt x="45" y="94"/>
                    </a:moveTo>
                    <a:lnTo>
                      <a:pt x="40" y="94"/>
                    </a:lnTo>
                    <a:lnTo>
                      <a:pt x="40" y="94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45" y="87"/>
                    </a:lnTo>
                    <a:lnTo>
                      <a:pt x="45" y="94"/>
                    </a:lnTo>
                    <a:close/>
                    <a:moveTo>
                      <a:pt x="59" y="94"/>
                    </a:moveTo>
                    <a:lnTo>
                      <a:pt x="54" y="94"/>
                    </a:lnTo>
                    <a:lnTo>
                      <a:pt x="59" y="92"/>
                    </a:lnTo>
                    <a:lnTo>
                      <a:pt x="59" y="94"/>
                    </a:lnTo>
                    <a:close/>
                  </a:path>
                </a:pathLst>
              </a:custGeom>
              <a:solidFill>
                <a:srgbClr val="C4B79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cxnSp>
          <p:nvCxnSpPr>
            <p:cNvPr id="38" name="肘形连接符 141"/>
            <p:cNvCxnSpPr>
              <a:stCxn id="81" idx="3"/>
              <a:endCxn id="40" idx="4"/>
            </p:cNvCxnSpPr>
            <p:nvPr/>
          </p:nvCxnSpPr>
          <p:spPr>
            <a:xfrm flipV="1">
              <a:off x="2590422" y="4274069"/>
              <a:ext cx="1839475" cy="576391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39" name="组合 38"/>
            <p:cNvGrpSpPr/>
            <p:nvPr/>
          </p:nvGrpSpPr>
          <p:grpSpPr>
            <a:xfrm>
              <a:off x="480764" y="4015538"/>
              <a:ext cx="2109658" cy="1479927"/>
              <a:chOff x="416520" y="4774171"/>
              <a:chExt cx="2109658" cy="1479927"/>
            </a:xfrm>
          </p:grpSpPr>
          <p:sp>
            <p:nvSpPr>
              <p:cNvPr id="81" name="圆角矩形 80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82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Egypt</a:t>
                </a:r>
                <a:endParaRPr lang="en-US" altLang="zh-CN" sz="1200" b="1" kern="0" dirty="0" smtClean="0"/>
              </a:p>
            </p:txBody>
          </p:sp>
          <p:sp>
            <p:nvSpPr>
              <p:cNvPr id="84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0" name="Oval 25"/>
            <p:cNvSpPr>
              <a:spLocks noChangeArrowheads="1"/>
            </p:cNvSpPr>
            <p:nvPr/>
          </p:nvSpPr>
          <p:spPr bwMode="gray">
            <a:xfrm>
              <a:off x="4375486" y="4165248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41" name="肘形连接符 141"/>
            <p:cNvCxnSpPr>
              <a:stCxn id="78" idx="1"/>
              <a:endCxn id="43" idx="4"/>
            </p:cNvCxnSpPr>
            <p:nvPr/>
          </p:nvCxnSpPr>
          <p:spPr>
            <a:xfrm rot="10800000">
              <a:off x="5384492" y="4073103"/>
              <a:ext cx="574107" cy="1075815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42" name="组合 41"/>
            <p:cNvGrpSpPr/>
            <p:nvPr/>
          </p:nvGrpSpPr>
          <p:grpSpPr>
            <a:xfrm>
              <a:off x="5958598" y="4313995"/>
              <a:ext cx="2109658" cy="1479927"/>
              <a:chOff x="416520" y="4774171"/>
              <a:chExt cx="2109658" cy="1479927"/>
            </a:xfrm>
          </p:grpSpPr>
          <p:sp>
            <p:nvSpPr>
              <p:cNvPr id="78" name="圆角矩形 77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79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Iran</a:t>
                </a:r>
                <a:endParaRPr lang="en-US" altLang="zh-CN" sz="1200" b="1" kern="0" dirty="0" smtClean="0"/>
              </a:p>
            </p:txBody>
          </p:sp>
          <p:sp>
            <p:nvSpPr>
              <p:cNvPr id="80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3" name="Oval 25"/>
            <p:cNvSpPr>
              <a:spLocks noChangeArrowheads="1"/>
            </p:cNvSpPr>
            <p:nvPr/>
          </p:nvSpPr>
          <p:spPr bwMode="gray">
            <a:xfrm>
              <a:off x="5330080" y="3964281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44" name="肘形连接符 141"/>
            <p:cNvCxnSpPr>
              <a:stCxn id="75" idx="3"/>
              <a:endCxn id="46" idx="0"/>
            </p:cNvCxnSpPr>
            <p:nvPr/>
          </p:nvCxnSpPr>
          <p:spPr>
            <a:xfrm>
              <a:off x="2500087" y="2828177"/>
              <a:ext cx="1247143" cy="299217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45" name="组合 44"/>
            <p:cNvGrpSpPr/>
            <p:nvPr/>
          </p:nvGrpSpPr>
          <p:grpSpPr>
            <a:xfrm>
              <a:off x="390429" y="1993255"/>
              <a:ext cx="2109658" cy="1479927"/>
              <a:chOff x="416520" y="4774171"/>
              <a:chExt cx="2109658" cy="1479927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76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 smtClean="0"/>
                  <a:t>Germany</a:t>
                </a:r>
                <a:endParaRPr lang="en-US" altLang="zh-CN" sz="1200" b="1" kern="0" dirty="0" smtClean="0"/>
              </a:p>
            </p:txBody>
          </p:sp>
          <p:sp>
            <p:nvSpPr>
              <p:cNvPr id="77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6" name="Oval 25"/>
            <p:cNvSpPr>
              <a:spLocks noChangeArrowheads="1"/>
            </p:cNvSpPr>
            <p:nvPr/>
          </p:nvSpPr>
          <p:spPr bwMode="gray">
            <a:xfrm>
              <a:off x="3692819" y="3127394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47" name="肘形连接符 141"/>
            <p:cNvCxnSpPr>
              <a:stCxn id="50" idx="1"/>
              <a:endCxn id="49" idx="0"/>
            </p:cNvCxnSpPr>
            <p:nvPr/>
          </p:nvCxnSpPr>
          <p:spPr>
            <a:xfrm rot="10800000" flipV="1">
              <a:off x="5917675" y="2828176"/>
              <a:ext cx="878077" cy="369555"/>
            </a:xfrm>
            <a:prstGeom prst="bentConnector2">
              <a:avLst/>
            </a:prstGeom>
            <a:noFill/>
            <a:ln w="9525">
              <a:solidFill>
                <a:schemeClr val="accent2"/>
              </a:solidFill>
              <a:prstDash val="sysDash"/>
              <a:miter lim="800000"/>
              <a:headEnd/>
              <a:tailEnd/>
            </a:ln>
          </p:spPr>
        </p:cxnSp>
        <p:grpSp>
          <p:nvGrpSpPr>
            <p:cNvPr id="48" name="组合 47"/>
            <p:cNvGrpSpPr/>
            <p:nvPr/>
          </p:nvGrpSpPr>
          <p:grpSpPr>
            <a:xfrm>
              <a:off x="6795751" y="1993255"/>
              <a:ext cx="2109658" cy="1479927"/>
              <a:chOff x="416520" y="4774171"/>
              <a:chExt cx="2109658" cy="1479927"/>
            </a:xfrm>
          </p:grpSpPr>
          <p:sp>
            <p:nvSpPr>
              <p:cNvPr id="50" name="圆角矩形 49"/>
              <p:cNvSpPr/>
              <p:nvPr/>
            </p:nvSpPr>
            <p:spPr>
              <a:xfrm>
                <a:off x="416520" y="4964087"/>
                <a:ext cx="2109658" cy="1290011"/>
              </a:xfrm>
              <a:prstGeom prst="roundRect">
                <a:avLst>
                  <a:gd name="adj" fmla="val 11361"/>
                </a:avLst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lIns="91405" tIns="45703" rIns="91405" bIns="45703" anchor="ctr"/>
              <a:lstStyle/>
              <a:p>
                <a:pPr defTabSz="913706">
                  <a:defRPr/>
                </a:pPr>
                <a:r>
                  <a:rPr lang="en-US" altLang="zh-CN" sz="1200" kern="0" dirty="0">
                    <a:solidFill>
                      <a:sysClr val="windowText" lastClr="000000"/>
                    </a:solidFill>
                    <a:latin typeface="Calibri" pitchFamily="34" charset="0"/>
                    <a:ea typeface="微软雅黑" pitchFamily="34" charset="-122"/>
                    <a:cs typeface="Calibri" pitchFamily="34" charset="0"/>
                  </a:rPr>
                  <a:t>          </a:t>
                </a:r>
                <a:endParaRPr lang="zh-CN" altLang="en-US" sz="1200" kern="0" dirty="0">
                  <a:solidFill>
                    <a:sysClr val="windowText" lastClr="000000"/>
                  </a:solidFill>
                  <a:latin typeface="Calibri" pitchFamily="34" charset="0"/>
                  <a:ea typeface="微软雅黑" pitchFamily="34" charset="-122"/>
                  <a:cs typeface="Calibri" pitchFamily="34" charset="0"/>
                </a:endParaRPr>
              </a:p>
            </p:txBody>
          </p:sp>
          <p:sp>
            <p:nvSpPr>
              <p:cNvPr id="51" name="圆角矩形 45"/>
              <p:cNvSpPr/>
              <p:nvPr/>
            </p:nvSpPr>
            <p:spPr>
              <a:xfrm>
                <a:off x="680339" y="4774171"/>
                <a:ext cx="1582020" cy="42278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 lIns="0" tIns="45703" rIns="0" bIns="45703" anchor="ctr" anchorCtr="1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kern="0" dirty="0"/>
                  <a:t>Kazakhstan</a:t>
                </a:r>
              </a:p>
            </p:txBody>
          </p:sp>
          <p:sp>
            <p:nvSpPr>
              <p:cNvPr id="74" name="Text Box 16"/>
              <p:cNvSpPr txBox="1">
                <a:spLocks noChangeArrowheads="1"/>
              </p:cNvSpPr>
              <p:nvPr/>
            </p:nvSpPr>
            <p:spPr bwMode="auto">
              <a:xfrm>
                <a:off x="481277" y="5301819"/>
                <a:ext cx="1978393" cy="72385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here</a:t>
                </a:r>
              </a:p>
              <a:p>
                <a:pPr marL="117475" indent="-117475">
                  <a:lnSpc>
                    <a:spcPct val="114000"/>
                  </a:lnSpc>
                  <a:buClr>
                    <a:schemeClr val="bg1">
                      <a:lumMod val="50000"/>
                    </a:schemeClr>
                  </a:buClr>
                  <a:buSzPct val="50000"/>
                  <a:buFont typeface="Wingdings" pitchFamily="2" charset="2"/>
                  <a:buChar char="l"/>
                </a:pPr>
                <a:r>
                  <a:rPr lang="en-US" altLang="zh-CN" sz="1200" dirty="0">
                    <a:latin typeface="Calibri" pitchFamily="34" charset="0"/>
                    <a:cs typeface="Calibri" pitchFamily="34" charset="0"/>
                  </a:rPr>
                  <a:t>Text in </a:t>
                </a:r>
                <a:r>
                  <a:rPr lang="en-US" altLang="zh-CN" sz="1200" dirty="0" smtClean="0">
                    <a:latin typeface="Calibri" pitchFamily="34" charset="0"/>
                    <a:cs typeface="Calibri" pitchFamily="34" charset="0"/>
                  </a:rPr>
                  <a:t>here</a:t>
                </a:r>
                <a:endParaRPr lang="en-US" altLang="zh-CN" sz="12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9" name="Oval 25"/>
            <p:cNvSpPr>
              <a:spLocks noChangeArrowheads="1"/>
            </p:cNvSpPr>
            <p:nvPr/>
          </p:nvSpPr>
          <p:spPr bwMode="gray">
            <a:xfrm>
              <a:off x="5863263" y="3197732"/>
              <a:ext cx="108821" cy="108821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12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39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EMEA map (</a:t>
            </a:r>
            <a:r>
              <a:rPr lang="en-US" altLang="zh-CN" dirty="0" smtClean="0"/>
              <a:t>III)</a:t>
            </a:r>
            <a:endParaRPr lang="en-US" altLang="zh-CN" dirty="0"/>
          </a:p>
        </p:txBody>
      </p:sp>
      <p:grpSp>
        <p:nvGrpSpPr>
          <p:cNvPr id="36" name="组合 35"/>
          <p:cNvGrpSpPr/>
          <p:nvPr/>
        </p:nvGrpSpPr>
        <p:grpSpPr>
          <a:xfrm>
            <a:off x="3016897" y="953839"/>
            <a:ext cx="3121914" cy="3935346"/>
            <a:chOff x="2433158" y="1300164"/>
            <a:chExt cx="4291277" cy="5409394"/>
          </a:xfrm>
        </p:grpSpPr>
        <p:sp>
          <p:nvSpPr>
            <p:cNvPr id="37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33158" y="1300164"/>
              <a:ext cx="4291277" cy="540939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2551241" y="1314192"/>
              <a:ext cx="4171675" cy="5304986"/>
              <a:chOff x="1785938" y="1071563"/>
              <a:chExt cx="4359274" cy="5543551"/>
            </a:xfrm>
          </p:grpSpPr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2430462" y="2500313"/>
                <a:ext cx="30162" cy="444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0" y="5"/>
                  </a:cxn>
                  <a:cxn ang="0">
                    <a:pos x="14" y="28"/>
                  </a:cxn>
                  <a:cxn ang="0">
                    <a:pos x="19" y="5"/>
                  </a:cxn>
                  <a:cxn ang="0">
                    <a:pos x="7" y="0"/>
                  </a:cxn>
                  <a:cxn ang="0">
                    <a:pos x="0" y="5"/>
                  </a:cxn>
                </a:cxnLst>
                <a:rect l="0" t="0" r="r" b="b"/>
                <a:pathLst>
                  <a:path w="19" h="28">
                    <a:moveTo>
                      <a:pt x="0" y="5"/>
                    </a:moveTo>
                    <a:lnTo>
                      <a:pt x="10" y="5"/>
                    </a:lnTo>
                    <a:lnTo>
                      <a:pt x="14" y="28"/>
                    </a:lnTo>
                    <a:lnTo>
                      <a:pt x="19" y="5"/>
                    </a:lnTo>
                    <a:lnTo>
                      <a:pt x="7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4816475" y="5414963"/>
                <a:ext cx="14287" cy="14288"/>
              </a:xfrm>
              <a:custGeom>
                <a:avLst/>
                <a:gdLst/>
                <a:ahLst/>
                <a:cxnLst>
                  <a:cxn ang="0">
                    <a:pos x="9" y="2"/>
                  </a:cxn>
                  <a:cxn ang="0">
                    <a:pos x="0" y="0"/>
                  </a:cxn>
                  <a:cxn ang="0">
                    <a:pos x="9" y="9"/>
                  </a:cxn>
                  <a:cxn ang="0">
                    <a:pos x="9" y="7"/>
                  </a:cxn>
                  <a:cxn ang="0">
                    <a:pos x="9" y="2"/>
                  </a:cxn>
                </a:cxnLst>
                <a:rect l="0" t="0" r="r" b="b"/>
                <a:pathLst>
                  <a:path w="9" h="9">
                    <a:moveTo>
                      <a:pt x="9" y="2"/>
                    </a:moveTo>
                    <a:lnTo>
                      <a:pt x="0" y="0"/>
                    </a:lnTo>
                    <a:lnTo>
                      <a:pt x="9" y="9"/>
                    </a:lnTo>
                    <a:lnTo>
                      <a:pt x="9" y="7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Freeform 8"/>
              <p:cNvSpPr>
                <a:spLocks/>
              </p:cNvSpPr>
              <p:nvPr/>
            </p:nvSpPr>
            <p:spPr bwMode="auto">
              <a:xfrm>
                <a:off x="2535237" y="3116263"/>
                <a:ext cx="484187" cy="411163"/>
              </a:xfrm>
              <a:custGeom>
                <a:avLst/>
                <a:gdLst/>
                <a:ahLst/>
                <a:cxnLst>
                  <a:cxn ang="0">
                    <a:pos x="265" y="144"/>
                  </a:cxn>
                  <a:cxn ang="0">
                    <a:pos x="260" y="141"/>
                  </a:cxn>
                  <a:cxn ang="0">
                    <a:pos x="256" y="132"/>
                  </a:cxn>
                  <a:cxn ang="0">
                    <a:pos x="296" y="103"/>
                  </a:cxn>
                  <a:cxn ang="0">
                    <a:pos x="298" y="101"/>
                  </a:cxn>
                  <a:cxn ang="0">
                    <a:pos x="293" y="85"/>
                  </a:cxn>
                  <a:cxn ang="0">
                    <a:pos x="279" y="59"/>
                  </a:cxn>
                  <a:cxn ang="0">
                    <a:pos x="256" y="49"/>
                  </a:cxn>
                  <a:cxn ang="0">
                    <a:pos x="246" y="49"/>
                  </a:cxn>
                  <a:cxn ang="0">
                    <a:pos x="213" y="35"/>
                  </a:cxn>
                  <a:cxn ang="0">
                    <a:pos x="208" y="30"/>
                  </a:cxn>
                  <a:cxn ang="0">
                    <a:pos x="201" y="25"/>
                  </a:cxn>
                  <a:cxn ang="0">
                    <a:pos x="152" y="7"/>
                  </a:cxn>
                  <a:cxn ang="0">
                    <a:pos x="142" y="35"/>
                  </a:cxn>
                  <a:cxn ang="0">
                    <a:pos x="107" y="56"/>
                  </a:cxn>
                  <a:cxn ang="0">
                    <a:pos x="83" y="44"/>
                  </a:cxn>
                  <a:cxn ang="0">
                    <a:pos x="78" y="75"/>
                  </a:cxn>
                  <a:cxn ang="0">
                    <a:pos x="38" y="68"/>
                  </a:cxn>
                  <a:cxn ang="0">
                    <a:pos x="10" y="87"/>
                  </a:cxn>
                  <a:cxn ang="0">
                    <a:pos x="45" y="111"/>
                  </a:cxn>
                  <a:cxn ang="0">
                    <a:pos x="69" y="141"/>
                  </a:cxn>
                  <a:cxn ang="0">
                    <a:pos x="78" y="226"/>
                  </a:cxn>
                  <a:cxn ang="0">
                    <a:pos x="86" y="236"/>
                  </a:cxn>
                  <a:cxn ang="0">
                    <a:pos x="133" y="243"/>
                  </a:cxn>
                  <a:cxn ang="0">
                    <a:pos x="154" y="255"/>
                  </a:cxn>
                  <a:cxn ang="0">
                    <a:pos x="156" y="252"/>
                  </a:cxn>
                  <a:cxn ang="0">
                    <a:pos x="175" y="259"/>
                  </a:cxn>
                  <a:cxn ang="0">
                    <a:pos x="187" y="245"/>
                  </a:cxn>
                  <a:cxn ang="0">
                    <a:pos x="260" y="243"/>
                  </a:cxn>
                  <a:cxn ang="0">
                    <a:pos x="293" y="224"/>
                  </a:cxn>
                  <a:cxn ang="0">
                    <a:pos x="298" y="210"/>
                  </a:cxn>
                  <a:cxn ang="0">
                    <a:pos x="282" y="191"/>
                  </a:cxn>
                  <a:cxn ang="0">
                    <a:pos x="284" y="172"/>
                  </a:cxn>
                  <a:cxn ang="0">
                    <a:pos x="279" y="151"/>
                  </a:cxn>
                  <a:cxn ang="0">
                    <a:pos x="275" y="146"/>
                  </a:cxn>
                </a:cxnLst>
                <a:rect l="0" t="0" r="r" b="b"/>
                <a:pathLst>
                  <a:path w="305" h="259">
                    <a:moveTo>
                      <a:pt x="275" y="144"/>
                    </a:moveTo>
                    <a:lnTo>
                      <a:pt x="265" y="144"/>
                    </a:lnTo>
                    <a:lnTo>
                      <a:pt x="263" y="148"/>
                    </a:lnTo>
                    <a:lnTo>
                      <a:pt x="260" y="141"/>
                    </a:lnTo>
                    <a:lnTo>
                      <a:pt x="258" y="141"/>
                    </a:lnTo>
                    <a:lnTo>
                      <a:pt x="256" y="132"/>
                    </a:lnTo>
                    <a:lnTo>
                      <a:pt x="282" y="113"/>
                    </a:lnTo>
                    <a:lnTo>
                      <a:pt x="296" y="103"/>
                    </a:lnTo>
                    <a:lnTo>
                      <a:pt x="298" y="103"/>
                    </a:lnTo>
                    <a:lnTo>
                      <a:pt x="298" y="101"/>
                    </a:lnTo>
                    <a:lnTo>
                      <a:pt x="293" y="101"/>
                    </a:lnTo>
                    <a:lnTo>
                      <a:pt x="293" y="85"/>
                    </a:lnTo>
                    <a:lnTo>
                      <a:pt x="305" y="63"/>
                    </a:lnTo>
                    <a:lnTo>
                      <a:pt x="279" y="59"/>
                    </a:lnTo>
                    <a:lnTo>
                      <a:pt x="265" y="49"/>
                    </a:lnTo>
                    <a:lnTo>
                      <a:pt x="256" y="49"/>
                    </a:lnTo>
                    <a:lnTo>
                      <a:pt x="253" y="49"/>
                    </a:lnTo>
                    <a:lnTo>
                      <a:pt x="246" y="49"/>
                    </a:lnTo>
                    <a:lnTo>
                      <a:pt x="227" y="35"/>
                    </a:lnTo>
                    <a:lnTo>
                      <a:pt x="213" y="35"/>
                    </a:lnTo>
                    <a:lnTo>
                      <a:pt x="213" y="30"/>
                    </a:lnTo>
                    <a:lnTo>
                      <a:pt x="208" y="30"/>
                    </a:lnTo>
                    <a:lnTo>
                      <a:pt x="211" y="25"/>
                    </a:lnTo>
                    <a:lnTo>
                      <a:pt x="201" y="25"/>
                    </a:lnTo>
                    <a:lnTo>
                      <a:pt x="173" y="0"/>
                    </a:lnTo>
                    <a:lnTo>
                      <a:pt x="152" y="7"/>
                    </a:lnTo>
                    <a:lnTo>
                      <a:pt x="152" y="28"/>
                    </a:lnTo>
                    <a:lnTo>
                      <a:pt x="142" y="35"/>
                    </a:lnTo>
                    <a:lnTo>
                      <a:pt x="116" y="44"/>
                    </a:lnTo>
                    <a:lnTo>
                      <a:pt x="107" y="56"/>
                    </a:lnTo>
                    <a:lnTo>
                      <a:pt x="86" y="54"/>
                    </a:lnTo>
                    <a:lnTo>
                      <a:pt x="83" y="44"/>
                    </a:lnTo>
                    <a:lnTo>
                      <a:pt x="67" y="44"/>
                    </a:lnTo>
                    <a:lnTo>
                      <a:pt x="78" y="75"/>
                    </a:lnTo>
                    <a:lnTo>
                      <a:pt x="50" y="82"/>
                    </a:lnTo>
                    <a:lnTo>
                      <a:pt x="38" y="68"/>
                    </a:lnTo>
                    <a:lnTo>
                      <a:pt x="0" y="77"/>
                    </a:lnTo>
                    <a:lnTo>
                      <a:pt x="10" y="87"/>
                    </a:lnTo>
                    <a:lnTo>
                      <a:pt x="0" y="94"/>
                    </a:lnTo>
                    <a:lnTo>
                      <a:pt x="45" y="111"/>
                    </a:lnTo>
                    <a:lnTo>
                      <a:pt x="67" y="125"/>
                    </a:lnTo>
                    <a:lnTo>
                      <a:pt x="69" y="141"/>
                    </a:lnTo>
                    <a:lnTo>
                      <a:pt x="88" y="153"/>
                    </a:lnTo>
                    <a:lnTo>
                      <a:pt x="78" y="226"/>
                    </a:lnTo>
                    <a:lnTo>
                      <a:pt x="76" y="229"/>
                    </a:lnTo>
                    <a:lnTo>
                      <a:pt x="86" y="236"/>
                    </a:lnTo>
                    <a:lnTo>
                      <a:pt x="116" y="245"/>
                    </a:lnTo>
                    <a:lnTo>
                      <a:pt x="133" y="243"/>
                    </a:lnTo>
                    <a:lnTo>
                      <a:pt x="152" y="250"/>
                    </a:lnTo>
                    <a:lnTo>
                      <a:pt x="154" y="255"/>
                    </a:lnTo>
                    <a:lnTo>
                      <a:pt x="154" y="255"/>
                    </a:lnTo>
                    <a:lnTo>
                      <a:pt x="156" y="252"/>
                    </a:lnTo>
                    <a:lnTo>
                      <a:pt x="163" y="255"/>
                    </a:lnTo>
                    <a:lnTo>
                      <a:pt x="175" y="259"/>
                    </a:lnTo>
                    <a:lnTo>
                      <a:pt x="189" y="257"/>
                    </a:lnTo>
                    <a:lnTo>
                      <a:pt x="187" y="245"/>
                    </a:lnTo>
                    <a:lnTo>
                      <a:pt x="208" y="229"/>
                    </a:lnTo>
                    <a:lnTo>
                      <a:pt x="260" y="243"/>
                    </a:lnTo>
                    <a:lnTo>
                      <a:pt x="291" y="224"/>
                    </a:lnTo>
                    <a:lnTo>
                      <a:pt x="293" y="224"/>
                    </a:lnTo>
                    <a:lnTo>
                      <a:pt x="293" y="219"/>
                    </a:lnTo>
                    <a:lnTo>
                      <a:pt x="298" y="210"/>
                    </a:lnTo>
                    <a:lnTo>
                      <a:pt x="282" y="207"/>
                    </a:lnTo>
                    <a:lnTo>
                      <a:pt x="282" y="191"/>
                    </a:lnTo>
                    <a:lnTo>
                      <a:pt x="272" y="181"/>
                    </a:lnTo>
                    <a:lnTo>
                      <a:pt x="284" y="172"/>
                    </a:lnTo>
                    <a:lnTo>
                      <a:pt x="282" y="158"/>
                    </a:lnTo>
                    <a:lnTo>
                      <a:pt x="279" y="151"/>
                    </a:lnTo>
                    <a:lnTo>
                      <a:pt x="279" y="151"/>
                    </a:lnTo>
                    <a:lnTo>
                      <a:pt x="275" y="146"/>
                    </a:lnTo>
                    <a:lnTo>
                      <a:pt x="275" y="14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Freeform 9"/>
              <p:cNvSpPr>
                <a:spLocks/>
              </p:cNvSpPr>
              <p:nvPr/>
            </p:nvSpPr>
            <p:spPr bwMode="auto">
              <a:xfrm>
                <a:off x="3041650" y="3521076"/>
                <a:ext cx="41275" cy="58738"/>
              </a:xfrm>
              <a:custGeom>
                <a:avLst/>
                <a:gdLst/>
                <a:ahLst/>
                <a:cxnLst>
                  <a:cxn ang="0">
                    <a:pos x="17" y="37"/>
                  </a:cxn>
                  <a:cxn ang="0">
                    <a:pos x="26" y="16"/>
                  </a:cxn>
                  <a:cxn ang="0">
                    <a:pos x="22" y="0"/>
                  </a:cxn>
                  <a:cxn ang="0">
                    <a:pos x="3" y="2"/>
                  </a:cxn>
                  <a:cxn ang="0">
                    <a:pos x="0" y="11"/>
                  </a:cxn>
                  <a:cxn ang="0">
                    <a:pos x="7" y="30"/>
                  </a:cxn>
                  <a:cxn ang="0">
                    <a:pos x="17" y="37"/>
                  </a:cxn>
                </a:cxnLst>
                <a:rect l="0" t="0" r="r" b="b"/>
                <a:pathLst>
                  <a:path w="26" h="37">
                    <a:moveTo>
                      <a:pt x="17" y="37"/>
                    </a:moveTo>
                    <a:lnTo>
                      <a:pt x="26" y="16"/>
                    </a:lnTo>
                    <a:lnTo>
                      <a:pt x="22" y="0"/>
                    </a:lnTo>
                    <a:lnTo>
                      <a:pt x="3" y="2"/>
                    </a:lnTo>
                    <a:lnTo>
                      <a:pt x="0" y="11"/>
                    </a:lnTo>
                    <a:lnTo>
                      <a:pt x="7" y="30"/>
                    </a:lnTo>
                    <a:lnTo>
                      <a:pt x="17" y="3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Freeform 10"/>
              <p:cNvSpPr>
                <a:spLocks/>
              </p:cNvSpPr>
              <p:nvPr/>
            </p:nvSpPr>
            <p:spPr bwMode="auto">
              <a:xfrm>
                <a:off x="2071687" y="4132263"/>
                <a:ext cx="58737" cy="33338"/>
              </a:xfrm>
              <a:custGeom>
                <a:avLst/>
                <a:gdLst/>
                <a:ahLst/>
                <a:cxnLst>
                  <a:cxn ang="0">
                    <a:pos x="33" y="21"/>
                  </a:cxn>
                  <a:cxn ang="0">
                    <a:pos x="37" y="9"/>
                  </a:cxn>
                  <a:cxn ang="0">
                    <a:pos x="21" y="0"/>
                  </a:cxn>
                  <a:cxn ang="0">
                    <a:pos x="0" y="9"/>
                  </a:cxn>
                  <a:cxn ang="0">
                    <a:pos x="14" y="9"/>
                  </a:cxn>
                  <a:cxn ang="0">
                    <a:pos x="33" y="21"/>
                  </a:cxn>
                </a:cxnLst>
                <a:rect l="0" t="0" r="r" b="b"/>
                <a:pathLst>
                  <a:path w="37" h="21">
                    <a:moveTo>
                      <a:pt x="33" y="21"/>
                    </a:moveTo>
                    <a:lnTo>
                      <a:pt x="37" y="9"/>
                    </a:lnTo>
                    <a:lnTo>
                      <a:pt x="21" y="0"/>
                    </a:lnTo>
                    <a:lnTo>
                      <a:pt x="0" y="9"/>
                    </a:lnTo>
                    <a:lnTo>
                      <a:pt x="14" y="9"/>
                    </a:lnTo>
                    <a:lnTo>
                      <a:pt x="33" y="2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Freeform 11"/>
              <p:cNvSpPr>
                <a:spLocks/>
              </p:cNvSpPr>
              <p:nvPr/>
            </p:nvSpPr>
            <p:spPr bwMode="auto">
              <a:xfrm>
                <a:off x="2513012" y="3816351"/>
                <a:ext cx="7937" cy="79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12"/>
              <p:cNvSpPr>
                <a:spLocks/>
              </p:cNvSpPr>
              <p:nvPr/>
            </p:nvSpPr>
            <p:spPr bwMode="auto">
              <a:xfrm>
                <a:off x="2809875" y="3629026"/>
                <a:ext cx="55562" cy="30163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19" y="3"/>
                  </a:cxn>
                  <a:cxn ang="0">
                    <a:pos x="0" y="12"/>
                  </a:cxn>
                  <a:cxn ang="0">
                    <a:pos x="21" y="19"/>
                  </a:cxn>
                  <a:cxn ang="0">
                    <a:pos x="35" y="0"/>
                  </a:cxn>
                </a:cxnLst>
                <a:rect l="0" t="0" r="r" b="b"/>
                <a:pathLst>
                  <a:path w="35" h="19">
                    <a:moveTo>
                      <a:pt x="35" y="0"/>
                    </a:moveTo>
                    <a:lnTo>
                      <a:pt x="19" y="3"/>
                    </a:lnTo>
                    <a:lnTo>
                      <a:pt x="0" y="12"/>
                    </a:lnTo>
                    <a:lnTo>
                      <a:pt x="21" y="19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6" name="Freeform 13"/>
              <p:cNvSpPr>
                <a:spLocks/>
              </p:cNvSpPr>
              <p:nvPr/>
            </p:nvSpPr>
            <p:spPr bwMode="auto">
              <a:xfrm>
                <a:off x="2041525" y="4121151"/>
                <a:ext cx="30162" cy="2540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9"/>
                  </a:cxn>
                  <a:cxn ang="0">
                    <a:pos x="11" y="16"/>
                  </a:cxn>
                  <a:cxn ang="0">
                    <a:pos x="19" y="16"/>
                  </a:cxn>
                  <a:cxn ang="0">
                    <a:pos x="2" y="0"/>
                  </a:cxn>
                </a:cxnLst>
                <a:rect l="0" t="0" r="r" b="b"/>
                <a:pathLst>
                  <a:path w="19" h="16">
                    <a:moveTo>
                      <a:pt x="2" y="0"/>
                    </a:moveTo>
                    <a:lnTo>
                      <a:pt x="0" y="9"/>
                    </a:lnTo>
                    <a:lnTo>
                      <a:pt x="11" y="16"/>
                    </a:lnTo>
                    <a:lnTo>
                      <a:pt x="19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Freeform 14"/>
              <p:cNvSpPr>
                <a:spLocks/>
              </p:cNvSpPr>
              <p:nvPr/>
            </p:nvSpPr>
            <p:spPr bwMode="auto">
              <a:xfrm>
                <a:off x="2371725" y="3460751"/>
                <a:ext cx="468312" cy="349250"/>
              </a:xfrm>
              <a:custGeom>
                <a:avLst/>
                <a:gdLst/>
                <a:ahLst/>
                <a:cxnLst>
                  <a:cxn ang="0">
                    <a:pos x="266" y="38"/>
                  </a:cxn>
                  <a:cxn ang="0">
                    <a:pos x="259" y="35"/>
                  </a:cxn>
                  <a:cxn ang="0">
                    <a:pos x="257" y="38"/>
                  </a:cxn>
                  <a:cxn ang="0">
                    <a:pos x="257" y="38"/>
                  </a:cxn>
                  <a:cxn ang="0">
                    <a:pos x="257" y="38"/>
                  </a:cxn>
                  <a:cxn ang="0">
                    <a:pos x="255" y="33"/>
                  </a:cxn>
                  <a:cxn ang="0">
                    <a:pos x="236" y="26"/>
                  </a:cxn>
                  <a:cxn ang="0">
                    <a:pos x="219" y="28"/>
                  </a:cxn>
                  <a:cxn ang="0">
                    <a:pos x="189" y="19"/>
                  </a:cxn>
                  <a:cxn ang="0">
                    <a:pos x="179" y="12"/>
                  </a:cxn>
                  <a:cxn ang="0">
                    <a:pos x="174" y="9"/>
                  </a:cxn>
                  <a:cxn ang="0">
                    <a:pos x="134" y="7"/>
                  </a:cxn>
                  <a:cxn ang="0">
                    <a:pos x="118" y="9"/>
                  </a:cxn>
                  <a:cxn ang="0">
                    <a:pos x="89" y="2"/>
                  </a:cxn>
                  <a:cxn ang="0">
                    <a:pos x="42" y="2"/>
                  </a:cxn>
                  <a:cxn ang="0">
                    <a:pos x="30" y="0"/>
                  </a:cxn>
                  <a:cxn ang="0">
                    <a:pos x="18" y="9"/>
                  </a:cxn>
                  <a:cxn ang="0">
                    <a:pos x="0" y="16"/>
                  </a:cxn>
                  <a:cxn ang="0">
                    <a:pos x="9" y="28"/>
                  </a:cxn>
                  <a:cxn ang="0">
                    <a:pos x="9" y="49"/>
                  </a:cxn>
                  <a:cxn ang="0">
                    <a:pos x="16" y="47"/>
                  </a:cxn>
                  <a:cxn ang="0">
                    <a:pos x="18" y="49"/>
                  </a:cxn>
                  <a:cxn ang="0">
                    <a:pos x="21" y="47"/>
                  </a:cxn>
                  <a:cxn ang="0">
                    <a:pos x="23" y="54"/>
                  </a:cxn>
                  <a:cxn ang="0">
                    <a:pos x="56" y="49"/>
                  </a:cxn>
                  <a:cxn ang="0">
                    <a:pos x="56" y="52"/>
                  </a:cxn>
                  <a:cxn ang="0">
                    <a:pos x="61" y="52"/>
                  </a:cxn>
                  <a:cxn ang="0">
                    <a:pos x="70" y="64"/>
                  </a:cxn>
                  <a:cxn ang="0">
                    <a:pos x="51" y="80"/>
                  </a:cxn>
                  <a:cxn ang="0">
                    <a:pos x="56" y="99"/>
                  </a:cxn>
                  <a:cxn ang="0">
                    <a:pos x="49" y="118"/>
                  </a:cxn>
                  <a:cxn ang="0">
                    <a:pos x="44" y="118"/>
                  </a:cxn>
                  <a:cxn ang="0">
                    <a:pos x="44" y="118"/>
                  </a:cxn>
                  <a:cxn ang="0">
                    <a:pos x="37" y="118"/>
                  </a:cxn>
                  <a:cxn ang="0">
                    <a:pos x="51" y="139"/>
                  </a:cxn>
                  <a:cxn ang="0">
                    <a:pos x="42" y="156"/>
                  </a:cxn>
                  <a:cxn ang="0">
                    <a:pos x="49" y="165"/>
                  </a:cxn>
                  <a:cxn ang="0">
                    <a:pos x="40" y="177"/>
                  </a:cxn>
                  <a:cxn ang="0">
                    <a:pos x="42" y="189"/>
                  </a:cxn>
                  <a:cxn ang="0">
                    <a:pos x="61" y="196"/>
                  </a:cxn>
                  <a:cxn ang="0">
                    <a:pos x="70" y="215"/>
                  </a:cxn>
                  <a:cxn ang="0">
                    <a:pos x="89" y="220"/>
                  </a:cxn>
                  <a:cxn ang="0">
                    <a:pos x="113" y="203"/>
                  </a:cxn>
                  <a:cxn ang="0">
                    <a:pos x="170" y="198"/>
                  </a:cxn>
                  <a:cxn ang="0">
                    <a:pos x="179" y="184"/>
                  </a:cxn>
                  <a:cxn ang="0">
                    <a:pos x="200" y="177"/>
                  </a:cxn>
                  <a:cxn ang="0">
                    <a:pos x="207" y="158"/>
                  </a:cxn>
                  <a:cxn ang="0">
                    <a:pos x="226" y="144"/>
                  </a:cxn>
                  <a:cxn ang="0">
                    <a:pos x="212" y="120"/>
                  </a:cxn>
                  <a:cxn ang="0">
                    <a:pos x="245" y="80"/>
                  </a:cxn>
                  <a:cxn ang="0">
                    <a:pos x="269" y="73"/>
                  </a:cxn>
                  <a:cxn ang="0">
                    <a:pos x="295" y="52"/>
                  </a:cxn>
                  <a:cxn ang="0">
                    <a:pos x="295" y="38"/>
                  </a:cxn>
                  <a:cxn ang="0">
                    <a:pos x="292" y="40"/>
                  </a:cxn>
                  <a:cxn ang="0">
                    <a:pos x="278" y="42"/>
                  </a:cxn>
                  <a:cxn ang="0">
                    <a:pos x="266" y="38"/>
                  </a:cxn>
                </a:cxnLst>
                <a:rect l="0" t="0" r="r" b="b"/>
                <a:pathLst>
                  <a:path w="295" h="220">
                    <a:moveTo>
                      <a:pt x="266" y="38"/>
                    </a:moveTo>
                    <a:lnTo>
                      <a:pt x="259" y="35"/>
                    </a:lnTo>
                    <a:lnTo>
                      <a:pt x="257" y="38"/>
                    </a:lnTo>
                    <a:lnTo>
                      <a:pt x="257" y="38"/>
                    </a:lnTo>
                    <a:lnTo>
                      <a:pt x="257" y="38"/>
                    </a:lnTo>
                    <a:lnTo>
                      <a:pt x="255" y="33"/>
                    </a:lnTo>
                    <a:lnTo>
                      <a:pt x="236" y="26"/>
                    </a:lnTo>
                    <a:lnTo>
                      <a:pt x="219" y="28"/>
                    </a:lnTo>
                    <a:lnTo>
                      <a:pt x="189" y="19"/>
                    </a:lnTo>
                    <a:lnTo>
                      <a:pt x="179" y="12"/>
                    </a:lnTo>
                    <a:lnTo>
                      <a:pt x="174" y="9"/>
                    </a:lnTo>
                    <a:lnTo>
                      <a:pt x="134" y="7"/>
                    </a:lnTo>
                    <a:lnTo>
                      <a:pt x="118" y="9"/>
                    </a:lnTo>
                    <a:lnTo>
                      <a:pt x="89" y="2"/>
                    </a:lnTo>
                    <a:lnTo>
                      <a:pt x="42" y="2"/>
                    </a:lnTo>
                    <a:lnTo>
                      <a:pt x="30" y="0"/>
                    </a:lnTo>
                    <a:lnTo>
                      <a:pt x="18" y="9"/>
                    </a:lnTo>
                    <a:lnTo>
                      <a:pt x="0" y="16"/>
                    </a:lnTo>
                    <a:lnTo>
                      <a:pt x="9" y="28"/>
                    </a:lnTo>
                    <a:lnTo>
                      <a:pt x="9" y="49"/>
                    </a:lnTo>
                    <a:lnTo>
                      <a:pt x="16" y="47"/>
                    </a:lnTo>
                    <a:lnTo>
                      <a:pt x="18" y="49"/>
                    </a:lnTo>
                    <a:lnTo>
                      <a:pt x="21" y="47"/>
                    </a:lnTo>
                    <a:lnTo>
                      <a:pt x="23" y="54"/>
                    </a:lnTo>
                    <a:lnTo>
                      <a:pt x="56" y="49"/>
                    </a:lnTo>
                    <a:lnTo>
                      <a:pt x="56" y="52"/>
                    </a:lnTo>
                    <a:lnTo>
                      <a:pt x="61" y="52"/>
                    </a:lnTo>
                    <a:lnTo>
                      <a:pt x="70" y="64"/>
                    </a:lnTo>
                    <a:lnTo>
                      <a:pt x="51" y="80"/>
                    </a:lnTo>
                    <a:lnTo>
                      <a:pt x="56" y="99"/>
                    </a:lnTo>
                    <a:lnTo>
                      <a:pt x="49" y="118"/>
                    </a:lnTo>
                    <a:lnTo>
                      <a:pt x="44" y="118"/>
                    </a:lnTo>
                    <a:lnTo>
                      <a:pt x="44" y="118"/>
                    </a:lnTo>
                    <a:lnTo>
                      <a:pt x="37" y="118"/>
                    </a:lnTo>
                    <a:lnTo>
                      <a:pt x="51" y="139"/>
                    </a:lnTo>
                    <a:lnTo>
                      <a:pt x="42" y="156"/>
                    </a:lnTo>
                    <a:lnTo>
                      <a:pt x="49" y="165"/>
                    </a:lnTo>
                    <a:lnTo>
                      <a:pt x="40" y="177"/>
                    </a:lnTo>
                    <a:lnTo>
                      <a:pt x="42" y="189"/>
                    </a:lnTo>
                    <a:lnTo>
                      <a:pt x="61" y="196"/>
                    </a:lnTo>
                    <a:lnTo>
                      <a:pt x="70" y="215"/>
                    </a:lnTo>
                    <a:lnTo>
                      <a:pt x="89" y="220"/>
                    </a:lnTo>
                    <a:lnTo>
                      <a:pt x="113" y="203"/>
                    </a:lnTo>
                    <a:lnTo>
                      <a:pt x="170" y="198"/>
                    </a:lnTo>
                    <a:lnTo>
                      <a:pt x="179" y="184"/>
                    </a:lnTo>
                    <a:lnTo>
                      <a:pt x="200" y="177"/>
                    </a:lnTo>
                    <a:lnTo>
                      <a:pt x="207" y="158"/>
                    </a:lnTo>
                    <a:lnTo>
                      <a:pt x="226" y="144"/>
                    </a:lnTo>
                    <a:lnTo>
                      <a:pt x="212" y="120"/>
                    </a:lnTo>
                    <a:lnTo>
                      <a:pt x="245" y="80"/>
                    </a:lnTo>
                    <a:lnTo>
                      <a:pt x="269" y="73"/>
                    </a:lnTo>
                    <a:lnTo>
                      <a:pt x="295" y="52"/>
                    </a:lnTo>
                    <a:lnTo>
                      <a:pt x="295" y="38"/>
                    </a:lnTo>
                    <a:lnTo>
                      <a:pt x="292" y="40"/>
                    </a:lnTo>
                    <a:lnTo>
                      <a:pt x="278" y="42"/>
                    </a:lnTo>
                    <a:lnTo>
                      <a:pt x="266" y="3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8" name="Freeform 15"/>
              <p:cNvSpPr>
                <a:spLocks/>
              </p:cNvSpPr>
              <p:nvPr/>
            </p:nvSpPr>
            <p:spPr bwMode="auto">
              <a:xfrm>
                <a:off x="5507037" y="5032376"/>
                <a:ext cx="14287" cy="63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9" y="4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lnTo>
                      <a:pt x="9" y="4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16"/>
              <p:cNvSpPr>
                <a:spLocks/>
              </p:cNvSpPr>
              <p:nvPr/>
            </p:nvSpPr>
            <p:spPr bwMode="auto">
              <a:xfrm>
                <a:off x="2655887" y="2613026"/>
                <a:ext cx="22225" cy="254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16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7" y="5"/>
                  </a:cxn>
                </a:cxnLst>
                <a:rect l="0" t="0" r="r" b="b"/>
                <a:pathLst>
                  <a:path w="14" h="16">
                    <a:moveTo>
                      <a:pt x="7" y="5"/>
                    </a:moveTo>
                    <a:lnTo>
                      <a:pt x="7" y="16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Freeform 17"/>
              <p:cNvSpPr>
                <a:spLocks/>
              </p:cNvSpPr>
              <p:nvPr/>
            </p:nvSpPr>
            <p:spPr bwMode="auto">
              <a:xfrm>
                <a:off x="2671762" y="2590801"/>
                <a:ext cx="14287" cy="14288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9" y="5"/>
                  </a:cxn>
                  <a:cxn ang="0">
                    <a:pos x="7" y="5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4" y="2"/>
                  </a:cxn>
                </a:cxnLst>
                <a:rect l="0" t="0" r="r" b="b"/>
                <a:pathLst>
                  <a:path w="9" h="9">
                    <a:moveTo>
                      <a:pt x="4" y="2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1" name="Freeform 18"/>
              <p:cNvSpPr>
                <a:spLocks/>
              </p:cNvSpPr>
              <p:nvPr/>
            </p:nvSpPr>
            <p:spPr bwMode="auto">
              <a:xfrm>
                <a:off x="2408237" y="2890838"/>
                <a:ext cx="98425" cy="71438"/>
              </a:xfrm>
              <a:custGeom>
                <a:avLst/>
                <a:gdLst/>
                <a:ahLst/>
                <a:cxnLst>
                  <a:cxn ang="0">
                    <a:pos x="62" y="21"/>
                  </a:cxn>
                  <a:cxn ang="0">
                    <a:pos x="43" y="0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0" y="28"/>
                  </a:cxn>
                  <a:cxn ang="0">
                    <a:pos x="19" y="40"/>
                  </a:cxn>
                  <a:cxn ang="0">
                    <a:pos x="24" y="30"/>
                  </a:cxn>
                  <a:cxn ang="0">
                    <a:pos x="26" y="33"/>
                  </a:cxn>
                  <a:cxn ang="0">
                    <a:pos x="26" y="30"/>
                  </a:cxn>
                  <a:cxn ang="0">
                    <a:pos x="38" y="42"/>
                  </a:cxn>
                  <a:cxn ang="0">
                    <a:pos x="45" y="40"/>
                  </a:cxn>
                  <a:cxn ang="0">
                    <a:pos x="45" y="42"/>
                  </a:cxn>
                  <a:cxn ang="0">
                    <a:pos x="50" y="45"/>
                  </a:cxn>
                  <a:cxn ang="0">
                    <a:pos x="62" y="21"/>
                  </a:cxn>
                </a:cxnLst>
                <a:rect l="0" t="0" r="r" b="b"/>
                <a:pathLst>
                  <a:path w="62" h="45">
                    <a:moveTo>
                      <a:pt x="62" y="21"/>
                    </a:moveTo>
                    <a:lnTo>
                      <a:pt x="43" y="0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0" y="28"/>
                    </a:lnTo>
                    <a:lnTo>
                      <a:pt x="19" y="40"/>
                    </a:lnTo>
                    <a:lnTo>
                      <a:pt x="24" y="30"/>
                    </a:lnTo>
                    <a:lnTo>
                      <a:pt x="26" y="33"/>
                    </a:lnTo>
                    <a:lnTo>
                      <a:pt x="26" y="30"/>
                    </a:lnTo>
                    <a:lnTo>
                      <a:pt x="38" y="42"/>
                    </a:lnTo>
                    <a:lnTo>
                      <a:pt x="45" y="40"/>
                    </a:lnTo>
                    <a:lnTo>
                      <a:pt x="45" y="42"/>
                    </a:lnTo>
                    <a:lnTo>
                      <a:pt x="50" y="45"/>
                    </a:lnTo>
                    <a:lnTo>
                      <a:pt x="62" y="2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4" name="Freeform 19"/>
              <p:cNvSpPr>
                <a:spLocks/>
              </p:cNvSpPr>
              <p:nvPr/>
            </p:nvSpPr>
            <p:spPr bwMode="auto">
              <a:xfrm>
                <a:off x="2589212" y="2679701"/>
                <a:ext cx="6350" cy="793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4" y="5"/>
                  </a:cxn>
                  <a:cxn ang="0">
                    <a:pos x="4" y="0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0" y="5"/>
                    </a:lnTo>
                    <a:lnTo>
                      <a:pt x="4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5" name="Freeform 20"/>
              <p:cNvSpPr>
                <a:spLocks/>
              </p:cNvSpPr>
              <p:nvPr/>
            </p:nvSpPr>
            <p:spPr bwMode="auto">
              <a:xfrm>
                <a:off x="2678112" y="2590801"/>
                <a:ext cx="7937" cy="31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5" y="0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6" name="Freeform 21"/>
              <p:cNvSpPr>
                <a:spLocks/>
              </p:cNvSpPr>
              <p:nvPr/>
            </p:nvSpPr>
            <p:spPr bwMode="auto">
              <a:xfrm>
                <a:off x="2595562" y="2668588"/>
                <a:ext cx="22225" cy="11113"/>
              </a:xfrm>
              <a:custGeom>
                <a:avLst/>
                <a:gdLst/>
                <a:ahLst/>
                <a:cxnLst>
                  <a:cxn ang="0">
                    <a:pos x="10" y="7"/>
                  </a:cxn>
                  <a:cxn ang="0">
                    <a:pos x="14" y="7"/>
                  </a:cxn>
                  <a:cxn ang="0">
                    <a:pos x="0" y="0"/>
                  </a:cxn>
                  <a:cxn ang="0">
                    <a:pos x="7" y="7"/>
                  </a:cxn>
                  <a:cxn ang="0">
                    <a:pos x="10" y="7"/>
                  </a:cxn>
                </a:cxnLst>
                <a:rect l="0" t="0" r="r" b="b"/>
                <a:pathLst>
                  <a:path w="14" h="7">
                    <a:moveTo>
                      <a:pt x="10" y="7"/>
                    </a:moveTo>
                    <a:lnTo>
                      <a:pt x="14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10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7" name="Freeform 22"/>
              <p:cNvSpPr>
                <a:spLocks/>
              </p:cNvSpPr>
              <p:nvPr/>
            </p:nvSpPr>
            <p:spPr bwMode="auto">
              <a:xfrm>
                <a:off x="2446337" y="2717801"/>
                <a:ext cx="30162" cy="44450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19" y="17"/>
                  </a:cxn>
                  <a:cxn ang="0">
                    <a:pos x="19" y="0"/>
                  </a:cxn>
                  <a:cxn ang="0">
                    <a:pos x="0" y="10"/>
                  </a:cxn>
                  <a:cxn ang="0">
                    <a:pos x="0" y="28"/>
                  </a:cxn>
                </a:cxnLst>
                <a:rect l="0" t="0" r="r" b="b"/>
                <a:pathLst>
                  <a:path w="19" h="28">
                    <a:moveTo>
                      <a:pt x="0" y="28"/>
                    </a:moveTo>
                    <a:lnTo>
                      <a:pt x="19" y="17"/>
                    </a:lnTo>
                    <a:lnTo>
                      <a:pt x="19" y="0"/>
                    </a:lnTo>
                    <a:lnTo>
                      <a:pt x="0" y="1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8" name="Freeform 23"/>
              <p:cNvSpPr>
                <a:spLocks/>
              </p:cNvSpPr>
              <p:nvPr/>
            </p:nvSpPr>
            <p:spPr bwMode="auto">
              <a:xfrm>
                <a:off x="2457450" y="2759076"/>
                <a:ext cx="44450" cy="4445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2" y="28"/>
                  </a:cxn>
                  <a:cxn ang="0">
                    <a:pos x="28" y="17"/>
                  </a:cxn>
                  <a:cxn ang="0">
                    <a:pos x="19" y="17"/>
                  </a:cxn>
                  <a:cxn ang="0">
                    <a:pos x="12" y="0"/>
                  </a:cxn>
                  <a:cxn ang="0">
                    <a:pos x="0" y="10"/>
                  </a:cxn>
                </a:cxnLst>
                <a:rect l="0" t="0" r="r" b="b"/>
                <a:pathLst>
                  <a:path w="28" h="28">
                    <a:moveTo>
                      <a:pt x="0" y="10"/>
                    </a:moveTo>
                    <a:lnTo>
                      <a:pt x="12" y="28"/>
                    </a:lnTo>
                    <a:lnTo>
                      <a:pt x="28" y="17"/>
                    </a:lnTo>
                    <a:lnTo>
                      <a:pt x="19" y="17"/>
                    </a:lnTo>
                    <a:lnTo>
                      <a:pt x="1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9" name="Freeform 24"/>
              <p:cNvSpPr>
                <a:spLocks/>
              </p:cNvSpPr>
              <p:nvPr/>
            </p:nvSpPr>
            <p:spPr bwMode="auto">
              <a:xfrm>
                <a:off x="3960812" y="3868738"/>
                <a:ext cx="7937" cy="79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3" y="5"/>
                  </a:cxn>
                  <a:cxn ang="0">
                    <a:pos x="5" y="5"/>
                  </a:cxn>
                  <a:cxn ang="0">
                    <a:pos x="3" y="0"/>
                  </a:cxn>
                  <a:cxn ang="0">
                    <a:pos x="0" y="5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3" y="5"/>
                    </a:lnTo>
                    <a:lnTo>
                      <a:pt x="5" y="5"/>
                    </a:lnTo>
                    <a:lnTo>
                      <a:pt x="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0" name="Freeform 25"/>
              <p:cNvSpPr>
                <a:spLocks/>
              </p:cNvSpPr>
              <p:nvPr/>
            </p:nvSpPr>
            <p:spPr bwMode="auto">
              <a:xfrm>
                <a:off x="2468562" y="2709863"/>
                <a:ext cx="311150" cy="446088"/>
              </a:xfrm>
              <a:custGeom>
                <a:avLst/>
                <a:gdLst/>
                <a:ahLst/>
                <a:cxnLst>
                  <a:cxn ang="0">
                    <a:pos x="196" y="199"/>
                  </a:cxn>
                  <a:cxn ang="0">
                    <a:pos x="187" y="192"/>
                  </a:cxn>
                  <a:cxn ang="0">
                    <a:pos x="156" y="196"/>
                  </a:cxn>
                  <a:cxn ang="0">
                    <a:pos x="163" y="189"/>
                  </a:cxn>
                  <a:cxn ang="0">
                    <a:pos x="154" y="154"/>
                  </a:cxn>
                  <a:cxn ang="0">
                    <a:pos x="144" y="142"/>
                  </a:cxn>
                  <a:cxn ang="0">
                    <a:pos x="128" y="140"/>
                  </a:cxn>
                  <a:cxn ang="0">
                    <a:pos x="118" y="107"/>
                  </a:cxn>
                  <a:cxn ang="0">
                    <a:pos x="106" y="95"/>
                  </a:cxn>
                  <a:cxn ang="0">
                    <a:pos x="80" y="88"/>
                  </a:cxn>
                  <a:cxn ang="0">
                    <a:pos x="94" y="83"/>
                  </a:cxn>
                  <a:cxn ang="0">
                    <a:pos x="97" y="74"/>
                  </a:cxn>
                  <a:cxn ang="0">
                    <a:pos x="113" y="41"/>
                  </a:cxn>
                  <a:cxn ang="0">
                    <a:pos x="109" y="33"/>
                  </a:cxn>
                  <a:cxn ang="0">
                    <a:pos x="71" y="31"/>
                  </a:cxn>
                  <a:cxn ang="0">
                    <a:pos x="57" y="41"/>
                  </a:cxn>
                  <a:cxn ang="0">
                    <a:pos x="66" y="29"/>
                  </a:cxn>
                  <a:cxn ang="0">
                    <a:pos x="59" y="24"/>
                  </a:cxn>
                  <a:cxn ang="0">
                    <a:pos x="78" y="12"/>
                  </a:cxn>
                  <a:cxn ang="0">
                    <a:pos x="85" y="0"/>
                  </a:cxn>
                  <a:cxn ang="0">
                    <a:pos x="42" y="3"/>
                  </a:cxn>
                  <a:cxn ang="0">
                    <a:pos x="38" y="0"/>
                  </a:cxn>
                  <a:cxn ang="0">
                    <a:pos x="28" y="12"/>
                  </a:cxn>
                  <a:cxn ang="0">
                    <a:pos x="31" y="24"/>
                  </a:cxn>
                  <a:cxn ang="0">
                    <a:pos x="19" y="29"/>
                  </a:cxn>
                  <a:cxn ang="0">
                    <a:pos x="24" y="43"/>
                  </a:cxn>
                  <a:cxn ang="0">
                    <a:pos x="19" y="64"/>
                  </a:cxn>
                  <a:cxn ang="0">
                    <a:pos x="0" y="69"/>
                  </a:cxn>
                  <a:cxn ang="0">
                    <a:pos x="21" y="78"/>
                  </a:cxn>
                  <a:cxn ang="0">
                    <a:pos x="24" y="95"/>
                  </a:cxn>
                  <a:cxn ang="0">
                    <a:pos x="47" y="107"/>
                  </a:cxn>
                  <a:cxn ang="0">
                    <a:pos x="33" y="130"/>
                  </a:cxn>
                  <a:cxn ang="0">
                    <a:pos x="50" y="135"/>
                  </a:cxn>
                  <a:cxn ang="0">
                    <a:pos x="52" y="144"/>
                  </a:cxn>
                  <a:cxn ang="0">
                    <a:pos x="50" y="130"/>
                  </a:cxn>
                  <a:cxn ang="0">
                    <a:pos x="76" y="130"/>
                  </a:cxn>
                  <a:cxn ang="0">
                    <a:pos x="68" y="142"/>
                  </a:cxn>
                  <a:cxn ang="0">
                    <a:pos x="78" y="154"/>
                  </a:cxn>
                  <a:cxn ang="0">
                    <a:pos x="87" y="152"/>
                  </a:cxn>
                  <a:cxn ang="0">
                    <a:pos x="80" y="178"/>
                  </a:cxn>
                  <a:cxn ang="0">
                    <a:pos x="57" y="182"/>
                  </a:cxn>
                  <a:cxn ang="0">
                    <a:pos x="42" y="199"/>
                  </a:cxn>
                  <a:cxn ang="0">
                    <a:pos x="59" y="196"/>
                  </a:cxn>
                  <a:cxn ang="0">
                    <a:pos x="57" y="215"/>
                  </a:cxn>
                  <a:cxn ang="0">
                    <a:pos x="31" y="227"/>
                  </a:cxn>
                  <a:cxn ang="0">
                    <a:pos x="38" y="237"/>
                  </a:cxn>
                  <a:cxn ang="0">
                    <a:pos x="52" y="230"/>
                  </a:cxn>
                  <a:cxn ang="0">
                    <a:pos x="71" y="244"/>
                  </a:cxn>
                  <a:cxn ang="0">
                    <a:pos x="90" y="239"/>
                  </a:cxn>
                  <a:cxn ang="0">
                    <a:pos x="85" y="248"/>
                  </a:cxn>
                  <a:cxn ang="0">
                    <a:pos x="57" y="248"/>
                  </a:cxn>
                  <a:cxn ang="0">
                    <a:pos x="24" y="281"/>
                  </a:cxn>
                  <a:cxn ang="0">
                    <a:pos x="57" y="272"/>
                  </a:cxn>
                  <a:cxn ang="0">
                    <a:pos x="68" y="281"/>
                  </a:cxn>
                  <a:cxn ang="0">
                    <a:pos x="76" y="265"/>
                  </a:cxn>
                  <a:cxn ang="0">
                    <a:pos x="97" y="267"/>
                  </a:cxn>
                  <a:cxn ang="0">
                    <a:pos x="128" y="263"/>
                  </a:cxn>
                  <a:cxn ang="0">
                    <a:pos x="163" y="265"/>
                  </a:cxn>
                  <a:cxn ang="0">
                    <a:pos x="187" y="253"/>
                  </a:cxn>
                  <a:cxn ang="0">
                    <a:pos x="191" y="244"/>
                  </a:cxn>
                  <a:cxn ang="0">
                    <a:pos x="172" y="239"/>
                  </a:cxn>
                  <a:cxn ang="0">
                    <a:pos x="194" y="220"/>
                  </a:cxn>
                  <a:cxn ang="0">
                    <a:pos x="196" y="199"/>
                  </a:cxn>
                </a:cxnLst>
                <a:rect l="0" t="0" r="r" b="b"/>
                <a:pathLst>
                  <a:path w="196" h="281">
                    <a:moveTo>
                      <a:pt x="196" y="199"/>
                    </a:moveTo>
                    <a:lnTo>
                      <a:pt x="187" y="192"/>
                    </a:lnTo>
                    <a:lnTo>
                      <a:pt x="156" y="196"/>
                    </a:lnTo>
                    <a:lnTo>
                      <a:pt x="163" y="189"/>
                    </a:lnTo>
                    <a:lnTo>
                      <a:pt x="154" y="154"/>
                    </a:lnTo>
                    <a:lnTo>
                      <a:pt x="144" y="142"/>
                    </a:lnTo>
                    <a:lnTo>
                      <a:pt x="128" y="140"/>
                    </a:lnTo>
                    <a:lnTo>
                      <a:pt x="118" y="107"/>
                    </a:lnTo>
                    <a:lnTo>
                      <a:pt x="106" y="95"/>
                    </a:lnTo>
                    <a:lnTo>
                      <a:pt x="80" y="88"/>
                    </a:lnTo>
                    <a:lnTo>
                      <a:pt x="94" y="83"/>
                    </a:lnTo>
                    <a:lnTo>
                      <a:pt x="97" y="74"/>
                    </a:lnTo>
                    <a:lnTo>
                      <a:pt x="113" y="41"/>
                    </a:lnTo>
                    <a:lnTo>
                      <a:pt x="109" y="33"/>
                    </a:lnTo>
                    <a:lnTo>
                      <a:pt x="71" y="31"/>
                    </a:lnTo>
                    <a:lnTo>
                      <a:pt x="57" y="41"/>
                    </a:lnTo>
                    <a:lnTo>
                      <a:pt x="66" y="29"/>
                    </a:lnTo>
                    <a:lnTo>
                      <a:pt x="59" y="24"/>
                    </a:lnTo>
                    <a:lnTo>
                      <a:pt x="78" y="12"/>
                    </a:lnTo>
                    <a:lnTo>
                      <a:pt x="85" y="0"/>
                    </a:lnTo>
                    <a:lnTo>
                      <a:pt x="42" y="3"/>
                    </a:lnTo>
                    <a:lnTo>
                      <a:pt x="38" y="0"/>
                    </a:lnTo>
                    <a:lnTo>
                      <a:pt x="28" y="12"/>
                    </a:lnTo>
                    <a:lnTo>
                      <a:pt x="31" y="24"/>
                    </a:lnTo>
                    <a:lnTo>
                      <a:pt x="19" y="29"/>
                    </a:lnTo>
                    <a:lnTo>
                      <a:pt x="24" y="43"/>
                    </a:lnTo>
                    <a:lnTo>
                      <a:pt x="19" y="64"/>
                    </a:lnTo>
                    <a:lnTo>
                      <a:pt x="0" y="69"/>
                    </a:lnTo>
                    <a:lnTo>
                      <a:pt x="21" y="78"/>
                    </a:lnTo>
                    <a:lnTo>
                      <a:pt x="24" y="95"/>
                    </a:lnTo>
                    <a:lnTo>
                      <a:pt x="47" y="107"/>
                    </a:lnTo>
                    <a:lnTo>
                      <a:pt x="33" y="130"/>
                    </a:lnTo>
                    <a:lnTo>
                      <a:pt x="50" y="135"/>
                    </a:lnTo>
                    <a:lnTo>
                      <a:pt x="52" y="144"/>
                    </a:lnTo>
                    <a:lnTo>
                      <a:pt x="50" y="130"/>
                    </a:lnTo>
                    <a:lnTo>
                      <a:pt x="76" y="130"/>
                    </a:lnTo>
                    <a:lnTo>
                      <a:pt x="68" y="142"/>
                    </a:lnTo>
                    <a:lnTo>
                      <a:pt x="78" y="154"/>
                    </a:lnTo>
                    <a:lnTo>
                      <a:pt x="87" y="152"/>
                    </a:lnTo>
                    <a:lnTo>
                      <a:pt x="80" y="178"/>
                    </a:lnTo>
                    <a:lnTo>
                      <a:pt x="57" y="182"/>
                    </a:lnTo>
                    <a:lnTo>
                      <a:pt x="42" y="199"/>
                    </a:lnTo>
                    <a:lnTo>
                      <a:pt x="59" y="196"/>
                    </a:lnTo>
                    <a:lnTo>
                      <a:pt x="57" y="215"/>
                    </a:lnTo>
                    <a:lnTo>
                      <a:pt x="31" y="227"/>
                    </a:lnTo>
                    <a:lnTo>
                      <a:pt x="38" y="237"/>
                    </a:lnTo>
                    <a:lnTo>
                      <a:pt x="52" y="230"/>
                    </a:lnTo>
                    <a:lnTo>
                      <a:pt x="71" y="244"/>
                    </a:lnTo>
                    <a:lnTo>
                      <a:pt x="90" y="239"/>
                    </a:lnTo>
                    <a:lnTo>
                      <a:pt x="85" y="248"/>
                    </a:lnTo>
                    <a:lnTo>
                      <a:pt x="57" y="248"/>
                    </a:lnTo>
                    <a:lnTo>
                      <a:pt x="24" y="281"/>
                    </a:lnTo>
                    <a:lnTo>
                      <a:pt x="57" y="272"/>
                    </a:lnTo>
                    <a:lnTo>
                      <a:pt x="68" y="281"/>
                    </a:lnTo>
                    <a:lnTo>
                      <a:pt x="76" y="265"/>
                    </a:lnTo>
                    <a:lnTo>
                      <a:pt x="97" y="267"/>
                    </a:lnTo>
                    <a:lnTo>
                      <a:pt x="128" y="263"/>
                    </a:lnTo>
                    <a:lnTo>
                      <a:pt x="163" y="265"/>
                    </a:lnTo>
                    <a:lnTo>
                      <a:pt x="187" y="253"/>
                    </a:lnTo>
                    <a:lnTo>
                      <a:pt x="191" y="244"/>
                    </a:lnTo>
                    <a:lnTo>
                      <a:pt x="172" y="239"/>
                    </a:lnTo>
                    <a:lnTo>
                      <a:pt x="194" y="220"/>
                    </a:lnTo>
                    <a:lnTo>
                      <a:pt x="196" y="19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1" name="Freeform 26"/>
              <p:cNvSpPr>
                <a:spLocks/>
              </p:cNvSpPr>
              <p:nvPr/>
            </p:nvSpPr>
            <p:spPr bwMode="auto">
              <a:xfrm>
                <a:off x="2589212" y="2695576"/>
                <a:ext cx="6350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2" name="Freeform 27"/>
              <p:cNvSpPr>
                <a:spLocks/>
              </p:cNvSpPr>
              <p:nvPr/>
            </p:nvSpPr>
            <p:spPr bwMode="auto">
              <a:xfrm>
                <a:off x="3994150" y="3854451"/>
                <a:ext cx="12700" cy="79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8" y="5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3" y="0"/>
                  </a:cxn>
                </a:cxnLst>
                <a:rect l="0" t="0" r="r" b="b"/>
                <a:pathLst>
                  <a:path w="8" h="5">
                    <a:moveTo>
                      <a:pt x="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8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4" name="Freeform 28"/>
              <p:cNvSpPr>
                <a:spLocks/>
              </p:cNvSpPr>
              <p:nvPr/>
            </p:nvSpPr>
            <p:spPr bwMode="auto">
              <a:xfrm>
                <a:off x="3770312" y="3790951"/>
                <a:ext cx="25400" cy="22225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4"/>
                  </a:cxn>
                  <a:cxn ang="0">
                    <a:pos x="2" y="14"/>
                  </a:cxn>
                  <a:cxn ang="0">
                    <a:pos x="12" y="7"/>
                  </a:cxn>
                  <a:cxn ang="0">
                    <a:pos x="16" y="0"/>
                  </a:cxn>
                </a:cxnLst>
                <a:rect l="0" t="0" r="r" b="b"/>
                <a:pathLst>
                  <a:path w="16" h="14">
                    <a:moveTo>
                      <a:pt x="16" y="0"/>
                    </a:moveTo>
                    <a:lnTo>
                      <a:pt x="0" y="4"/>
                    </a:lnTo>
                    <a:lnTo>
                      <a:pt x="2" y="14"/>
                    </a:lnTo>
                    <a:lnTo>
                      <a:pt x="12" y="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5" name="Freeform 29"/>
              <p:cNvSpPr>
                <a:spLocks/>
              </p:cNvSpPr>
              <p:nvPr/>
            </p:nvSpPr>
            <p:spPr bwMode="auto">
              <a:xfrm>
                <a:off x="3729037" y="3738563"/>
                <a:ext cx="2222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2"/>
                  </a:cxn>
                  <a:cxn ang="0">
                    <a:pos x="14" y="0"/>
                  </a:cxn>
                  <a:cxn ang="0">
                    <a:pos x="9" y="0"/>
                  </a:cxn>
                  <a:cxn ang="0">
                    <a:pos x="0" y="0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7" y="2"/>
                    </a:lnTo>
                    <a:lnTo>
                      <a:pt x="14" y="0"/>
                    </a:lnTo>
                    <a:lnTo>
                      <a:pt x="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6" name="Freeform 30"/>
              <p:cNvSpPr>
                <a:spLocks/>
              </p:cNvSpPr>
              <p:nvPr/>
            </p:nvSpPr>
            <p:spPr bwMode="auto">
              <a:xfrm>
                <a:off x="3743325" y="3763963"/>
                <a:ext cx="7937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7" name="Freeform 31"/>
              <p:cNvSpPr>
                <a:spLocks/>
              </p:cNvSpPr>
              <p:nvPr/>
            </p:nvSpPr>
            <p:spPr bwMode="auto">
              <a:xfrm>
                <a:off x="3481387" y="3565526"/>
                <a:ext cx="247650" cy="236538"/>
              </a:xfrm>
              <a:custGeom>
                <a:avLst/>
                <a:gdLst/>
                <a:ahLst/>
                <a:cxnLst>
                  <a:cxn ang="0">
                    <a:pos x="156" y="2"/>
                  </a:cxn>
                  <a:cxn ang="0">
                    <a:pos x="151" y="0"/>
                  </a:cxn>
                  <a:cxn ang="0">
                    <a:pos x="146" y="9"/>
                  </a:cxn>
                  <a:cxn ang="0">
                    <a:pos x="125" y="12"/>
                  </a:cxn>
                  <a:cxn ang="0">
                    <a:pos x="106" y="2"/>
                  </a:cxn>
                  <a:cxn ang="0">
                    <a:pos x="68" y="9"/>
                  </a:cxn>
                  <a:cxn ang="0">
                    <a:pos x="47" y="14"/>
                  </a:cxn>
                  <a:cxn ang="0">
                    <a:pos x="28" y="21"/>
                  </a:cxn>
                  <a:cxn ang="0">
                    <a:pos x="23" y="21"/>
                  </a:cxn>
                  <a:cxn ang="0">
                    <a:pos x="23" y="24"/>
                  </a:cxn>
                  <a:cxn ang="0">
                    <a:pos x="21" y="24"/>
                  </a:cxn>
                  <a:cxn ang="0">
                    <a:pos x="23" y="28"/>
                  </a:cxn>
                  <a:cxn ang="0">
                    <a:pos x="9" y="50"/>
                  </a:cxn>
                  <a:cxn ang="0">
                    <a:pos x="0" y="54"/>
                  </a:cxn>
                  <a:cxn ang="0">
                    <a:pos x="14" y="71"/>
                  </a:cxn>
                  <a:cxn ang="0">
                    <a:pos x="12" y="92"/>
                  </a:cxn>
                  <a:cxn ang="0">
                    <a:pos x="14" y="104"/>
                  </a:cxn>
                  <a:cxn ang="0">
                    <a:pos x="21" y="80"/>
                  </a:cxn>
                  <a:cxn ang="0">
                    <a:pos x="28" y="92"/>
                  </a:cxn>
                  <a:cxn ang="0">
                    <a:pos x="47" y="90"/>
                  </a:cxn>
                  <a:cxn ang="0">
                    <a:pos x="75" y="99"/>
                  </a:cxn>
                  <a:cxn ang="0">
                    <a:pos x="68" y="99"/>
                  </a:cxn>
                  <a:cxn ang="0">
                    <a:pos x="47" y="92"/>
                  </a:cxn>
                  <a:cxn ang="0">
                    <a:pos x="31" y="94"/>
                  </a:cxn>
                  <a:cxn ang="0">
                    <a:pos x="28" y="104"/>
                  </a:cxn>
                  <a:cxn ang="0">
                    <a:pos x="38" y="111"/>
                  </a:cxn>
                  <a:cxn ang="0">
                    <a:pos x="42" y="135"/>
                  </a:cxn>
                  <a:cxn ang="0">
                    <a:pos x="49" y="125"/>
                  </a:cxn>
                  <a:cxn ang="0">
                    <a:pos x="59" y="142"/>
                  </a:cxn>
                  <a:cxn ang="0">
                    <a:pos x="66" y="132"/>
                  </a:cxn>
                  <a:cxn ang="0">
                    <a:pos x="71" y="149"/>
                  </a:cxn>
                  <a:cxn ang="0">
                    <a:pos x="75" y="142"/>
                  </a:cxn>
                  <a:cxn ang="0">
                    <a:pos x="66" y="111"/>
                  </a:cxn>
                  <a:cxn ang="0">
                    <a:pos x="78" y="102"/>
                  </a:cxn>
                  <a:cxn ang="0">
                    <a:pos x="97" y="109"/>
                  </a:cxn>
                  <a:cxn ang="0">
                    <a:pos x="94" y="92"/>
                  </a:cxn>
                  <a:cxn ang="0">
                    <a:pos x="66" y="80"/>
                  </a:cxn>
                  <a:cxn ang="0">
                    <a:pos x="80" y="68"/>
                  </a:cxn>
                  <a:cxn ang="0">
                    <a:pos x="61" y="43"/>
                  </a:cxn>
                  <a:cxn ang="0">
                    <a:pos x="61" y="33"/>
                  </a:cxn>
                  <a:cxn ang="0">
                    <a:pos x="80" y="40"/>
                  </a:cxn>
                  <a:cxn ang="0">
                    <a:pos x="87" y="35"/>
                  </a:cxn>
                  <a:cxn ang="0">
                    <a:pos x="106" y="40"/>
                  </a:cxn>
                  <a:cxn ang="0">
                    <a:pos x="87" y="28"/>
                  </a:cxn>
                  <a:cxn ang="0">
                    <a:pos x="109" y="19"/>
                  </a:cxn>
                  <a:cxn ang="0">
                    <a:pos x="113" y="28"/>
                  </a:cxn>
                  <a:cxn ang="0">
                    <a:pos x="118" y="19"/>
                  </a:cxn>
                  <a:cxn ang="0">
                    <a:pos x="144" y="24"/>
                  </a:cxn>
                  <a:cxn ang="0">
                    <a:pos x="146" y="21"/>
                  </a:cxn>
                  <a:cxn ang="0">
                    <a:pos x="142" y="19"/>
                  </a:cxn>
                  <a:cxn ang="0">
                    <a:pos x="156" y="2"/>
                  </a:cxn>
                </a:cxnLst>
                <a:rect l="0" t="0" r="r" b="b"/>
                <a:pathLst>
                  <a:path w="156" h="149">
                    <a:moveTo>
                      <a:pt x="156" y="2"/>
                    </a:moveTo>
                    <a:lnTo>
                      <a:pt x="151" y="0"/>
                    </a:lnTo>
                    <a:lnTo>
                      <a:pt x="146" y="9"/>
                    </a:lnTo>
                    <a:lnTo>
                      <a:pt x="125" y="12"/>
                    </a:lnTo>
                    <a:lnTo>
                      <a:pt x="106" y="2"/>
                    </a:lnTo>
                    <a:lnTo>
                      <a:pt x="68" y="9"/>
                    </a:lnTo>
                    <a:lnTo>
                      <a:pt x="47" y="14"/>
                    </a:lnTo>
                    <a:lnTo>
                      <a:pt x="28" y="21"/>
                    </a:lnTo>
                    <a:lnTo>
                      <a:pt x="23" y="21"/>
                    </a:lnTo>
                    <a:lnTo>
                      <a:pt x="23" y="24"/>
                    </a:lnTo>
                    <a:lnTo>
                      <a:pt x="21" y="24"/>
                    </a:lnTo>
                    <a:lnTo>
                      <a:pt x="23" y="28"/>
                    </a:lnTo>
                    <a:lnTo>
                      <a:pt x="9" y="50"/>
                    </a:lnTo>
                    <a:lnTo>
                      <a:pt x="0" y="54"/>
                    </a:lnTo>
                    <a:lnTo>
                      <a:pt x="14" y="71"/>
                    </a:lnTo>
                    <a:lnTo>
                      <a:pt x="12" y="92"/>
                    </a:lnTo>
                    <a:lnTo>
                      <a:pt x="14" y="104"/>
                    </a:lnTo>
                    <a:lnTo>
                      <a:pt x="21" y="80"/>
                    </a:lnTo>
                    <a:lnTo>
                      <a:pt x="28" y="92"/>
                    </a:lnTo>
                    <a:lnTo>
                      <a:pt x="47" y="90"/>
                    </a:lnTo>
                    <a:lnTo>
                      <a:pt x="75" y="99"/>
                    </a:lnTo>
                    <a:lnTo>
                      <a:pt x="68" y="99"/>
                    </a:lnTo>
                    <a:lnTo>
                      <a:pt x="47" y="92"/>
                    </a:lnTo>
                    <a:lnTo>
                      <a:pt x="31" y="94"/>
                    </a:lnTo>
                    <a:lnTo>
                      <a:pt x="28" y="104"/>
                    </a:lnTo>
                    <a:lnTo>
                      <a:pt x="38" y="111"/>
                    </a:lnTo>
                    <a:lnTo>
                      <a:pt x="42" y="135"/>
                    </a:lnTo>
                    <a:lnTo>
                      <a:pt x="49" y="125"/>
                    </a:lnTo>
                    <a:lnTo>
                      <a:pt x="59" y="142"/>
                    </a:lnTo>
                    <a:lnTo>
                      <a:pt x="66" y="132"/>
                    </a:lnTo>
                    <a:lnTo>
                      <a:pt x="71" y="149"/>
                    </a:lnTo>
                    <a:lnTo>
                      <a:pt x="75" y="142"/>
                    </a:lnTo>
                    <a:lnTo>
                      <a:pt x="66" y="111"/>
                    </a:lnTo>
                    <a:lnTo>
                      <a:pt x="78" y="102"/>
                    </a:lnTo>
                    <a:lnTo>
                      <a:pt x="97" y="109"/>
                    </a:lnTo>
                    <a:lnTo>
                      <a:pt x="94" y="92"/>
                    </a:lnTo>
                    <a:lnTo>
                      <a:pt x="66" y="80"/>
                    </a:lnTo>
                    <a:lnTo>
                      <a:pt x="80" y="68"/>
                    </a:lnTo>
                    <a:lnTo>
                      <a:pt x="61" y="43"/>
                    </a:lnTo>
                    <a:lnTo>
                      <a:pt x="61" y="33"/>
                    </a:lnTo>
                    <a:lnTo>
                      <a:pt x="80" y="40"/>
                    </a:lnTo>
                    <a:lnTo>
                      <a:pt x="87" y="35"/>
                    </a:lnTo>
                    <a:lnTo>
                      <a:pt x="106" y="40"/>
                    </a:lnTo>
                    <a:lnTo>
                      <a:pt x="87" y="28"/>
                    </a:lnTo>
                    <a:lnTo>
                      <a:pt x="109" y="19"/>
                    </a:lnTo>
                    <a:lnTo>
                      <a:pt x="113" y="28"/>
                    </a:lnTo>
                    <a:lnTo>
                      <a:pt x="118" y="19"/>
                    </a:lnTo>
                    <a:lnTo>
                      <a:pt x="144" y="24"/>
                    </a:lnTo>
                    <a:lnTo>
                      <a:pt x="146" y="21"/>
                    </a:lnTo>
                    <a:lnTo>
                      <a:pt x="142" y="19"/>
                    </a:lnTo>
                    <a:lnTo>
                      <a:pt x="156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8" name="Freeform 32"/>
              <p:cNvSpPr>
                <a:spLocks/>
              </p:cNvSpPr>
              <p:nvPr/>
            </p:nvSpPr>
            <p:spPr bwMode="auto">
              <a:xfrm>
                <a:off x="3706812" y="3703638"/>
                <a:ext cx="6350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4" y="5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2" y="5"/>
                    </a:lnTo>
                    <a:lnTo>
                      <a:pt x="4" y="5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9" name="Freeform 33"/>
              <p:cNvSpPr>
                <a:spLocks/>
              </p:cNvSpPr>
              <p:nvPr/>
            </p:nvSpPr>
            <p:spPr bwMode="auto">
              <a:xfrm>
                <a:off x="3679825" y="3614738"/>
                <a:ext cx="14287" cy="222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14"/>
                  </a:cxn>
                  <a:cxn ang="0">
                    <a:pos x="7" y="14"/>
                  </a:cxn>
                  <a:cxn ang="0">
                    <a:pos x="7" y="7"/>
                  </a:cxn>
                  <a:cxn ang="0">
                    <a:pos x="7" y="7"/>
                  </a:cxn>
                  <a:cxn ang="0">
                    <a:pos x="7" y="7"/>
                  </a:cxn>
                  <a:cxn ang="0">
                    <a:pos x="9" y="0"/>
                  </a:cxn>
                  <a:cxn ang="0">
                    <a:pos x="7" y="0"/>
                  </a:cxn>
                </a:cxnLst>
                <a:rect l="0" t="0" r="r" b="b"/>
                <a:pathLst>
                  <a:path w="9" h="14">
                    <a:moveTo>
                      <a:pt x="7" y="0"/>
                    </a:moveTo>
                    <a:lnTo>
                      <a:pt x="0" y="14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0" name="Freeform 34"/>
              <p:cNvSpPr>
                <a:spLocks/>
              </p:cNvSpPr>
              <p:nvPr/>
            </p:nvSpPr>
            <p:spPr bwMode="auto">
              <a:xfrm>
                <a:off x="3594100" y="3681413"/>
                <a:ext cx="55562" cy="26988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0" y="5"/>
                  </a:cxn>
                  <a:cxn ang="0">
                    <a:pos x="26" y="17"/>
                  </a:cxn>
                  <a:cxn ang="0">
                    <a:pos x="35" y="0"/>
                  </a:cxn>
                  <a:cxn ang="0">
                    <a:pos x="28" y="10"/>
                  </a:cxn>
                </a:cxnLst>
                <a:rect l="0" t="0" r="r" b="b"/>
                <a:pathLst>
                  <a:path w="35" h="17">
                    <a:moveTo>
                      <a:pt x="28" y="10"/>
                    </a:moveTo>
                    <a:lnTo>
                      <a:pt x="0" y="5"/>
                    </a:lnTo>
                    <a:lnTo>
                      <a:pt x="26" y="17"/>
                    </a:lnTo>
                    <a:lnTo>
                      <a:pt x="35" y="0"/>
                    </a:ln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1" name="Freeform 35"/>
              <p:cNvSpPr>
                <a:spLocks/>
              </p:cNvSpPr>
              <p:nvPr/>
            </p:nvSpPr>
            <p:spPr bwMode="auto">
              <a:xfrm>
                <a:off x="3616325" y="3827463"/>
                <a:ext cx="104775" cy="23813"/>
              </a:xfrm>
              <a:custGeom>
                <a:avLst/>
                <a:gdLst/>
                <a:ahLst/>
                <a:cxnLst>
                  <a:cxn ang="0">
                    <a:pos x="28" y="12"/>
                  </a:cxn>
                  <a:cxn ang="0">
                    <a:pos x="28" y="15"/>
                  </a:cxn>
                  <a:cxn ang="0">
                    <a:pos x="61" y="15"/>
                  </a:cxn>
                  <a:cxn ang="0">
                    <a:pos x="66" y="5"/>
                  </a:cxn>
                  <a:cxn ang="0">
                    <a:pos x="14" y="0"/>
                  </a:cxn>
                  <a:cxn ang="0">
                    <a:pos x="0" y="5"/>
                  </a:cxn>
                  <a:cxn ang="0">
                    <a:pos x="28" y="12"/>
                  </a:cxn>
                </a:cxnLst>
                <a:rect l="0" t="0" r="r" b="b"/>
                <a:pathLst>
                  <a:path w="66" h="15">
                    <a:moveTo>
                      <a:pt x="28" y="12"/>
                    </a:moveTo>
                    <a:lnTo>
                      <a:pt x="28" y="15"/>
                    </a:lnTo>
                    <a:lnTo>
                      <a:pt x="61" y="15"/>
                    </a:lnTo>
                    <a:lnTo>
                      <a:pt x="66" y="5"/>
                    </a:lnTo>
                    <a:lnTo>
                      <a:pt x="14" y="0"/>
                    </a:lnTo>
                    <a:lnTo>
                      <a:pt x="0" y="5"/>
                    </a:lnTo>
                    <a:lnTo>
                      <a:pt x="28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Freeform 36"/>
              <p:cNvSpPr>
                <a:spLocks/>
              </p:cNvSpPr>
              <p:nvPr/>
            </p:nvSpPr>
            <p:spPr bwMode="auto">
              <a:xfrm>
                <a:off x="3751262" y="3827463"/>
                <a:ext cx="3175" cy="476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2" y="3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Freeform 37"/>
              <p:cNvSpPr>
                <a:spLocks/>
              </p:cNvSpPr>
              <p:nvPr/>
            </p:nvSpPr>
            <p:spPr bwMode="auto">
              <a:xfrm>
                <a:off x="3709987" y="3741738"/>
                <a:ext cx="11112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7" h="2">
                    <a:moveTo>
                      <a:pt x="0" y="2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4" name="Freeform 38"/>
              <p:cNvSpPr>
                <a:spLocks/>
              </p:cNvSpPr>
              <p:nvPr/>
            </p:nvSpPr>
            <p:spPr bwMode="auto">
              <a:xfrm>
                <a:off x="3751262" y="3816351"/>
                <a:ext cx="3175" cy="111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"/>
                  </a:cxn>
                  <a:cxn ang="0">
                    <a:pos x="2" y="0"/>
                  </a:cxn>
                  <a:cxn ang="0">
                    <a:pos x="0" y="5"/>
                  </a:cxn>
                </a:cxnLst>
                <a:rect l="0" t="0" r="r" b="b"/>
                <a:pathLst>
                  <a:path w="2" h="7">
                    <a:moveTo>
                      <a:pt x="0" y="5"/>
                    </a:moveTo>
                    <a:lnTo>
                      <a:pt x="0" y="7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5" name="Freeform 39"/>
              <p:cNvSpPr>
                <a:spLocks/>
              </p:cNvSpPr>
              <p:nvPr/>
            </p:nvSpPr>
            <p:spPr bwMode="auto">
              <a:xfrm>
                <a:off x="3743325" y="3768726"/>
                <a:ext cx="11112" cy="142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7" y="9"/>
                  </a:cxn>
                  <a:cxn ang="0">
                    <a:pos x="5" y="7"/>
                  </a:cxn>
                  <a:cxn ang="0">
                    <a:pos x="7" y="0"/>
                  </a:cxn>
                  <a:cxn ang="0">
                    <a:pos x="0" y="7"/>
                  </a:cxn>
                </a:cxnLst>
                <a:rect l="0" t="0" r="r" b="b"/>
                <a:pathLst>
                  <a:path w="7" h="9">
                    <a:moveTo>
                      <a:pt x="0" y="7"/>
                    </a:moveTo>
                    <a:lnTo>
                      <a:pt x="7" y="9"/>
                    </a:lnTo>
                    <a:lnTo>
                      <a:pt x="5" y="7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9" name="Freeform 40"/>
              <p:cNvSpPr>
                <a:spLocks/>
              </p:cNvSpPr>
              <p:nvPr/>
            </p:nvSpPr>
            <p:spPr bwMode="auto">
              <a:xfrm>
                <a:off x="3698875" y="3670301"/>
                <a:ext cx="30162" cy="11113"/>
              </a:xfrm>
              <a:custGeom>
                <a:avLst/>
                <a:gdLst/>
                <a:ahLst/>
                <a:cxnLst>
                  <a:cxn ang="0">
                    <a:pos x="19" y="5"/>
                  </a:cxn>
                  <a:cxn ang="0">
                    <a:pos x="16" y="0"/>
                  </a:cxn>
                  <a:cxn ang="0">
                    <a:pos x="0" y="2"/>
                  </a:cxn>
                  <a:cxn ang="0">
                    <a:pos x="16" y="7"/>
                  </a:cxn>
                  <a:cxn ang="0">
                    <a:pos x="19" y="5"/>
                  </a:cxn>
                </a:cxnLst>
                <a:rect l="0" t="0" r="r" b="b"/>
                <a:pathLst>
                  <a:path w="19" h="7">
                    <a:moveTo>
                      <a:pt x="19" y="5"/>
                    </a:moveTo>
                    <a:lnTo>
                      <a:pt x="16" y="0"/>
                    </a:lnTo>
                    <a:lnTo>
                      <a:pt x="0" y="2"/>
                    </a:lnTo>
                    <a:lnTo>
                      <a:pt x="16" y="7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1" name="Freeform 41"/>
              <p:cNvSpPr>
                <a:spLocks/>
              </p:cNvSpPr>
              <p:nvPr/>
            </p:nvSpPr>
            <p:spPr bwMode="auto">
              <a:xfrm>
                <a:off x="3679825" y="3760788"/>
                <a:ext cx="11112" cy="19050"/>
              </a:xfrm>
              <a:custGeom>
                <a:avLst/>
                <a:gdLst/>
                <a:ahLst/>
                <a:cxnLst>
                  <a:cxn ang="0">
                    <a:pos x="2" y="12"/>
                  </a:cxn>
                  <a:cxn ang="0">
                    <a:pos x="7" y="2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2" y="12"/>
                  </a:cxn>
                </a:cxnLst>
                <a:rect l="0" t="0" r="r" b="b"/>
                <a:pathLst>
                  <a:path w="7" h="12">
                    <a:moveTo>
                      <a:pt x="2" y="12"/>
                    </a:moveTo>
                    <a:lnTo>
                      <a:pt x="7" y="2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2" name="Freeform 42"/>
              <p:cNvSpPr>
                <a:spLocks/>
              </p:cNvSpPr>
              <p:nvPr/>
            </p:nvSpPr>
            <p:spPr bwMode="auto">
              <a:xfrm>
                <a:off x="3087687" y="2863851"/>
                <a:ext cx="41275" cy="460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2"/>
                  </a:cxn>
                  <a:cxn ang="0">
                    <a:pos x="12" y="29"/>
                  </a:cxn>
                  <a:cxn ang="0">
                    <a:pos x="26" y="21"/>
                  </a:cxn>
                  <a:cxn ang="0">
                    <a:pos x="19" y="0"/>
                  </a:cxn>
                </a:cxnLst>
                <a:rect l="0" t="0" r="r" b="b"/>
                <a:pathLst>
                  <a:path w="26" h="29">
                    <a:moveTo>
                      <a:pt x="19" y="0"/>
                    </a:moveTo>
                    <a:lnTo>
                      <a:pt x="0" y="12"/>
                    </a:lnTo>
                    <a:lnTo>
                      <a:pt x="12" y="29"/>
                    </a:lnTo>
                    <a:lnTo>
                      <a:pt x="26" y="2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5" name="Freeform 43"/>
              <p:cNvSpPr>
                <a:spLocks/>
              </p:cNvSpPr>
              <p:nvPr/>
            </p:nvSpPr>
            <p:spPr bwMode="auto">
              <a:xfrm>
                <a:off x="3106737" y="2913063"/>
                <a:ext cx="11112" cy="11113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7" y="5"/>
                  </a:cxn>
                  <a:cxn ang="0">
                    <a:pos x="4" y="5"/>
                  </a:cxn>
                  <a:cxn ang="0">
                    <a:pos x="0" y="0"/>
                  </a:cxn>
                  <a:cxn ang="0">
                    <a:pos x="4" y="7"/>
                  </a:cxn>
                </a:cxnLst>
                <a:rect l="0" t="0" r="r" b="b"/>
                <a:pathLst>
                  <a:path w="7" h="7">
                    <a:moveTo>
                      <a:pt x="4" y="7"/>
                    </a:moveTo>
                    <a:lnTo>
                      <a:pt x="7" y="5"/>
                    </a:lnTo>
                    <a:lnTo>
                      <a:pt x="4" y="5"/>
                    </a:lnTo>
                    <a:lnTo>
                      <a:pt x="0" y="0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6" name="Freeform 44"/>
              <p:cNvSpPr>
                <a:spLocks/>
              </p:cNvSpPr>
              <p:nvPr/>
            </p:nvSpPr>
            <p:spPr bwMode="auto">
              <a:xfrm>
                <a:off x="3030537" y="2755901"/>
                <a:ext cx="101600" cy="168275"/>
              </a:xfrm>
              <a:custGeom>
                <a:avLst/>
                <a:gdLst/>
                <a:ahLst/>
                <a:cxnLst>
                  <a:cxn ang="0">
                    <a:pos x="12" y="82"/>
                  </a:cxn>
                  <a:cxn ang="0">
                    <a:pos x="12" y="104"/>
                  </a:cxn>
                  <a:cxn ang="0">
                    <a:pos x="14" y="104"/>
                  </a:cxn>
                  <a:cxn ang="0">
                    <a:pos x="31" y="106"/>
                  </a:cxn>
                  <a:cxn ang="0">
                    <a:pos x="36" y="99"/>
                  </a:cxn>
                  <a:cxn ang="0">
                    <a:pos x="31" y="80"/>
                  </a:cxn>
                  <a:cxn ang="0">
                    <a:pos x="64" y="47"/>
                  </a:cxn>
                  <a:cxn ang="0">
                    <a:pos x="52" y="42"/>
                  </a:cxn>
                  <a:cxn ang="0">
                    <a:pos x="48" y="28"/>
                  </a:cxn>
                  <a:cxn ang="0">
                    <a:pos x="57" y="0"/>
                  </a:cxn>
                  <a:cxn ang="0">
                    <a:pos x="43" y="7"/>
                  </a:cxn>
                  <a:cxn ang="0">
                    <a:pos x="31" y="19"/>
                  </a:cxn>
                  <a:cxn ang="0">
                    <a:pos x="12" y="23"/>
                  </a:cxn>
                  <a:cxn ang="0">
                    <a:pos x="3" y="33"/>
                  </a:cxn>
                  <a:cxn ang="0">
                    <a:pos x="10" y="40"/>
                  </a:cxn>
                  <a:cxn ang="0">
                    <a:pos x="19" y="26"/>
                  </a:cxn>
                  <a:cxn ang="0">
                    <a:pos x="36" y="23"/>
                  </a:cxn>
                  <a:cxn ang="0">
                    <a:pos x="10" y="42"/>
                  </a:cxn>
                  <a:cxn ang="0">
                    <a:pos x="0" y="42"/>
                  </a:cxn>
                  <a:cxn ang="0">
                    <a:pos x="5" y="66"/>
                  </a:cxn>
                  <a:cxn ang="0">
                    <a:pos x="0" y="80"/>
                  </a:cxn>
                  <a:cxn ang="0">
                    <a:pos x="12" y="82"/>
                  </a:cxn>
                </a:cxnLst>
                <a:rect l="0" t="0" r="r" b="b"/>
                <a:pathLst>
                  <a:path w="64" h="106">
                    <a:moveTo>
                      <a:pt x="12" y="82"/>
                    </a:moveTo>
                    <a:lnTo>
                      <a:pt x="12" y="104"/>
                    </a:lnTo>
                    <a:lnTo>
                      <a:pt x="14" y="104"/>
                    </a:lnTo>
                    <a:lnTo>
                      <a:pt x="31" y="106"/>
                    </a:lnTo>
                    <a:lnTo>
                      <a:pt x="36" y="99"/>
                    </a:lnTo>
                    <a:lnTo>
                      <a:pt x="31" y="80"/>
                    </a:lnTo>
                    <a:lnTo>
                      <a:pt x="64" y="47"/>
                    </a:lnTo>
                    <a:lnTo>
                      <a:pt x="52" y="42"/>
                    </a:lnTo>
                    <a:lnTo>
                      <a:pt x="48" y="28"/>
                    </a:lnTo>
                    <a:lnTo>
                      <a:pt x="57" y="0"/>
                    </a:lnTo>
                    <a:lnTo>
                      <a:pt x="43" y="7"/>
                    </a:lnTo>
                    <a:lnTo>
                      <a:pt x="31" y="19"/>
                    </a:lnTo>
                    <a:lnTo>
                      <a:pt x="12" y="23"/>
                    </a:lnTo>
                    <a:lnTo>
                      <a:pt x="3" y="33"/>
                    </a:lnTo>
                    <a:lnTo>
                      <a:pt x="10" y="40"/>
                    </a:lnTo>
                    <a:lnTo>
                      <a:pt x="19" y="26"/>
                    </a:lnTo>
                    <a:lnTo>
                      <a:pt x="36" y="23"/>
                    </a:lnTo>
                    <a:lnTo>
                      <a:pt x="10" y="42"/>
                    </a:lnTo>
                    <a:lnTo>
                      <a:pt x="0" y="42"/>
                    </a:lnTo>
                    <a:lnTo>
                      <a:pt x="5" y="66"/>
                    </a:lnTo>
                    <a:lnTo>
                      <a:pt x="0" y="80"/>
                    </a:lnTo>
                    <a:lnTo>
                      <a:pt x="12" y="8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0" name="Freeform 45"/>
              <p:cNvSpPr>
                <a:spLocks/>
              </p:cNvSpPr>
              <p:nvPr/>
            </p:nvSpPr>
            <p:spPr bwMode="auto">
              <a:xfrm>
                <a:off x="3087687" y="2909888"/>
                <a:ext cx="11112" cy="11113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7" y="7"/>
                  </a:cxn>
                  <a:cxn ang="0">
                    <a:pos x="7" y="2"/>
                  </a:cxn>
                </a:cxnLst>
                <a:rect l="0" t="0" r="r" b="b"/>
                <a:pathLst>
                  <a:path w="7" h="7">
                    <a:moveTo>
                      <a:pt x="7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7" y="7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3135312" y="2913063"/>
                <a:ext cx="30162" cy="22225"/>
              </a:xfrm>
              <a:custGeom>
                <a:avLst/>
                <a:gdLst/>
                <a:ahLst/>
                <a:cxnLst>
                  <a:cxn ang="0">
                    <a:pos x="10" y="14"/>
                  </a:cxn>
                  <a:cxn ang="0">
                    <a:pos x="19" y="9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10" y="14"/>
                  </a:cxn>
                </a:cxnLst>
                <a:rect l="0" t="0" r="r" b="b"/>
                <a:pathLst>
                  <a:path w="19" h="14">
                    <a:moveTo>
                      <a:pt x="10" y="14"/>
                    </a:moveTo>
                    <a:lnTo>
                      <a:pt x="19" y="9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2" name="Freeform 47"/>
              <p:cNvSpPr>
                <a:spLocks/>
              </p:cNvSpPr>
              <p:nvPr/>
            </p:nvSpPr>
            <p:spPr bwMode="auto">
              <a:xfrm>
                <a:off x="3121025" y="2901951"/>
                <a:ext cx="11112" cy="22225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7" y="0"/>
                  </a:cxn>
                  <a:cxn ang="0">
                    <a:pos x="0" y="12"/>
                  </a:cxn>
                  <a:cxn ang="0">
                    <a:pos x="5" y="14"/>
                  </a:cxn>
                  <a:cxn ang="0">
                    <a:pos x="5" y="7"/>
                  </a:cxn>
                </a:cxnLst>
                <a:rect l="0" t="0" r="r" b="b"/>
                <a:pathLst>
                  <a:path w="7" h="14">
                    <a:moveTo>
                      <a:pt x="5" y="7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5" y="14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3" name="Freeform 48"/>
              <p:cNvSpPr>
                <a:spLocks/>
              </p:cNvSpPr>
              <p:nvPr/>
            </p:nvSpPr>
            <p:spPr bwMode="auto">
              <a:xfrm>
                <a:off x="3135312" y="2849563"/>
                <a:ext cx="60325" cy="777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19" y="14"/>
                  </a:cxn>
                  <a:cxn ang="0">
                    <a:pos x="17" y="7"/>
                  </a:cxn>
                  <a:cxn ang="0">
                    <a:pos x="0" y="16"/>
                  </a:cxn>
                  <a:cxn ang="0">
                    <a:pos x="8" y="33"/>
                  </a:cxn>
                  <a:cxn ang="0">
                    <a:pos x="12" y="33"/>
                  </a:cxn>
                  <a:cxn ang="0">
                    <a:pos x="22" y="49"/>
                  </a:cxn>
                  <a:cxn ang="0">
                    <a:pos x="29" y="21"/>
                  </a:cxn>
                  <a:cxn ang="0">
                    <a:pos x="38" y="14"/>
                  </a:cxn>
                  <a:cxn ang="0">
                    <a:pos x="29" y="0"/>
                  </a:cxn>
                </a:cxnLst>
                <a:rect l="0" t="0" r="r" b="b"/>
                <a:pathLst>
                  <a:path w="38" h="49">
                    <a:moveTo>
                      <a:pt x="29" y="0"/>
                    </a:moveTo>
                    <a:lnTo>
                      <a:pt x="19" y="14"/>
                    </a:lnTo>
                    <a:lnTo>
                      <a:pt x="17" y="7"/>
                    </a:lnTo>
                    <a:lnTo>
                      <a:pt x="0" y="16"/>
                    </a:lnTo>
                    <a:lnTo>
                      <a:pt x="8" y="33"/>
                    </a:lnTo>
                    <a:lnTo>
                      <a:pt x="12" y="33"/>
                    </a:lnTo>
                    <a:lnTo>
                      <a:pt x="22" y="49"/>
                    </a:lnTo>
                    <a:lnTo>
                      <a:pt x="29" y="21"/>
                    </a:lnTo>
                    <a:lnTo>
                      <a:pt x="38" y="14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4" name="Freeform 49"/>
              <p:cNvSpPr>
                <a:spLocks/>
              </p:cNvSpPr>
              <p:nvPr/>
            </p:nvSpPr>
            <p:spPr bwMode="auto">
              <a:xfrm>
                <a:off x="3176587" y="2909888"/>
                <a:ext cx="12700" cy="11113"/>
              </a:xfrm>
              <a:custGeom>
                <a:avLst/>
                <a:gdLst/>
                <a:ahLst/>
                <a:cxnLst>
                  <a:cxn ang="0">
                    <a:pos x="3" y="7"/>
                  </a:cxn>
                  <a:cxn ang="0">
                    <a:pos x="8" y="2"/>
                  </a:cxn>
                  <a:cxn ang="0">
                    <a:pos x="5" y="0"/>
                  </a:cxn>
                  <a:cxn ang="0">
                    <a:pos x="0" y="2"/>
                  </a:cxn>
                  <a:cxn ang="0">
                    <a:pos x="3" y="7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lnTo>
                      <a:pt x="8" y="2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5" name="Freeform 50"/>
              <p:cNvSpPr>
                <a:spLocks/>
              </p:cNvSpPr>
              <p:nvPr/>
            </p:nvSpPr>
            <p:spPr bwMode="auto">
              <a:xfrm>
                <a:off x="3841750" y="5280026"/>
                <a:ext cx="419100" cy="404813"/>
              </a:xfrm>
              <a:custGeom>
                <a:avLst/>
                <a:gdLst/>
                <a:ahLst/>
                <a:cxnLst>
                  <a:cxn ang="0">
                    <a:pos x="191" y="47"/>
                  </a:cxn>
                  <a:cxn ang="0">
                    <a:pos x="92" y="21"/>
                  </a:cxn>
                  <a:cxn ang="0">
                    <a:pos x="101" y="30"/>
                  </a:cxn>
                  <a:cxn ang="0">
                    <a:pos x="54" y="33"/>
                  </a:cxn>
                  <a:cxn ang="0">
                    <a:pos x="52" y="0"/>
                  </a:cxn>
                  <a:cxn ang="0">
                    <a:pos x="21" y="0"/>
                  </a:cxn>
                  <a:cxn ang="0">
                    <a:pos x="28" y="28"/>
                  </a:cxn>
                  <a:cxn ang="0">
                    <a:pos x="26" y="30"/>
                  </a:cxn>
                  <a:cxn ang="0">
                    <a:pos x="19" y="42"/>
                  </a:cxn>
                  <a:cxn ang="0">
                    <a:pos x="9" y="80"/>
                  </a:cxn>
                  <a:cxn ang="0">
                    <a:pos x="2" y="80"/>
                  </a:cxn>
                  <a:cxn ang="0">
                    <a:pos x="7" y="118"/>
                  </a:cxn>
                  <a:cxn ang="0">
                    <a:pos x="19" y="141"/>
                  </a:cxn>
                  <a:cxn ang="0">
                    <a:pos x="35" y="179"/>
                  </a:cxn>
                  <a:cxn ang="0">
                    <a:pos x="35" y="179"/>
                  </a:cxn>
                  <a:cxn ang="0">
                    <a:pos x="63" y="196"/>
                  </a:cxn>
                  <a:cxn ang="0">
                    <a:pos x="75" y="198"/>
                  </a:cxn>
                  <a:cxn ang="0">
                    <a:pos x="78" y="198"/>
                  </a:cxn>
                  <a:cxn ang="0">
                    <a:pos x="101" y="205"/>
                  </a:cxn>
                  <a:cxn ang="0">
                    <a:pos x="101" y="205"/>
                  </a:cxn>
                  <a:cxn ang="0">
                    <a:pos x="106" y="203"/>
                  </a:cxn>
                  <a:cxn ang="0">
                    <a:pos x="113" y="205"/>
                  </a:cxn>
                  <a:cxn ang="0">
                    <a:pos x="122" y="243"/>
                  </a:cxn>
                  <a:cxn ang="0">
                    <a:pos x="127" y="245"/>
                  </a:cxn>
                  <a:cxn ang="0">
                    <a:pos x="127" y="252"/>
                  </a:cxn>
                  <a:cxn ang="0">
                    <a:pos x="158" y="255"/>
                  </a:cxn>
                  <a:cxn ang="0">
                    <a:pos x="189" y="255"/>
                  </a:cxn>
                  <a:cxn ang="0">
                    <a:pos x="215" y="248"/>
                  </a:cxn>
                  <a:cxn ang="0">
                    <a:pos x="264" y="224"/>
                  </a:cxn>
                  <a:cxn ang="0">
                    <a:pos x="234" y="184"/>
                  </a:cxn>
                  <a:cxn ang="0">
                    <a:pos x="238" y="139"/>
                  </a:cxn>
                  <a:cxn ang="0">
                    <a:pos x="241" y="127"/>
                  </a:cxn>
                  <a:cxn ang="0">
                    <a:pos x="248" y="99"/>
                  </a:cxn>
                  <a:cxn ang="0">
                    <a:pos x="229" y="85"/>
                  </a:cxn>
                  <a:cxn ang="0">
                    <a:pos x="193" y="59"/>
                  </a:cxn>
                </a:cxnLst>
                <a:rect l="0" t="0" r="r" b="b"/>
                <a:pathLst>
                  <a:path w="264" h="255">
                    <a:moveTo>
                      <a:pt x="193" y="59"/>
                    </a:moveTo>
                    <a:lnTo>
                      <a:pt x="191" y="47"/>
                    </a:lnTo>
                    <a:lnTo>
                      <a:pt x="106" y="2"/>
                    </a:lnTo>
                    <a:lnTo>
                      <a:pt x="92" y="21"/>
                    </a:lnTo>
                    <a:lnTo>
                      <a:pt x="78" y="23"/>
                    </a:lnTo>
                    <a:lnTo>
                      <a:pt x="101" y="30"/>
                    </a:lnTo>
                    <a:lnTo>
                      <a:pt x="87" y="37"/>
                    </a:lnTo>
                    <a:lnTo>
                      <a:pt x="54" y="33"/>
                    </a:lnTo>
                    <a:lnTo>
                      <a:pt x="45" y="23"/>
                    </a:lnTo>
                    <a:lnTo>
                      <a:pt x="52" y="0"/>
                    </a:lnTo>
                    <a:lnTo>
                      <a:pt x="26" y="0"/>
                    </a:lnTo>
                    <a:lnTo>
                      <a:pt x="21" y="0"/>
                    </a:lnTo>
                    <a:lnTo>
                      <a:pt x="28" y="11"/>
                    </a:lnTo>
                    <a:lnTo>
                      <a:pt x="28" y="28"/>
                    </a:lnTo>
                    <a:lnTo>
                      <a:pt x="26" y="28"/>
                    </a:lnTo>
                    <a:lnTo>
                      <a:pt x="26" y="30"/>
                    </a:lnTo>
                    <a:lnTo>
                      <a:pt x="21" y="33"/>
                    </a:lnTo>
                    <a:lnTo>
                      <a:pt x="19" y="42"/>
                    </a:lnTo>
                    <a:lnTo>
                      <a:pt x="28" y="52"/>
                    </a:lnTo>
                    <a:lnTo>
                      <a:pt x="9" y="80"/>
                    </a:lnTo>
                    <a:lnTo>
                      <a:pt x="4" y="85"/>
                    </a:lnTo>
                    <a:lnTo>
                      <a:pt x="2" y="80"/>
                    </a:lnTo>
                    <a:lnTo>
                      <a:pt x="0" y="80"/>
                    </a:lnTo>
                    <a:lnTo>
                      <a:pt x="7" y="118"/>
                    </a:lnTo>
                    <a:lnTo>
                      <a:pt x="0" y="118"/>
                    </a:lnTo>
                    <a:lnTo>
                      <a:pt x="19" y="141"/>
                    </a:lnTo>
                    <a:lnTo>
                      <a:pt x="21" y="155"/>
                    </a:lnTo>
                    <a:lnTo>
                      <a:pt x="35" y="179"/>
                    </a:lnTo>
                    <a:lnTo>
                      <a:pt x="35" y="179"/>
                    </a:lnTo>
                    <a:lnTo>
                      <a:pt x="35" y="179"/>
                    </a:lnTo>
                    <a:lnTo>
                      <a:pt x="54" y="191"/>
                    </a:lnTo>
                    <a:lnTo>
                      <a:pt x="63" y="196"/>
                    </a:lnTo>
                    <a:lnTo>
                      <a:pt x="75" y="198"/>
                    </a:lnTo>
                    <a:lnTo>
                      <a:pt x="75" y="198"/>
                    </a:lnTo>
                    <a:lnTo>
                      <a:pt x="75" y="198"/>
                    </a:lnTo>
                    <a:lnTo>
                      <a:pt x="78" y="198"/>
                    </a:lnTo>
                    <a:lnTo>
                      <a:pt x="87" y="205"/>
                    </a:lnTo>
                    <a:lnTo>
                      <a:pt x="101" y="205"/>
                    </a:lnTo>
                    <a:lnTo>
                      <a:pt x="101" y="205"/>
                    </a:lnTo>
                    <a:lnTo>
                      <a:pt x="101" y="205"/>
                    </a:lnTo>
                    <a:lnTo>
                      <a:pt x="101" y="203"/>
                    </a:lnTo>
                    <a:lnTo>
                      <a:pt x="106" y="203"/>
                    </a:lnTo>
                    <a:lnTo>
                      <a:pt x="108" y="205"/>
                    </a:lnTo>
                    <a:lnTo>
                      <a:pt x="113" y="205"/>
                    </a:lnTo>
                    <a:lnTo>
                      <a:pt x="115" y="212"/>
                    </a:lnTo>
                    <a:lnTo>
                      <a:pt x="122" y="243"/>
                    </a:lnTo>
                    <a:lnTo>
                      <a:pt x="122" y="245"/>
                    </a:lnTo>
                    <a:lnTo>
                      <a:pt x="127" y="245"/>
                    </a:lnTo>
                    <a:lnTo>
                      <a:pt x="127" y="248"/>
                    </a:lnTo>
                    <a:lnTo>
                      <a:pt x="127" y="252"/>
                    </a:lnTo>
                    <a:lnTo>
                      <a:pt x="148" y="248"/>
                    </a:lnTo>
                    <a:lnTo>
                      <a:pt x="158" y="255"/>
                    </a:lnTo>
                    <a:lnTo>
                      <a:pt x="179" y="248"/>
                    </a:lnTo>
                    <a:lnTo>
                      <a:pt x="189" y="255"/>
                    </a:lnTo>
                    <a:lnTo>
                      <a:pt x="205" y="243"/>
                    </a:lnTo>
                    <a:lnTo>
                      <a:pt x="215" y="248"/>
                    </a:lnTo>
                    <a:lnTo>
                      <a:pt x="250" y="233"/>
                    </a:lnTo>
                    <a:lnTo>
                      <a:pt x="264" y="224"/>
                    </a:lnTo>
                    <a:lnTo>
                      <a:pt x="248" y="212"/>
                    </a:lnTo>
                    <a:lnTo>
                      <a:pt x="234" y="184"/>
                    </a:lnTo>
                    <a:lnTo>
                      <a:pt x="234" y="160"/>
                    </a:lnTo>
                    <a:lnTo>
                      <a:pt x="238" y="139"/>
                    </a:lnTo>
                    <a:lnTo>
                      <a:pt x="229" y="129"/>
                    </a:lnTo>
                    <a:lnTo>
                      <a:pt x="241" y="127"/>
                    </a:lnTo>
                    <a:lnTo>
                      <a:pt x="234" y="111"/>
                    </a:lnTo>
                    <a:lnTo>
                      <a:pt x="248" y="99"/>
                    </a:lnTo>
                    <a:lnTo>
                      <a:pt x="231" y="87"/>
                    </a:lnTo>
                    <a:lnTo>
                      <a:pt x="229" y="85"/>
                    </a:lnTo>
                    <a:lnTo>
                      <a:pt x="226" y="85"/>
                    </a:lnTo>
                    <a:lnTo>
                      <a:pt x="193" y="5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6" name="Freeform 51"/>
              <p:cNvSpPr>
                <a:spLocks/>
              </p:cNvSpPr>
              <p:nvPr/>
            </p:nvSpPr>
            <p:spPr bwMode="auto">
              <a:xfrm>
                <a:off x="2854325" y="2979738"/>
                <a:ext cx="131762" cy="136525"/>
              </a:xfrm>
              <a:custGeom>
                <a:avLst/>
                <a:gdLst/>
                <a:ahLst/>
                <a:cxnLst>
                  <a:cxn ang="0">
                    <a:pos x="50" y="76"/>
                  </a:cxn>
                  <a:cxn ang="0">
                    <a:pos x="55" y="86"/>
                  </a:cxn>
                  <a:cxn ang="0">
                    <a:pos x="59" y="55"/>
                  </a:cxn>
                  <a:cxn ang="0">
                    <a:pos x="76" y="41"/>
                  </a:cxn>
                  <a:cxn ang="0">
                    <a:pos x="83" y="10"/>
                  </a:cxn>
                  <a:cxn ang="0">
                    <a:pos x="64" y="0"/>
                  </a:cxn>
                  <a:cxn ang="0">
                    <a:pos x="40" y="10"/>
                  </a:cxn>
                  <a:cxn ang="0">
                    <a:pos x="29" y="19"/>
                  </a:cxn>
                  <a:cxn ang="0">
                    <a:pos x="26" y="10"/>
                  </a:cxn>
                  <a:cxn ang="0">
                    <a:pos x="17" y="38"/>
                  </a:cxn>
                  <a:cxn ang="0">
                    <a:pos x="0" y="64"/>
                  </a:cxn>
                  <a:cxn ang="0">
                    <a:pos x="10" y="69"/>
                  </a:cxn>
                  <a:cxn ang="0">
                    <a:pos x="29" y="67"/>
                  </a:cxn>
                  <a:cxn ang="0">
                    <a:pos x="29" y="67"/>
                  </a:cxn>
                  <a:cxn ang="0">
                    <a:pos x="31" y="67"/>
                  </a:cxn>
                  <a:cxn ang="0">
                    <a:pos x="50" y="76"/>
                  </a:cxn>
                </a:cxnLst>
                <a:rect l="0" t="0" r="r" b="b"/>
                <a:pathLst>
                  <a:path w="83" h="86">
                    <a:moveTo>
                      <a:pt x="50" y="76"/>
                    </a:moveTo>
                    <a:lnTo>
                      <a:pt x="55" y="86"/>
                    </a:lnTo>
                    <a:lnTo>
                      <a:pt x="59" y="55"/>
                    </a:lnTo>
                    <a:lnTo>
                      <a:pt x="76" y="41"/>
                    </a:lnTo>
                    <a:lnTo>
                      <a:pt x="83" y="10"/>
                    </a:lnTo>
                    <a:lnTo>
                      <a:pt x="64" y="0"/>
                    </a:lnTo>
                    <a:lnTo>
                      <a:pt x="40" y="10"/>
                    </a:lnTo>
                    <a:lnTo>
                      <a:pt x="29" y="19"/>
                    </a:lnTo>
                    <a:lnTo>
                      <a:pt x="26" y="10"/>
                    </a:lnTo>
                    <a:lnTo>
                      <a:pt x="17" y="38"/>
                    </a:lnTo>
                    <a:lnTo>
                      <a:pt x="0" y="64"/>
                    </a:lnTo>
                    <a:lnTo>
                      <a:pt x="10" y="69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31" y="67"/>
                    </a:lnTo>
                    <a:lnTo>
                      <a:pt x="50" y="7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7" name="Freeform 52"/>
              <p:cNvSpPr>
                <a:spLocks/>
              </p:cNvSpPr>
              <p:nvPr/>
            </p:nvSpPr>
            <p:spPr bwMode="auto">
              <a:xfrm>
                <a:off x="2835275" y="3089276"/>
                <a:ext cx="3492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7"/>
                  </a:cxn>
                  <a:cxn ang="0">
                    <a:pos x="22" y="0"/>
                  </a:cxn>
                  <a:cxn ang="0">
                    <a:pos x="10" y="0"/>
                  </a:cxn>
                  <a:cxn ang="0">
                    <a:pos x="0" y="0"/>
                  </a:cxn>
                </a:cxnLst>
                <a:rect l="0" t="0" r="r" b="b"/>
                <a:pathLst>
                  <a:path w="22" h="7">
                    <a:moveTo>
                      <a:pt x="0" y="0"/>
                    </a:moveTo>
                    <a:lnTo>
                      <a:pt x="12" y="7"/>
                    </a:lnTo>
                    <a:lnTo>
                      <a:pt x="22" y="0"/>
                    </a:lnTo>
                    <a:lnTo>
                      <a:pt x="1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8" name="Freeform 53"/>
              <p:cNvSpPr>
                <a:spLocks/>
              </p:cNvSpPr>
              <p:nvPr/>
            </p:nvSpPr>
            <p:spPr bwMode="auto">
              <a:xfrm>
                <a:off x="2911475" y="2984501"/>
                <a:ext cx="6350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9" name="Freeform 54"/>
              <p:cNvSpPr>
                <a:spLocks/>
              </p:cNvSpPr>
              <p:nvPr/>
            </p:nvSpPr>
            <p:spPr bwMode="auto">
              <a:xfrm>
                <a:off x="4700587" y="4270376"/>
                <a:ext cx="295275" cy="330200"/>
              </a:xfrm>
              <a:custGeom>
                <a:avLst/>
                <a:gdLst/>
                <a:ahLst/>
                <a:cxnLst>
                  <a:cxn ang="0">
                    <a:pos x="0" y="154"/>
                  </a:cxn>
                  <a:cxn ang="0">
                    <a:pos x="16" y="194"/>
                  </a:cxn>
                  <a:cxn ang="0">
                    <a:pos x="23" y="208"/>
                  </a:cxn>
                  <a:cxn ang="0">
                    <a:pos x="47" y="201"/>
                  </a:cxn>
                  <a:cxn ang="0">
                    <a:pos x="71" y="201"/>
                  </a:cxn>
                  <a:cxn ang="0">
                    <a:pos x="80" y="177"/>
                  </a:cxn>
                  <a:cxn ang="0">
                    <a:pos x="104" y="177"/>
                  </a:cxn>
                  <a:cxn ang="0">
                    <a:pos x="108" y="158"/>
                  </a:cxn>
                  <a:cxn ang="0">
                    <a:pos x="137" y="149"/>
                  </a:cxn>
                  <a:cxn ang="0">
                    <a:pos x="134" y="132"/>
                  </a:cxn>
                  <a:cxn ang="0">
                    <a:pos x="144" y="111"/>
                  </a:cxn>
                  <a:cxn ang="0">
                    <a:pos x="158" y="118"/>
                  </a:cxn>
                  <a:cxn ang="0">
                    <a:pos x="158" y="104"/>
                  </a:cxn>
                  <a:cxn ang="0">
                    <a:pos x="177" y="90"/>
                  </a:cxn>
                  <a:cxn ang="0">
                    <a:pos x="186" y="71"/>
                  </a:cxn>
                  <a:cxn ang="0">
                    <a:pos x="160" y="38"/>
                  </a:cxn>
                  <a:cxn ang="0">
                    <a:pos x="123" y="26"/>
                  </a:cxn>
                  <a:cxn ang="0">
                    <a:pos x="104" y="0"/>
                  </a:cxn>
                  <a:cxn ang="0">
                    <a:pos x="87" y="5"/>
                  </a:cxn>
                  <a:cxn ang="0">
                    <a:pos x="87" y="19"/>
                  </a:cxn>
                  <a:cxn ang="0">
                    <a:pos x="73" y="57"/>
                  </a:cxn>
                  <a:cxn ang="0">
                    <a:pos x="82" y="76"/>
                  </a:cxn>
                  <a:cxn ang="0">
                    <a:pos x="68" y="128"/>
                  </a:cxn>
                  <a:cxn ang="0">
                    <a:pos x="66" y="128"/>
                  </a:cxn>
                  <a:cxn ang="0">
                    <a:pos x="66" y="130"/>
                  </a:cxn>
                  <a:cxn ang="0">
                    <a:pos x="0" y="154"/>
                  </a:cxn>
                </a:cxnLst>
                <a:rect l="0" t="0" r="r" b="b"/>
                <a:pathLst>
                  <a:path w="186" h="208">
                    <a:moveTo>
                      <a:pt x="0" y="154"/>
                    </a:moveTo>
                    <a:lnTo>
                      <a:pt x="16" y="194"/>
                    </a:lnTo>
                    <a:lnTo>
                      <a:pt x="23" y="208"/>
                    </a:lnTo>
                    <a:lnTo>
                      <a:pt x="47" y="201"/>
                    </a:lnTo>
                    <a:lnTo>
                      <a:pt x="71" y="201"/>
                    </a:lnTo>
                    <a:lnTo>
                      <a:pt x="80" y="177"/>
                    </a:lnTo>
                    <a:lnTo>
                      <a:pt x="104" y="177"/>
                    </a:lnTo>
                    <a:lnTo>
                      <a:pt x="108" y="158"/>
                    </a:lnTo>
                    <a:lnTo>
                      <a:pt x="137" y="149"/>
                    </a:lnTo>
                    <a:lnTo>
                      <a:pt x="134" y="132"/>
                    </a:lnTo>
                    <a:lnTo>
                      <a:pt x="144" y="111"/>
                    </a:lnTo>
                    <a:lnTo>
                      <a:pt x="158" y="118"/>
                    </a:lnTo>
                    <a:lnTo>
                      <a:pt x="158" y="104"/>
                    </a:lnTo>
                    <a:lnTo>
                      <a:pt x="177" y="90"/>
                    </a:lnTo>
                    <a:lnTo>
                      <a:pt x="186" y="71"/>
                    </a:lnTo>
                    <a:lnTo>
                      <a:pt x="160" y="38"/>
                    </a:lnTo>
                    <a:lnTo>
                      <a:pt x="123" y="26"/>
                    </a:lnTo>
                    <a:lnTo>
                      <a:pt x="104" y="0"/>
                    </a:lnTo>
                    <a:lnTo>
                      <a:pt x="87" y="5"/>
                    </a:lnTo>
                    <a:lnTo>
                      <a:pt x="87" y="19"/>
                    </a:lnTo>
                    <a:lnTo>
                      <a:pt x="73" y="57"/>
                    </a:lnTo>
                    <a:lnTo>
                      <a:pt x="82" y="76"/>
                    </a:lnTo>
                    <a:lnTo>
                      <a:pt x="68" y="128"/>
                    </a:lnTo>
                    <a:lnTo>
                      <a:pt x="66" y="128"/>
                    </a:lnTo>
                    <a:lnTo>
                      <a:pt x="66" y="130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0" name="Freeform 55"/>
              <p:cNvSpPr>
                <a:spLocks/>
              </p:cNvSpPr>
              <p:nvPr/>
            </p:nvSpPr>
            <p:spPr bwMode="auto">
              <a:xfrm>
                <a:off x="4854575" y="4210051"/>
                <a:ext cx="11112" cy="3810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9"/>
                  </a:cxn>
                  <a:cxn ang="0">
                    <a:pos x="2" y="24"/>
                  </a:cxn>
                  <a:cxn ang="0">
                    <a:pos x="7" y="0"/>
                  </a:cxn>
                  <a:cxn ang="0">
                    <a:pos x="0" y="10"/>
                  </a:cxn>
                </a:cxnLst>
                <a:rect l="0" t="0" r="r" b="b"/>
                <a:pathLst>
                  <a:path w="7" h="24">
                    <a:moveTo>
                      <a:pt x="0" y="10"/>
                    </a:moveTo>
                    <a:lnTo>
                      <a:pt x="0" y="19"/>
                    </a:lnTo>
                    <a:lnTo>
                      <a:pt x="2" y="24"/>
                    </a:lnTo>
                    <a:lnTo>
                      <a:pt x="7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1" name="Freeform 56"/>
              <p:cNvSpPr>
                <a:spLocks/>
              </p:cNvSpPr>
              <p:nvPr/>
            </p:nvSpPr>
            <p:spPr bwMode="auto">
              <a:xfrm>
                <a:off x="4860925" y="4256088"/>
                <a:ext cx="4762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2" name="Rectangle 57"/>
              <p:cNvSpPr>
                <a:spLocks noChangeArrowheads="1"/>
              </p:cNvSpPr>
              <p:nvPr/>
            </p:nvSpPr>
            <p:spPr bwMode="auto">
              <a:xfrm>
                <a:off x="4857750" y="4256088"/>
                <a:ext cx="1587" cy="3175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3" name="Freeform 58"/>
              <p:cNvSpPr>
                <a:spLocks/>
              </p:cNvSpPr>
              <p:nvPr/>
            </p:nvSpPr>
            <p:spPr bwMode="auto">
              <a:xfrm>
                <a:off x="3706812" y="3538538"/>
                <a:ext cx="711200" cy="277813"/>
              </a:xfrm>
              <a:custGeom>
                <a:avLst/>
                <a:gdLst/>
                <a:ahLst/>
                <a:cxnLst>
                  <a:cxn ang="0">
                    <a:pos x="245" y="173"/>
                  </a:cxn>
                  <a:cxn ang="0">
                    <a:pos x="274" y="149"/>
                  </a:cxn>
                  <a:cxn ang="0">
                    <a:pos x="302" y="149"/>
                  </a:cxn>
                  <a:cxn ang="0">
                    <a:pos x="354" y="137"/>
                  </a:cxn>
                  <a:cxn ang="0">
                    <a:pos x="382" y="130"/>
                  </a:cxn>
                  <a:cxn ang="0">
                    <a:pos x="389" y="133"/>
                  </a:cxn>
                  <a:cxn ang="0">
                    <a:pos x="396" y="130"/>
                  </a:cxn>
                  <a:cxn ang="0">
                    <a:pos x="446" y="140"/>
                  </a:cxn>
                  <a:cxn ang="0">
                    <a:pos x="446" y="128"/>
                  </a:cxn>
                  <a:cxn ang="0">
                    <a:pos x="437" y="119"/>
                  </a:cxn>
                  <a:cxn ang="0">
                    <a:pos x="439" y="95"/>
                  </a:cxn>
                  <a:cxn ang="0">
                    <a:pos x="434" y="81"/>
                  </a:cxn>
                  <a:cxn ang="0">
                    <a:pos x="448" y="69"/>
                  </a:cxn>
                  <a:cxn ang="0">
                    <a:pos x="420" y="60"/>
                  </a:cxn>
                  <a:cxn ang="0">
                    <a:pos x="415" y="34"/>
                  </a:cxn>
                  <a:cxn ang="0">
                    <a:pos x="420" y="31"/>
                  </a:cxn>
                  <a:cxn ang="0">
                    <a:pos x="399" y="19"/>
                  </a:cxn>
                  <a:cxn ang="0">
                    <a:pos x="368" y="19"/>
                  </a:cxn>
                  <a:cxn ang="0">
                    <a:pos x="337" y="34"/>
                  </a:cxn>
                  <a:cxn ang="0">
                    <a:pos x="297" y="34"/>
                  </a:cxn>
                  <a:cxn ang="0">
                    <a:pos x="241" y="8"/>
                  </a:cxn>
                  <a:cxn ang="0">
                    <a:pos x="207" y="0"/>
                  </a:cxn>
                  <a:cxn ang="0">
                    <a:pos x="151" y="8"/>
                  </a:cxn>
                  <a:cxn ang="0">
                    <a:pos x="75" y="24"/>
                  </a:cxn>
                  <a:cxn ang="0">
                    <a:pos x="18" y="45"/>
                  </a:cxn>
                  <a:cxn ang="0">
                    <a:pos x="35" y="31"/>
                  </a:cxn>
                  <a:cxn ang="0">
                    <a:pos x="75" y="24"/>
                  </a:cxn>
                  <a:cxn ang="0">
                    <a:pos x="47" y="0"/>
                  </a:cxn>
                  <a:cxn ang="0">
                    <a:pos x="44" y="5"/>
                  </a:cxn>
                  <a:cxn ang="0">
                    <a:pos x="7" y="12"/>
                  </a:cxn>
                  <a:cxn ang="0">
                    <a:pos x="14" y="19"/>
                  </a:cxn>
                  <a:cxn ang="0">
                    <a:pos x="4" y="38"/>
                  </a:cxn>
                  <a:cxn ang="0">
                    <a:pos x="2" y="55"/>
                  </a:cxn>
                  <a:cxn ang="0">
                    <a:pos x="2" y="60"/>
                  </a:cxn>
                  <a:cxn ang="0">
                    <a:pos x="18" y="71"/>
                  </a:cxn>
                  <a:cxn ang="0">
                    <a:pos x="26" y="93"/>
                  </a:cxn>
                  <a:cxn ang="0">
                    <a:pos x="4" y="109"/>
                  </a:cxn>
                  <a:cxn ang="0">
                    <a:pos x="28" y="133"/>
                  </a:cxn>
                  <a:cxn ang="0">
                    <a:pos x="54" y="142"/>
                  </a:cxn>
                  <a:cxn ang="0">
                    <a:pos x="87" y="168"/>
                  </a:cxn>
                  <a:cxn ang="0">
                    <a:pos x="113" y="147"/>
                  </a:cxn>
                  <a:cxn ang="0">
                    <a:pos x="165" y="173"/>
                  </a:cxn>
                  <a:cxn ang="0">
                    <a:pos x="205" y="152"/>
                  </a:cxn>
                  <a:cxn ang="0">
                    <a:pos x="241" y="147"/>
                  </a:cxn>
                  <a:cxn ang="0">
                    <a:pos x="233" y="161"/>
                  </a:cxn>
                  <a:cxn ang="0">
                    <a:pos x="238" y="175"/>
                  </a:cxn>
                  <a:cxn ang="0">
                    <a:pos x="245" y="175"/>
                  </a:cxn>
                </a:cxnLst>
                <a:rect l="0" t="0" r="r" b="b"/>
                <a:pathLst>
                  <a:path w="448" h="175">
                    <a:moveTo>
                      <a:pt x="245" y="175"/>
                    </a:moveTo>
                    <a:lnTo>
                      <a:pt x="245" y="173"/>
                    </a:lnTo>
                    <a:lnTo>
                      <a:pt x="257" y="147"/>
                    </a:lnTo>
                    <a:lnTo>
                      <a:pt x="274" y="149"/>
                    </a:lnTo>
                    <a:lnTo>
                      <a:pt x="293" y="145"/>
                    </a:lnTo>
                    <a:lnTo>
                      <a:pt x="302" y="149"/>
                    </a:lnTo>
                    <a:lnTo>
                      <a:pt x="326" y="149"/>
                    </a:lnTo>
                    <a:lnTo>
                      <a:pt x="354" y="137"/>
                    </a:lnTo>
                    <a:lnTo>
                      <a:pt x="368" y="140"/>
                    </a:lnTo>
                    <a:lnTo>
                      <a:pt x="382" y="130"/>
                    </a:lnTo>
                    <a:lnTo>
                      <a:pt x="385" y="135"/>
                    </a:lnTo>
                    <a:lnTo>
                      <a:pt x="389" y="133"/>
                    </a:lnTo>
                    <a:lnTo>
                      <a:pt x="389" y="135"/>
                    </a:lnTo>
                    <a:lnTo>
                      <a:pt x="396" y="130"/>
                    </a:lnTo>
                    <a:lnTo>
                      <a:pt x="446" y="137"/>
                    </a:lnTo>
                    <a:lnTo>
                      <a:pt x="446" y="140"/>
                    </a:lnTo>
                    <a:lnTo>
                      <a:pt x="448" y="140"/>
                    </a:lnTo>
                    <a:lnTo>
                      <a:pt x="446" y="128"/>
                    </a:lnTo>
                    <a:lnTo>
                      <a:pt x="437" y="123"/>
                    </a:lnTo>
                    <a:lnTo>
                      <a:pt x="437" y="119"/>
                    </a:lnTo>
                    <a:lnTo>
                      <a:pt x="437" y="119"/>
                    </a:lnTo>
                    <a:lnTo>
                      <a:pt x="439" y="95"/>
                    </a:lnTo>
                    <a:lnTo>
                      <a:pt x="434" y="81"/>
                    </a:lnTo>
                    <a:lnTo>
                      <a:pt x="434" y="81"/>
                    </a:lnTo>
                    <a:lnTo>
                      <a:pt x="434" y="74"/>
                    </a:lnTo>
                    <a:lnTo>
                      <a:pt x="448" y="69"/>
                    </a:lnTo>
                    <a:lnTo>
                      <a:pt x="437" y="60"/>
                    </a:lnTo>
                    <a:lnTo>
                      <a:pt x="420" y="60"/>
                    </a:lnTo>
                    <a:lnTo>
                      <a:pt x="425" y="45"/>
                    </a:lnTo>
                    <a:lnTo>
                      <a:pt x="415" y="34"/>
                    </a:lnTo>
                    <a:lnTo>
                      <a:pt x="420" y="31"/>
                    </a:lnTo>
                    <a:lnTo>
                      <a:pt x="420" y="31"/>
                    </a:lnTo>
                    <a:lnTo>
                      <a:pt x="411" y="34"/>
                    </a:lnTo>
                    <a:lnTo>
                      <a:pt x="399" y="19"/>
                    </a:lnTo>
                    <a:lnTo>
                      <a:pt x="389" y="24"/>
                    </a:lnTo>
                    <a:lnTo>
                      <a:pt x="368" y="19"/>
                    </a:lnTo>
                    <a:lnTo>
                      <a:pt x="371" y="17"/>
                    </a:lnTo>
                    <a:lnTo>
                      <a:pt x="337" y="34"/>
                    </a:lnTo>
                    <a:lnTo>
                      <a:pt x="323" y="26"/>
                    </a:lnTo>
                    <a:lnTo>
                      <a:pt x="297" y="34"/>
                    </a:lnTo>
                    <a:lnTo>
                      <a:pt x="278" y="31"/>
                    </a:lnTo>
                    <a:lnTo>
                      <a:pt x="241" y="8"/>
                    </a:lnTo>
                    <a:lnTo>
                      <a:pt x="222" y="10"/>
                    </a:lnTo>
                    <a:lnTo>
                      <a:pt x="207" y="0"/>
                    </a:lnTo>
                    <a:lnTo>
                      <a:pt x="177" y="0"/>
                    </a:lnTo>
                    <a:lnTo>
                      <a:pt x="151" y="8"/>
                    </a:lnTo>
                    <a:lnTo>
                      <a:pt x="127" y="26"/>
                    </a:lnTo>
                    <a:lnTo>
                      <a:pt x="75" y="24"/>
                    </a:lnTo>
                    <a:lnTo>
                      <a:pt x="75" y="45"/>
                    </a:lnTo>
                    <a:lnTo>
                      <a:pt x="18" y="45"/>
                    </a:lnTo>
                    <a:lnTo>
                      <a:pt x="28" y="41"/>
                    </a:lnTo>
                    <a:lnTo>
                      <a:pt x="35" y="31"/>
                    </a:lnTo>
                    <a:lnTo>
                      <a:pt x="66" y="31"/>
                    </a:lnTo>
                    <a:lnTo>
                      <a:pt x="75" y="24"/>
                    </a:lnTo>
                    <a:lnTo>
                      <a:pt x="49" y="10"/>
                    </a:lnTo>
                    <a:lnTo>
                      <a:pt x="47" y="0"/>
                    </a:lnTo>
                    <a:lnTo>
                      <a:pt x="42" y="0"/>
                    </a:lnTo>
                    <a:lnTo>
                      <a:pt x="44" y="5"/>
                    </a:lnTo>
                    <a:lnTo>
                      <a:pt x="23" y="3"/>
                    </a:lnTo>
                    <a:lnTo>
                      <a:pt x="7" y="12"/>
                    </a:lnTo>
                    <a:lnTo>
                      <a:pt x="16" y="17"/>
                    </a:lnTo>
                    <a:lnTo>
                      <a:pt x="14" y="19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18" y="43"/>
                    </a:lnTo>
                    <a:lnTo>
                      <a:pt x="2" y="55"/>
                    </a:lnTo>
                    <a:lnTo>
                      <a:pt x="16" y="50"/>
                    </a:lnTo>
                    <a:lnTo>
                      <a:pt x="2" y="60"/>
                    </a:lnTo>
                    <a:lnTo>
                      <a:pt x="2" y="74"/>
                    </a:lnTo>
                    <a:lnTo>
                      <a:pt x="18" y="71"/>
                    </a:lnTo>
                    <a:lnTo>
                      <a:pt x="11" y="78"/>
                    </a:lnTo>
                    <a:lnTo>
                      <a:pt x="26" y="93"/>
                    </a:lnTo>
                    <a:lnTo>
                      <a:pt x="21" y="104"/>
                    </a:lnTo>
                    <a:lnTo>
                      <a:pt x="4" y="109"/>
                    </a:lnTo>
                    <a:lnTo>
                      <a:pt x="28" y="119"/>
                    </a:lnTo>
                    <a:lnTo>
                      <a:pt x="28" y="133"/>
                    </a:lnTo>
                    <a:lnTo>
                      <a:pt x="40" y="142"/>
                    </a:lnTo>
                    <a:lnTo>
                      <a:pt x="54" y="142"/>
                    </a:lnTo>
                    <a:lnTo>
                      <a:pt x="73" y="152"/>
                    </a:lnTo>
                    <a:lnTo>
                      <a:pt x="87" y="168"/>
                    </a:lnTo>
                    <a:lnTo>
                      <a:pt x="104" y="166"/>
                    </a:lnTo>
                    <a:lnTo>
                      <a:pt x="113" y="147"/>
                    </a:lnTo>
                    <a:lnTo>
                      <a:pt x="146" y="156"/>
                    </a:lnTo>
                    <a:lnTo>
                      <a:pt x="165" y="173"/>
                    </a:lnTo>
                    <a:lnTo>
                      <a:pt x="179" y="168"/>
                    </a:lnTo>
                    <a:lnTo>
                      <a:pt x="205" y="152"/>
                    </a:lnTo>
                    <a:lnTo>
                      <a:pt x="224" y="156"/>
                    </a:lnTo>
                    <a:lnTo>
                      <a:pt x="241" y="147"/>
                    </a:lnTo>
                    <a:lnTo>
                      <a:pt x="243" y="156"/>
                    </a:lnTo>
                    <a:lnTo>
                      <a:pt x="233" y="161"/>
                    </a:lnTo>
                    <a:lnTo>
                      <a:pt x="236" y="175"/>
                    </a:lnTo>
                    <a:lnTo>
                      <a:pt x="238" y="175"/>
                    </a:lnTo>
                    <a:lnTo>
                      <a:pt x="238" y="173"/>
                    </a:lnTo>
                    <a:lnTo>
                      <a:pt x="245" y="17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4" name="Freeform 59"/>
              <p:cNvSpPr>
                <a:spLocks/>
              </p:cNvSpPr>
              <p:nvPr/>
            </p:nvSpPr>
            <p:spPr bwMode="auto">
              <a:xfrm>
                <a:off x="3690937" y="3621088"/>
                <a:ext cx="15875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3"/>
                  </a:cxn>
                  <a:cxn ang="0">
                    <a:pos x="10" y="3"/>
                  </a:cxn>
                  <a:cxn ang="0">
                    <a:pos x="5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3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lnTo>
                      <a:pt x="2" y="3"/>
                    </a:lnTo>
                    <a:lnTo>
                      <a:pt x="10" y="3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5" name="Freeform 60"/>
              <p:cNvSpPr>
                <a:spLocks/>
              </p:cNvSpPr>
              <p:nvPr/>
            </p:nvSpPr>
            <p:spPr bwMode="auto">
              <a:xfrm>
                <a:off x="3473450" y="1308101"/>
                <a:ext cx="30162" cy="7938"/>
              </a:xfrm>
              <a:custGeom>
                <a:avLst/>
                <a:gdLst/>
                <a:ahLst/>
                <a:cxnLst>
                  <a:cxn ang="0">
                    <a:pos x="19" y="2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10" y="5"/>
                  </a:cxn>
                  <a:cxn ang="0">
                    <a:pos x="19" y="2"/>
                  </a:cxn>
                </a:cxnLst>
                <a:rect l="0" t="0" r="r" b="b"/>
                <a:pathLst>
                  <a:path w="19" h="5">
                    <a:moveTo>
                      <a:pt x="19" y="2"/>
                    </a:moveTo>
                    <a:lnTo>
                      <a:pt x="7" y="0"/>
                    </a:lnTo>
                    <a:lnTo>
                      <a:pt x="0" y="5"/>
                    </a:lnTo>
                    <a:lnTo>
                      <a:pt x="10" y="5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6" name="Freeform 61"/>
              <p:cNvSpPr>
                <a:spLocks/>
              </p:cNvSpPr>
              <p:nvPr/>
            </p:nvSpPr>
            <p:spPr bwMode="auto">
              <a:xfrm>
                <a:off x="3489325" y="1985963"/>
                <a:ext cx="14287" cy="15875"/>
              </a:xfrm>
              <a:custGeom>
                <a:avLst/>
                <a:gdLst/>
                <a:ahLst/>
                <a:cxnLst>
                  <a:cxn ang="0">
                    <a:pos x="4" y="10"/>
                  </a:cxn>
                  <a:cxn ang="0">
                    <a:pos x="9" y="5"/>
                  </a:cxn>
                  <a:cxn ang="0">
                    <a:pos x="4" y="0"/>
                  </a:cxn>
                  <a:cxn ang="0">
                    <a:pos x="0" y="5"/>
                  </a:cxn>
                  <a:cxn ang="0">
                    <a:pos x="4" y="10"/>
                  </a:cxn>
                </a:cxnLst>
                <a:rect l="0" t="0" r="r" b="b"/>
                <a:pathLst>
                  <a:path w="9" h="10">
                    <a:moveTo>
                      <a:pt x="4" y="10"/>
                    </a:moveTo>
                    <a:lnTo>
                      <a:pt x="9" y="5"/>
                    </a:lnTo>
                    <a:lnTo>
                      <a:pt x="4" y="0"/>
                    </a:lnTo>
                    <a:lnTo>
                      <a:pt x="0" y="5"/>
                    </a:lnTo>
                    <a:lnTo>
                      <a:pt x="4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7" name="Freeform 62"/>
              <p:cNvSpPr>
                <a:spLocks/>
              </p:cNvSpPr>
              <p:nvPr/>
            </p:nvSpPr>
            <p:spPr bwMode="auto">
              <a:xfrm>
                <a:off x="3459162" y="1281113"/>
                <a:ext cx="22225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4" y="3"/>
                  </a:cxn>
                  <a:cxn ang="0">
                    <a:pos x="14" y="3"/>
                  </a:cxn>
                  <a:cxn ang="0">
                    <a:pos x="4" y="0"/>
                  </a:cxn>
                  <a:cxn ang="0">
                    <a:pos x="0" y="3"/>
                  </a:cxn>
                </a:cxnLst>
                <a:rect l="0" t="0" r="r" b="b"/>
                <a:pathLst>
                  <a:path w="14" h="3">
                    <a:moveTo>
                      <a:pt x="0" y="3"/>
                    </a:moveTo>
                    <a:lnTo>
                      <a:pt x="4" y="3"/>
                    </a:lnTo>
                    <a:lnTo>
                      <a:pt x="14" y="3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8" name="Freeform 63"/>
              <p:cNvSpPr>
                <a:spLocks/>
              </p:cNvSpPr>
              <p:nvPr/>
            </p:nvSpPr>
            <p:spPr bwMode="auto">
              <a:xfrm>
                <a:off x="3124200" y="1225551"/>
                <a:ext cx="409575" cy="296863"/>
              </a:xfrm>
              <a:custGeom>
                <a:avLst/>
                <a:gdLst/>
                <a:ahLst/>
                <a:cxnLst>
                  <a:cxn ang="0">
                    <a:pos x="256" y="76"/>
                  </a:cxn>
                  <a:cxn ang="0">
                    <a:pos x="258" y="66"/>
                  </a:cxn>
                  <a:cxn ang="0">
                    <a:pos x="218" y="57"/>
                  </a:cxn>
                  <a:cxn ang="0">
                    <a:pos x="215" y="47"/>
                  </a:cxn>
                  <a:cxn ang="0">
                    <a:pos x="196" y="52"/>
                  </a:cxn>
                  <a:cxn ang="0">
                    <a:pos x="196" y="35"/>
                  </a:cxn>
                  <a:cxn ang="0">
                    <a:pos x="185" y="24"/>
                  </a:cxn>
                  <a:cxn ang="0">
                    <a:pos x="168" y="35"/>
                  </a:cxn>
                  <a:cxn ang="0">
                    <a:pos x="178" y="19"/>
                  </a:cxn>
                  <a:cxn ang="0">
                    <a:pos x="166" y="9"/>
                  </a:cxn>
                  <a:cxn ang="0">
                    <a:pos x="140" y="0"/>
                  </a:cxn>
                  <a:cxn ang="0">
                    <a:pos x="128" y="5"/>
                  </a:cxn>
                  <a:cxn ang="0">
                    <a:pos x="119" y="19"/>
                  </a:cxn>
                  <a:cxn ang="0">
                    <a:pos x="133" y="64"/>
                  </a:cxn>
                  <a:cxn ang="0">
                    <a:pos x="114" y="38"/>
                  </a:cxn>
                  <a:cxn ang="0">
                    <a:pos x="109" y="26"/>
                  </a:cxn>
                  <a:cxn ang="0">
                    <a:pos x="93" y="14"/>
                  </a:cxn>
                  <a:cxn ang="0">
                    <a:pos x="78" y="28"/>
                  </a:cxn>
                  <a:cxn ang="0">
                    <a:pos x="81" y="45"/>
                  </a:cxn>
                  <a:cxn ang="0">
                    <a:pos x="64" y="26"/>
                  </a:cxn>
                  <a:cxn ang="0">
                    <a:pos x="45" y="28"/>
                  </a:cxn>
                  <a:cxn ang="0">
                    <a:pos x="55" y="19"/>
                  </a:cxn>
                  <a:cxn ang="0">
                    <a:pos x="71" y="19"/>
                  </a:cxn>
                  <a:cxn ang="0">
                    <a:pos x="74" y="9"/>
                  </a:cxn>
                  <a:cxn ang="0">
                    <a:pos x="33" y="24"/>
                  </a:cxn>
                  <a:cxn ang="0">
                    <a:pos x="26" y="14"/>
                  </a:cxn>
                  <a:cxn ang="0">
                    <a:pos x="10" y="19"/>
                  </a:cxn>
                  <a:cxn ang="0">
                    <a:pos x="0" y="26"/>
                  </a:cxn>
                  <a:cxn ang="0">
                    <a:pos x="15" y="52"/>
                  </a:cxn>
                  <a:cxn ang="0">
                    <a:pos x="33" y="42"/>
                  </a:cxn>
                  <a:cxn ang="0">
                    <a:pos x="24" y="54"/>
                  </a:cxn>
                  <a:cxn ang="0">
                    <a:pos x="36" y="64"/>
                  </a:cxn>
                  <a:cxn ang="0">
                    <a:pos x="22" y="71"/>
                  </a:cxn>
                  <a:cxn ang="0">
                    <a:pos x="41" y="83"/>
                  </a:cxn>
                  <a:cxn ang="0">
                    <a:pos x="55" y="101"/>
                  </a:cxn>
                  <a:cxn ang="0">
                    <a:pos x="74" y="99"/>
                  </a:cxn>
                  <a:cxn ang="0">
                    <a:pos x="97" y="90"/>
                  </a:cxn>
                  <a:cxn ang="0">
                    <a:pos x="88" y="83"/>
                  </a:cxn>
                  <a:cxn ang="0">
                    <a:pos x="100" y="73"/>
                  </a:cxn>
                  <a:cxn ang="0">
                    <a:pos x="111" y="87"/>
                  </a:cxn>
                  <a:cxn ang="0">
                    <a:pos x="128" y="87"/>
                  </a:cxn>
                  <a:cxn ang="0">
                    <a:pos x="140" y="73"/>
                  </a:cxn>
                  <a:cxn ang="0">
                    <a:pos x="147" y="76"/>
                  </a:cxn>
                  <a:cxn ang="0">
                    <a:pos x="133" y="87"/>
                  </a:cxn>
                  <a:cxn ang="0">
                    <a:pos x="149" y="92"/>
                  </a:cxn>
                  <a:cxn ang="0">
                    <a:pos x="121" y="92"/>
                  </a:cxn>
                  <a:cxn ang="0">
                    <a:pos x="102" y="106"/>
                  </a:cxn>
                  <a:cxn ang="0">
                    <a:pos x="69" y="109"/>
                  </a:cxn>
                  <a:cxn ang="0">
                    <a:pos x="71" y="125"/>
                  </a:cxn>
                  <a:cxn ang="0">
                    <a:pos x="147" y="118"/>
                  </a:cxn>
                  <a:cxn ang="0">
                    <a:pos x="147" y="120"/>
                  </a:cxn>
                  <a:cxn ang="0">
                    <a:pos x="104" y="127"/>
                  </a:cxn>
                  <a:cxn ang="0">
                    <a:pos x="78" y="135"/>
                  </a:cxn>
                  <a:cxn ang="0">
                    <a:pos x="88" y="153"/>
                  </a:cxn>
                  <a:cxn ang="0">
                    <a:pos x="111" y="163"/>
                  </a:cxn>
                  <a:cxn ang="0">
                    <a:pos x="147" y="187"/>
                  </a:cxn>
                  <a:cxn ang="0">
                    <a:pos x="168" y="139"/>
                  </a:cxn>
                  <a:cxn ang="0">
                    <a:pos x="178" y="137"/>
                  </a:cxn>
                  <a:cxn ang="0">
                    <a:pos x="187" y="109"/>
                  </a:cxn>
                  <a:cxn ang="0">
                    <a:pos x="199" y="109"/>
                  </a:cxn>
                  <a:cxn ang="0">
                    <a:pos x="196" y="87"/>
                  </a:cxn>
                  <a:cxn ang="0">
                    <a:pos x="237" y="73"/>
                  </a:cxn>
                  <a:cxn ang="0">
                    <a:pos x="256" y="76"/>
                  </a:cxn>
                </a:cxnLst>
                <a:rect l="0" t="0" r="r" b="b"/>
                <a:pathLst>
                  <a:path w="258" h="187">
                    <a:moveTo>
                      <a:pt x="256" y="76"/>
                    </a:moveTo>
                    <a:lnTo>
                      <a:pt x="258" y="66"/>
                    </a:lnTo>
                    <a:lnTo>
                      <a:pt x="218" y="57"/>
                    </a:lnTo>
                    <a:lnTo>
                      <a:pt x="215" y="47"/>
                    </a:lnTo>
                    <a:lnTo>
                      <a:pt x="196" y="52"/>
                    </a:lnTo>
                    <a:lnTo>
                      <a:pt x="196" y="35"/>
                    </a:lnTo>
                    <a:lnTo>
                      <a:pt x="185" y="24"/>
                    </a:lnTo>
                    <a:lnTo>
                      <a:pt x="168" y="35"/>
                    </a:lnTo>
                    <a:lnTo>
                      <a:pt x="178" y="19"/>
                    </a:lnTo>
                    <a:lnTo>
                      <a:pt x="166" y="9"/>
                    </a:lnTo>
                    <a:lnTo>
                      <a:pt x="140" y="0"/>
                    </a:lnTo>
                    <a:lnTo>
                      <a:pt x="128" y="5"/>
                    </a:lnTo>
                    <a:lnTo>
                      <a:pt x="119" y="19"/>
                    </a:lnTo>
                    <a:lnTo>
                      <a:pt x="133" y="64"/>
                    </a:lnTo>
                    <a:lnTo>
                      <a:pt x="114" y="38"/>
                    </a:lnTo>
                    <a:lnTo>
                      <a:pt x="109" y="26"/>
                    </a:lnTo>
                    <a:lnTo>
                      <a:pt x="93" y="14"/>
                    </a:lnTo>
                    <a:lnTo>
                      <a:pt x="78" y="28"/>
                    </a:lnTo>
                    <a:lnTo>
                      <a:pt x="81" y="45"/>
                    </a:lnTo>
                    <a:lnTo>
                      <a:pt x="64" y="26"/>
                    </a:lnTo>
                    <a:lnTo>
                      <a:pt x="45" y="28"/>
                    </a:lnTo>
                    <a:lnTo>
                      <a:pt x="55" y="19"/>
                    </a:lnTo>
                    <a:lnTo>
                      <a:pt x="71" y="19"/>
                    </a:lnTo>
                    <a:lnTo>
                      <a:pt x="74" y="9"/>
                    </a:lnTo>
                    <a:lnTo>
                      <a:pt x="33" y="24"/>
                    </a:lnTo>
                    <a:lnTo>
                      <a:pt x="26" y="14"/>
                    </a:lnTo>
                    <a:lnTo>
                      <a:pt x="10" y="19"/>
                    </a:lnTo>
                    <a:lnTo>
                      <a:pt x="0" y="26"/>
                    </a:lnTo>
                    <a:lnTo>
                      <a:pt x="15" y="52"/>
                    </a:lnTo>
                    <a:lnTo>
                      <a:pt x="33" y="42"/>
                    </a:lnTo>
                    <a:lnTo>
                      <a:pt x="24" y="54"/>
                    </a:lnTo>
                    <a:lnTo>
                      <a:pt x="36" y="64"/>
                    </a:lnTo>
                    <a:lnTo>
                      <a:pt x="22" y="71"/>
                    </a:lnTo>
                    <a:lnTo>
                      <a:pt x="41" y="83"/>
                    </a:lnTo>
                    <a:lnTo>
                      <a:pt x="55" y="101"/>
                    </a:lnTo>
                    <a:lnTo>
                      <a:pt x="74" y="99"/>
                    </a:lnTo>
                    <a:lnTo>
                      <a:pt x="97" y="90"/>
                    </a:lnTo>
                    <a:lnTo>
                      <a:pt x="88" y="83"/>
                    </a:lnTo>
                    <a:lnTo>
                      <a:pt x="100" y="73"/>
                    </a:lnTo>
                    <a:lnTo>
                      <a:pt x="111" y="87"/>
                    </a:lnTo>
                    <a:lnTo>
                      <a:pt x="128" y="87"/>
                    </a:lnTo>
                    <a:lnTo>
                      <a:pt x="140" y="73"/>
                    </a:lnTo>
                    <a:lnTo>
                      <a:pt x="147" y="76"/>
                    </a:lnTo>
                    <a:lnTo>
                      <a:pt x="133" y="87"/>
                    </a:lnTo>
                    <a:lnTo>
                      <a:pt x="149" y="92"/>
                    </a:lnTo>
                    <a:lnTo>
                      <a:pt x="121" y="92"/>
                    </a:lnTo>
                    <a:lnTo>
                      <a:pt x="102" y="106"/>
                    </a:lnTo>
                    <a:lnTo>
                      <a:pt x="69" y="109"/>
                    </a:lnTo>
                    <a:lnTo>
                      <a:pt x="71" y="125"/>
                    </a:lnTo>
                    <a:lnTo>
                      <a:pt x="147" y="118"/>
                    </a:lnTo>
                    <a:lnTo>
                      <a:pt x="147" y="120"/>
                    </a:lnTo>
                    <a:lnTo>
                      <a:pt x="104" y="127"/>
                    </a:lnTo>
                    <a:lnTo>
                      <a:pt x="78" y="135"/>
                    </a:lnTo>
                    <a:lnTo>
                      <a:pt x="88" y="153"/>
                    </a:lnTo>
                    <a:lnTo>
                      <a:pt x="111" y="163"/>
                    </a:lnTo>
                    <a:lnTo>
                      <a:pt x="147" y="187"/>
                    </a:lnTo>
                    <a:lnTo>
                      <a:pt x="168" y="139"/>
                    </a:lnTo>
                    <a:lnTo>
                      <a:pt x="178" y="137"/>
                    </a:lnTo>
                    <a:lnTo>
                      <a:pt x="187" y="109"/>
                    </a:lnTo>
                    <a:lnTo>
                      <a:pt x="199" y="109"/>
                    </a:lnTo>
                    <a:lnTo>
                      <a:pt x="196" y="87"/>
                    </a:lnTo>
                    <a:lnTo>
                      <a:pt x="237" y="73"/>
                    </a:lnTo>
                    <a:lnTo>
                      <a:pt x="256" y="7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9" name="Freeform 64"/>
              <p:cNvSpPr>
                <a:spLocks/>
              </p:cNvSpPr>
              <p:nvPr/>
            </p:nvSpPr>
            <p:spPr bwMode="auto">
              <a:xfrm>
                <a:off x="3454400" y="2001838"/>
                <a:ext cx="15875" cy="7938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10" y="2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7" y="5"/>
                  </a:cxn>
                </a:cxnLst>
                <a:rect l="0" t="0" r="r" b="b"/>
                <a:pathLst>
                  <a:path w="10" h="5">
                    <a:moveTo>
                      <a:pt x="7" y="5"/>
                    </a:moveTo>
                    <a:lnTo>
                      <a:pt x="10" y="2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0" name="Freeform 65"/>
              <p:cNvSpPr>
                <a:spLocks/>
              </p:cNvSpPr>
              <p:nvPr/>
            </p:nvSpPr>
            <p:spPr bwMode="auto">
              <a:xfrm>
                <a:off x="3567112" y="1974851"/>
                <a:ext cx="22225" cy="11113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14" y="7"/>
                  </a:cxn>
                  <a:cxn ang="0">
                    <a:pos x="7" y="0"/>
                  </a:cxn>
                </a:cxnLst>
                <a:rect l="0" t="0" r="r" b="b"/>
                <a:pathLst>
                  <a:path w="14" h="7">
                    <a:moveTo>
                      <a:pt x="7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4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1" name="Freeform 66"/>
              <p:cNvSpPr>
                <a:spLocks/>
              </p:cNvSpPr>
              <p:nvPr/>
            </p:nvSpPr>
            <p:spPr bwMode="auto">
              <a:xfrm>
                <a:off x="3511550" y="1382713"/>
                <a:ext cx="130175" cy="79375"/>
              </a:xfrm>
              <a:custGeom>
                <a:avLst/>
                <a:gdLst/>
                <a:ahLst/>
                <a:cxnLst>
                  <a:cxn ang="0">
                    <a:pos x="64" y="19"/>
                  </a:cxn>
                  <a:cxn ang="0">
                    <a:pos x="49" y="0"/>
                  </a:cxn>
                  <a:cxn ang="0">
                    <a:pos x="19" y="0"/>
                  </a:cxn>
                  <a:cxn ang="0">
                    <a:pos x="0" y="10"/>
                  </a:cxn>
                  <a:cxn ang="0">
                    <a:pos x="19" y="17"/>
                  </a:cxn>
                  <a:cxn ang="0">
                    <a:pos x="0" y="36"/>
                  </a:cxn>
                  <a:cxn ang="0">
                    <a:pos x="0" y="40"/>
                  </a:cxn>
                  <a:cxn ang="0">
                    <a:pos x="42" y="36"/>
                  </a:cxn>
                  <a:cxn ang="0">
                    <a:pos x="40" y="40"/>
                  </a:cxn>
                  <a:cxn ang="0">
                    <a:pos x="35" y="50"/>
                  </a:cxn>
                  <a:cxn ang="0">
                    <a:pos x="54" y="50"/>
                  </a:cxn>
                  <a:cxn ang="0">
                    <a:pos x="82" y="21"/>
                  </a:cxn>
                  <a:cxn ang="0">
                    <a:pos x="64" y="19"/>
                  </a:cxn>
                </a:cxnLst>
                <a:rect l="0" t="0" r="r" b="b"/>
                <a:pathLst>
                  <a:path w="82" h="50">
                    <a:moveTo>
                      <a:pt x="64" y="19"/>
                    </a:moveTo>
                    <a:lnTo>
                      <a:pt x="49" y="0"/>
                    </a:lnTo>
                    <a:lnTo>
                      <a:pt x="19" y="0"/>
                    </a:lnTo>
                    <a:lnTo>
                      <a:pt x="0" y="10"/>
                    </a:lnTo>
                    <a:lnTo>
                      <a:pt x="19" y="17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42" y="36"/>
                    </a:lnTo>
                    <a:lnTo>
                      <a:pt x="40" y="40"/>
                    </a:lnTo>
                    <a:lnTo>
                      <a:pt x="35" y="50"/>
                    </a:lnTo>
                    <a:lnTo>
                      <a:pt x="54" y="50"/>
                    </a:lnTo>
                    <a:lnTo>
                      <a:pt x="82" y="21"/>
                    </a:lnTo>
                    <a:lnTo>
                      <a:pt x="64" y="1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2" name="Freeform 67"/>
              <p:cNvSpPr>
                <a:spLocks/>
              </p:cNvSpPr>
              <p:nvPr/>
            </p:nvSpPr>
            <p:spPr bwMode="auto">
              <a:xfrm>
                <a:off x="3582987" y="1960563"/>
                <a:ext cx="30162" cy="25400"/>
              </a:xfrm>
              <a:custGeom>
                <a:avLst/>
                <a:gdLst/>
                <a:ahLst/>
                <a:cxnLst>
                  <a:cxn ang="0">
                    <a:pos x="19" y="7"/>
                  </a:cxn>
                  <a:cxn ang="0">
                    <a:pos x="16" y="0"/>
                  </a:cxn>
                  <a:cxn ang="0">
                    <a:pos x="0" y="9"/>
                  </a:cxn>
                  <a:cxn ang="0">
                    <a:pos x="7" y="16"/>
                  </a:cxn>
                  <a:cxn ang="0">
                    <a:pos x="19" y="7"/>
                  </a:cxn>
                </a:cxnLst>
                <a:rect l="0" t="0" r="r" b="b"/>
                <a:pathLst>
                  <a:path w="19" h="16">
                    <a:moveTo>
                      <a:pt x="19" y="7"/>
                    </a:moveTo>
                    <a:lnTo>
                      <a:pt x="16" y="0"/>
                    </a:lnTo>
                    <a:lnTo>
                      <a:pt x="0" y="9"/>
                    </a:lnTo>
                    <a:lnTo>
                      <a:pt x="7" y="16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3" name="Freeform 68"/>
              <p:cNvSpPr>
                <a:spLocks/>
              </p:cNvSpPr>
              <p:nvPr/>
            </p:nvSpPr>
            <p:spPr bwMode="auto">
              <a:xfrm>
                <a:off x="3484562" y="1352551"/>
                <a:ext cx="74612" cy="33338"/>
              </a:xfrm>
              <a:custGeom>
                <a:avLst/>
                <a:gdLst/>
                <a:ahLst/>
                <a:cxnLst>
                  <a:cxn ang="0">
                    <a:pos x="47" y="17"/>
                  </a:cxn>
                  <a:cxn ang="0">
                    <a:pos x="45" y="0"/>
                  </a:cxn>
                  <a:cxn ang="0">
                    <a:pos x="29" y="0"/>
                  </a:cxn>
                  <a:cxn ang="0">
                    <a:pos x="0" y="7"/>
                  </a:cxn>
                  <a:cxn ang="0">
                    <a:pos x="19" y="21"/>
                  </a:cxn>
                  <a:cxn ang="0">
                    <a:pos x="47" y="17"/>
                  </a:cxn>
                </a:cxnLst>
                <a:rect l="0" t="0" r="r" b="b"/>
                <a:pathLst>
                  <a:path w="47" h="21">
                    <a:moveTo>
                      <a:pt x="47" y="17"/>
                    </a:moveTo>
                    <a:lnTo>
                      <a:pt x="45" y="0"/>
                    </a:lnTo>
                    <a:lnTo>
                      <a:pt x="29" y="0"/>
                    </a:lnTo>
                    <a:lnTo>
                      <a:pt x="0" y="7"/>
                    </a:lnTo>
                    <a:lnTo>
                      <a:pt x="19" y="21"/>
                    </a:lnTo>
                    <a:lnTo>
                      <a:pt x="47" y="1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4" name="Freeform 69"/>
              <p:cNvSpPr>
                <a:spLocks/>
              </p:cNvSpPr>
              <p:nvPr/>
            </p:nvSpPr>
            <p:spPr bwMode="auto">
              <a:xfrm>
                <a:off x="3390900" y="1187451"/>
                <a:ext cx="357187" cy="112713"/>
              </a:xfrm>
              <a:custGeom>
                <a:avLst/>
                <a:gdLst/>
                <a:ahLst/>
                <a:cxnLst>
                  <a:cxn ang="0">
                    <a:pos x="225" y="22"/>
                  </a:cxn>
                  <a:cxn ang="0">
                    <a:pos x="215" y="19"/>
                  </a:cxn>
                  <a:cxn ang="0">
                    <a:pos x="144" y="12"/>
                  </a:cxn>
                  <a:cxn ang="0">
                    <a:pos x="137" y="22"/>
                  </a:cxn>
                  <a:cxn ang="0">
                    <a:pos x="125" y="19"/>
                  </a:cxn>
                  <a:cxn ang="0">
                    <a:pos x="130" y="3"/>
                  </a:cxn>
                  <a:cxn ang="0">
                    <a:pos x="118" y="0"/>
                  </a:cxn>
                  <a:cxn ang="0">
                    <a:pos x="109" y="29"/>
                  </a:cxn>
                  <a:cxn ang="0">
                    <a:pos x="97" y="12"/>
                  </a:cxn>
                  <a:cxn ang="0">
                    <a:pos x="76" y="14"/>
                  </a:cxn>
                  <a:cxn ang="0">
                    <a:pos x="62" y="5"/>
                  </a:cxn>
                  <a:cxn ang="0">
                    <a:pos x="43" y="14"/>
                  </a:cxn>
                  <a:cxn ang="0">
                    <a:pos x="31" y="10"/>
                  </a:cxn>
                  <a:cxn ang="0">
                    <a:pos x="38" y="22"/>
                  </a:cxn>
                  <a:cxn ang="0">
                    <a:pos x="10" y="12"/>
                  </a:cxn>
                  <a:cxn ang="0">
                    <a:pos x="0" y="22"/>
                  </a:cxn>
                  <a:cxn ang="0">
                    <a:pos x="24" y="24"/>
                  </a:cxn>
                  <a:cxn ang="0">
                    <a:pos x="12" y="33"/>
                  </a:cxn>
                  <a:cxn ang="0">
                    <a:pos x="24" y="43"/>
                  </a:cxn>
                  <a:cxn ang="0">
                    <a:pos x="97" y="38"/>
                  </a:cxn>
                  <a:cxn ang="0">
                    <a:pos x="97" y="43"/>
                  </a:cxn>
                  <a:cxn ang="0">
                    <a:pos x="66" y="43"/>
                  </a:cxn>
                  <a:cxn ang="0">
                    <a:pos x="43" y="50"/>
                  </a:cxn>
                  <a:cxn ang="0">
                    <a:pos x="71" y="62"/>
                  </a:cxn>
                  <a:cxn ang="0">
                    <a:pos x="121" y="59"/>
                  </a:cxn>
                  <a:cxn ang="0">
                    <a:pos x="121" y="69"/>
                  </a:cxn>
                  <a:cxn ang="0">
                    <a:pos x="149" y="71"/>
                  </a:cxn>
                  <a:cxn ang="0">
                    <a:pos x="156" y="66"/>
                  </a:cxn>
                  <a:cxn ang="0">
                    <a:pos x="177" y="62"/>
                  </a:cxn>
                  <a:cxn ang="0">
                    <a:pos x="196" y="52"/>
                  </a:cxn>
                  <a:cxn ang="0">
                    <a:pos x="191" y="50"/>
                  </a:cxn>
                  <a:cxn ang="0">
                    <a:pos x="222" y="38"/>
                  </a:cxn>
                  <a:cxn ang="0">
                    <a:pos x="225" y="22"/>
                  </a:cxn>
                </a:cxnLst>
                <a:rect l="0" t="0" r="r" b="b"/>
                <a:pathLst>
                  <a:path w="225" h="71">
                    <a:moveTo>
                      <a:pt x="225" y="22"/>
                    </a:moveTo>
                    <a:lnTo>
                      <a:pt x="215" y="19"/>
                    </a:lnTo>
                    <a:lnTo>
                      <a:pt x="144" y="12"/>
                    </a:lnTo>
                    <a:lnTo>
                      <a:pt x="137" y="22"/>
                    </a:lnTo>
                    <a:lnTo>
                      <a:pt x="125" y="19"/>
                    </a:lnTo>
                    <a:lnTo>
                      <a:pt x="130" y="3"/>
                    </a:lnTo>
                    <a:lnTo>
                      <a:pt x="118" y="0"/>
                    </a:lnTo>
                    <a:lnTo>
                      <a:pt x="109" y="29"/>
                    </a:lnTo>
                    <a:lnTo>
                      <a:pt x="97" y="12"/>
                    </a:lnTo>
                    <a:lnTo>
                      <a:pt x="76" y="14"/>
                    </a:lnTo>
                    <a:lnTo>
                      <a:pt x="62" y="5"/>
                    </a:lnTo>
                    <a:lnTo>
                      <a:pt x="43" y="14"/>
                    </a:lnTo>
                    <a:lnTo>
                      <a:pt x="31" y="10"/>
                    </a:lnTo>
                    <a:lnTo>
                      <a:pt x="38" y="22"/>
                    </a:lnTo>
                    <a:lnTo>
                      <a:pt x="10" y="12"/>
                    </a:lnTo>
                    <a:lnTo>
                      <a:pt x="0" y="22"/>
                    </a:lnTo>
                    <a:lnTo>
                      <a:pt x="24" y="24"/>
                    </a:lnTo>
                    <a:lnTo>
                      <a:pt x="12" y="33"/>
                    </a:lnTo>
                    <a:lnTo>
                      <a:pt x="24" y="43"/>
                    </a:lnTo>
                    <a:lnTo>
                      <a:pt x="97" y="38"/>
                    </a:lnTo>
                    <a:lnTo>
                      <a:pt x="97" y="43"/>
                    </a:lnTo>
                    <a:lnTo>
                      <a:pt x="66" y="43"/>
                    </a:lnTo>
                    <a:lnTo>
                      <a:pt x="43" y="50"/>
                    </a:lnTo>
                    <a:lnTo>
                      <a:pt x="71" y="62"/>
                    </a:lnTo>
                    <a:lnTo>
                      <a:pt x="121" y="59"/>
                    </a:lnTo>
                    <a:lnTo>
                      <a:pt x="121" y="69"/>
                    </a:lnTo>
                    <a:lnTo>
                      <a:pt x="149" y="71"/>
                    </a:lnTo>
                    <a:lnTo>
                      <a:pt x="156" y="66"/>
                    </a:lnTo>
                    <a:lnTo>
                      <a:pt x="177" y="62"/>
                    </a:lnTo>
                    <a:lnTo>
                      <a:pt x="196" y="52"/>
                    </a:lnTo>
                    <a:lnTo>
                      <a:pt x="191" y="50"/>
                    </a:lnTo>
                    <a:lnTo>
                      <a:pt x="222" y="38"/>
                    </a:lnTo>
                    <a:lnTo>
                      <a:pt x="225" y="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5" name="Freeform 70"/>
              <p:cNvSpPr>
                <a:spLocks/>
              </p:cNvSpPr>
              <p:nvPr/>
            </p:nvSpPr>
            <p:spPr bwMode="auto">
              <a:xfrm>
                <a:off x="3627437" y="1187451"/>
                <a:ext cx="11112" cy="47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3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7" h="3">
                    <a:moveTo>
                      <a:pt x="5" y="0"/>
                    </a:moveTo>
                    <a:lnTo>
                      <a:pt x="0" y="0"/>
                    </a:lnTo>
                    <a:lnTo>
                      <a:pt x="5" y="3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6" name="Freeform 71"/>
              <p:cNvSpPr>
                <a:spLocks/>
              </p:cNvSpPr>
              <p:nvPr/>
            </p:nvSpPr>
            <p:spPr bwMode="auto">
              <a:xfrm>
                <a:off x="3773487" y="1322388"/>
                <a:ext cx="44450" cy="7938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28" y="3"/>
                  </a:cxn>
                  <a:cxn ang="0">
                    <a:pos x="12" y="0"/>
                  </a:cxn>
                  <a:cxn ang="0">
                    <a:pos x="0" y="5"/>
                  </a:cxn>
                  <a:cxn ang="0">
                    <a:pos x="5" y="5"/>
                  </a:cxn>
                </a:cxnLst>
                <a:rect l="0" t="0" r="r" b="b"/>
                <a:pathLst>
                  <a:path w="28" h="5">
                    <a:moveTo>
                      <a:pt x="5" y="5"/>
                    </a:moveTo>
                    <a:lnTo>
                      <a:pt x="28" y="3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7" name="Freeform 72"/>
              <p:cNvSpPr>
                <a:spLocks/>
              </p:cNvSpPr>
              <p:nvPr/>
            </p:nvSpPr>
            <p:spPr bwMode="auto">
              <a:xfrm>
                <a:off x="3514725" y="1165226"/>
                <a:ext cx="11112" cy="11113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2" y="0"/>
                  </a:cxn>
                  <a:cxn ang="0">
                    <a:pos x="0" y="5"/>
                  </a:cxn>
                  <a:cxn ang="0">
                    <a:pos x="2" y="7"/>
                  </a:cxn>
                  <a:cxn ang="0">
                    <a:pos x="7" y="5"/>
                  </a:cxn>
                </a:cxnLst>
                <a:rect l="0" t="0" r="r" b="b"/>
                <a:pathLst>
                  <a:path w="7" h="7">
                    <a:moveTo>
                      <a:pt x="7" y="5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8" name="Freeform 73"/>
              <p:cNvSpPr>
                <a:spLocks/>
              </p:cNvSpPr>
              <p:nvPr/>
            </p:nvSpPr>
            <p:spPr bwMode="auto">
              <a:xfrm>
                <a:off x="3635375" y="1192213"/>
                <a:ext cx="6350" cy="3175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9" name="Freeform 74"/>
              <p:cNvSpPr>
                <a:spLocks/>
              </p:cNvSpPr>
              <p:nvPr/>
            </p:nvSpPr>
            <p:spPr bwMode="auto">
              <a:xfrm>
                <a:off x="3913187" y="1209676"/>
                <a:ext cx="77787" cy="15875"/>
              </a:xfrm>
              <a:custGeom>
                <a:avLst/>
                <a:gdLst/>
                <a:ahLst/>
                <a:cxnLst>
                  <a:cxn ang="0">
                    <a:pos x="30" y="8"/>
                  </a:cxn>
                  <a:cxn ang="0">
                    <a:pos x="49" y="0"/>
                  </a:cxn>
                  <a:cxn ang="0">
                    <a:pos x="0" y="8"/>
                  </a:cxn>
                  <a:cxn ang="0">
                    <a:pos x="0" y="10"/>
                  </a:cxn>
                  <a:cxn ang="0">
                    <a:pos x="30" y="8"/>
                  </a:cxn>
                </a:cxnLst>
                <a:rect l="0" t="0" r="r" b="b"/>
                <a:pathLst>
                  <a:path w="49" h="10">
                    <a:moveTo>
                      <a:pt x="30" y="8"/>
                    </a:moveTo>
                    <a:lnTo>
                      <a:pt x="49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30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0" name="Freeform 75"/>
              <p:cNvSpPr>
                <a:spLocks/>
              </p:cNvSpPr>
              <p:nvPr/>
            </p:nvSpPr>
            <p:spPr bwMode="auto">
              <a:xfrm>
                <a:off x="3495675" y="1162051"/>
                <a:ext cx="1905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9"/>
                  </a:cxn>
                  <a:cxn ang="0">
                    <a:pos x="12" y="2"/>
                  </a:cxn>
                  <a:cxn ang="0">
                    <a:pos x="0" y="0"/>
                  </a:cxn>
                  <a:cxn ang="0">
                    <a:pos x="5" y="2"/>
                  </a:cxn>
                </a:cxnLst>
                <a:rect l="0" t="0" r="r" b="b"/>
                <a:pathLst>
                  <a:path w="12" h="9">
                    <a:moveTo>
                      <a:pt x="5" y="2"/>
                    </a:moveTo>
                    <a:lnTo>
                      <a:pt x="5" y="9"/>
                    </a:lnTo>
                    <a:lnTo>
                      <a:pt x="12" y="2"/>
                    </a:lnTo>
                    <a:lnTo>
                      <a:pt x="0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1" name="Freeform 76"/>
              <p:cNvSpPr>
                <a:spLocks/>
              </p:cNvSpPr>
              <p:nvPr/>
            </p:nvSpPr>
            <p:spPr bwMode="auto">
              <a:xfrm>
                <a:off x="3665537" y="1509713"/>
                <a:ext cx="17462" cy="1587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1" y="0"/>
                  </a:cxn>
                  <a:cxn ang="0">
                    <a:pos x="2" y="8"/>
                  </a:cxn>
                  <a:cxn ang="0">
                    <a:pos x="0" y="10"/>
                  </a:cxn>
                </a:cxnLst>
                <a:rect l="0" t="0" r="r" b="b"/>
                <a:pathLst>
                  <a:path w="11" h="10">
                    <a:moveTo>
                      <a:pt x="0" y="10"/>
                    </a:moveTo>
                    <a:lnTo>
                      <a:pt x="11" y="0"/>
                    </a:lnTo>
                    <a:lnTo>
                      <a:pt x="2" y="8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2" name="Freeform 77"/>
              <p:cNvSpPr>
                <a:spLocks/>
              </p:cNvSpPr>
              <p:nvPr/>
            </p:nvSpPr>
            <p:spPr bwMode="auto">
              <a:xfrm>
                <a:off x="3717925" y="1330326"/>
                <a:ext cx="14287" cy="15875"/>
              </a:xfrm>
              <a:custGeom>
                <a:avLst/>
                <a:gdLst/>
                <a:ahLst/>
                <a:cxnLst>
                  <a:cxn ang="0">
                    <a:pos x="9" y="10"/>
                  </a:cxn>
                  <a:cxn ang="0">
                    <a:pos x="9" y="7"/>
                  </a:cxn>
                  <a:cxn ang="0">
                    <a:pos x="2" y="0"/>
                  </a:cxn>
                  <a:cxn ang="0">
                    <a:pos x="0" y="7"/>
                  </a:cxn>
                  <a:cxn ang="0">
                    <a:pos x="9" y="10"/>
                  </a:cxn>
                </a:cxnLst>
                <a:rect l="0" t="0" r="r" b="b"/>
                <a:pathLst>
                  <a:path w="9" h="10">
                    <a:moveTo>
                      <a:pt x="9" y="10"/>
                    </a:moveTo>
                    <a:lnTo>
                      <a:pt x="9" y="7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9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3" name="Freeform 78"/>
              <p:cNvSpPr>
                <a:spLocks/>
              </p:cNvSpPr>
              <p:nvPr/>
            </p:nvSpPr>
            <p:spPr bwMode="auto">
              <a:xfrm>
                <a:off x="3495675" y="2009776"/>
                <a:ext cx="7937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3" y="4"/>
                  </a:cxn>
                  <a:cxn ang="0">
                    <a:pos x="5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4" name="Freeform 79"/>
              <p:cNvSpPr>
                <a:spLocks/>
              </p:cNvSpPr>
              <p:nvPr/>
            </p:nvSpPr>
            <p:spPr bwMode="auto">
              <a:xfrm>
                <a:off x="3503612" y="2001838"/>
                <a:ext cx="11112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5" y="5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5" name="Freeform 80"/>
              <p:cNvSpPr>
                <a:spLocks/>
              </p:cNvSpPr>
              <p:nvPr/>
            </p:nvSpPr>
            <p:spPr bwMode="auto">
              <a:xfrm>
                <a:off x="3613150" y="1957388"/>
                <a:ext cx="22225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4"/>
                  </a:cxn>
                  <a:cxn ang="0">
                    <a:pos x="14" y="2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4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6" name="Freeform 81"/>
              <p:cNvSpPr>
                <a:spLocks/>
              </p:cNvSpPr>
              <p:nvPr/>
            </p:nvSpPr>
            <p:spPr bwMode="auto">
              <a:xfrm>
                <a:off x="3671887" y="1919288"/>
                <a:ext cx="30162" cy="22225"/>
              </a:xfrm>
              <a:custGeom>
                <a:avLst/>
                <a:gdLst/>
                <a:ahLst/>
                <a:cxnLst>
                  <a:cxn ang="0">
                    <a:pos x="19" y="9"/>
                  </a:cxn>
                  <a:cxn ang="0">
                    <a:pos x="10" y="0"/>
                  </a:cxn>
                  <a:cxn ang="0">
                    <a:pos x="0" y="7"/>
                  </a:cxn>
                  <a:cxn ang="0">
                    <a:pos x="7" y="14"/>
                  </a:cxn>
                  <a:cxn ang="0">
                    <a:pos x="19" y="9"/>
                  </a:cxn>
                </a:cxnLst>
                <a:rect l="0" t="0" r="r" b="b"/>
                <a:pathLst>
                  <a:path w="19" h="14">
                    <a:moveTo>
                      <a:pt x="19" y="9"/>
                    </a:moveTo>
                    <a:lnTo>
                      <a:pt x="10" y="0"/>
                    </a:lnTo>
                    <a:lnTo>
                      <a:pt x="0" y="7"/>
                    </a:lnTo>
                    <a:lnTo>
                      <a:pt x="7" y="14"/>
                    </a:lnTo>
                    <a:lnTo>
                      <a:pt x="19" y="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7" name="Freeform 82"/>
              <p:cNvSpPr>
                <a:spLocks/>
              </p:cNvSpPr>
              <p:nvPr/>
            </p:nvSpPr>
            <p:spPr bwMode="auto">
              <a:xfrm>
                <a:off x="3624262" y="1930401"/>
                <a:ext cx="317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7"/>
                    </a:lnTo>
                    <a:lnTo>
                      <a:pt x="2" y="7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8" name="Freeform 83"/>
              <p:cNvSpPr>
                <a:spLocks/>
              </p:cNvSpPr>
              <p:nvPr/>
            </p:nvSpPr>
            <p:spPr bwMode="auto">
              <a:xfrm>
                <a:off x="3556000" y="1944688"/>
                <a:ext cx="49212" cy="26988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12" y="8"/>
                  </a:cxn>
                  <a:cxn ang="0">
                    <a:pos x="0" y="17"/>
                  </a:cxn>
                  <a:cxn ang="0">
                    <a:pos x="24" y="10"/>
                  </a:cxn>
                  <a:cxn ang="0">
                    <a:pos x="31" y="0"/>
                  </a:cxn>
                </a:cxnLst>
                <a:rect l="0" t="0" r="r" b="b"/>
                <a:pathLst>
                  <a:path w="31" h="17">
                    <a:moveTo>
                      <a:pt x="31" y="0"/>
                    </a:moveTo>
                    <a:lnTo>
                      <a:pt x="12" y="8"/>
                    </a:lnTo>
                    <a:lnTo>
                      <a:pt x="0" y="17"/>
                    </a:lnTo>
                    <a:lnTo>
                      <a:pt x="24" y="1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9" name="Freeform 84"/>
              <p:cNvSpPr>
                <a:spLocks/>
              </p:cNvSpPr>
              <p:nvPr/>
            </p:nvSpPr>
            <p:spPr bwMode="auto">
              <a:xfrm>
                <a:off x="3117850" y="1327151"/>
                <a:ext cx="58737" cy="55563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0"/>
                  </a:cxn>
                  <a:cxn ang="0">
                    <a:pos x="14" y="23"/>
                  </a:cxn>
                  <a:cxn ang="0">
                    <a:pos x="37" y="35"/>
                  </a:cxn>
                  <a:cxn ang="0">
                    <a:pos x="19" y="19"/>
                  </a:cxn>
                  <a:cxn ang="0">
                    <a:pos x="7" y="0"/>
                  </a:cxn>
                </a:cxnLst>
                <a:rect l="0" t="0" r="r" b="b"/>
                <a:pathLst>
                  <a:path w="37" h="35">
                    <a:moveTo>
                      <a:pt x="7" y="0"/>
                    </a:moveTo>
                    <a:lnTo>
                      <a:pt x="0" y="0"/>
                    </a:lnTo>
                    <a:lnTo>
                      <a:pt x="14" y="23"/>
                    </a:lnTo>
                    <a:lnTo>
                      <a:pt x="37" y="35"/>
                    </a:lnTo>
                    <a:lnTo>
                      <a:pt x="19" y="1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0" name="Freeform 85"/>
              <p:cNvSpPr>
                <a:spLocks/>
              </p:cNvSpPr>
              <p:nvPr/>
            </p:nvSpPr>
            <p:spPr bwMode="auto">
              <a:xfrm>
                <a:off x="2895600" y="1930401"/>
                <a:ext cx="993775" cy="809625"/>
              </a:xfrm>
              <a:custGeom>
                <a:avLst/>
                <a:gdLst/>
                <a:ahLst/>
                <a:cxnLst>
                  <a:cxn ang="0">
                    <a:pos x="459" y="95"/>
                  </a:cxn>
                  <a:cxn ang="0">
                    <a:pos x="480" y="106"/>
                  </a:cxn>
                  <a:cxn ang="0">
                    <a:pos x="520" y="50"/>
                  </a:cxn>
                  <a:cxn ang="0">
                    <a:pos x="555" y="47"/>
                  </a:cxn>
                  <a:cxn ang="0">
                    <a:pos x="584" y="59"/>
                  </a:cxn>
                  <a:cxn ang="0">
                    <a:pos x="589" y="71"/>
                  </a:cxn>
                  <a:cxn ang="0">
                    <a:pos x="586" y="76"/>
                  </a:cxn>
                  <a:cxn ang="0">
                    <a:pos x="624" y="66"/>
                  </a:cxn>
                  <a:cxn ang="0">
                    <a:pos x="603" y="54"/>
                  </a:cxn>
                  <a:cxn ang="0">
                    <a:pos x="596" y="57"/>
                  </a:cxn>
                  <a:cxn ang="0">
                    <a:pos x="607" y="45"/>
                  </a:cxn>
                  <a:cxn ang="0">
                    <a:pos x="574" y="7"/>
                  </a:cxn>
                  <a:cxn ang="0">
                    <a:pos x="567" y="2"/>
                  </a:cxn>
                  <a:cxn ang="0">
                    <a:pos x="520" y="31"/>
                  </a:cxn>
                  <a:cxn ang="0">
                    <a:pos x="487" y="45"/>
                  </a:cxn>
                  <a:cxn ang="0">
                    <a:pos x="489" y="12"/>
                  </a:cxn>
                  <a:cxn ang="0">
                    <a:pos x="449" y="31"/>
                  </a:cxn>
                  <a:cxn ang="0">
                    <a:pos x="409" y="31"/>
                  </a:cxn>
                  <a:cxn ang="0">
                    <a:pos x="402" y="31"/>
                  </a:cxn>
                  <a:cxn ang="0">
                    <a:pos x="411" y="57"/>
                  </a:cxn>
                  <a:cxn ang="0">
                    <a:pos x="381" y="54"/>
                  </a:cxn>
                  <a:cxn ang="0">
                    <a:pos x="324" y="69"/>
                  </a:cxn>
                  <a:cxn ang="0">
                    <a:pos x="300" y="102"/>
                  </a:cxn>
                  <a:cxn ang="0">
                    <a:pos x="253" y="130"/>
                  </a:cxn>
                  <a:cxn ang="0">
                    <a:pos x="258" y="142"/>
                  </a:cxn>
                  <a:cxn ang="0">
                    <a:pos x="203" y="196"/>
                  </a:cxn>
                  <a:cxn ang="0">
                    <a:pos x="156" y="260"/>
                  </a:cxn>
                  <a:cxn ang="0">
                    <a:pos x="130" y="281"/>
                  </a:cxn>
                  <a:cxn ang="0">
                    <a:pos x="121" y="305"/>
                  </a:cxn>
                  <a:cxn ang="0">
                    <a:pos x="154" y="298"/>
                  </a:cxn>
                  <a:cxn ang="0">
                    <a:pos x="125" y="309"/>
                  </a:cxn>
                  <a:cxn ang="0">
                    <a:pos x="109" y="309"/>
                  </a:cxn>
                  <a:cxn ang="0">
                    <a:pos x="99" y="309"/>
                  </a:cxn>
                  <a:cxn ang="0">
                    <a:pos x="57" y="338"/>
                  </a:cxn>
                  <a:cxn ang="0">
                    <a:pos x="3" y="373"/>
                  </a:cxn>
                  <a:cxn ang="0">
                    <a:pos x="14" y="418"/>
                  </a:cxn>
                  <a:cxn ang="0">
                    <a:pos x="12" y="444"/>
                  </a:cxn>
                  <a:cxn ang="0">
                    <a:pos x="29" y="463"/>
                  </a:cxn>
                  <a:cxn ang="0">
                    <a:pos x="22" y="484"/>
                  </a:cxn>
                  <a:cxn ang="0">
                    <a:pos x="90" y="501"/>
                  </a:cxn>
                  <a:cxn ang="0">
                    <a:pos x="161" y="475"/>
                  </a:cxn>
                  <a:cxn ang="0">
                    <a:pos x="170" y="446"/>
                  </a:cxn>
                  <a:cxn ang="0">
                    <a:pos x="189" y="425"/>
                  </a:cxn>
                  <a:cxn ang="0">
                    <a:pos x="180" y="402"/>
                  </a:cxn>
                  <a:cxn ang="0">
                    <a:pos x="175" y="380"/>
                  </a:cxn>
                  <a:cxn ang="0">
                    <a:pos x="180" y="333"/>
                  </a:cxn>
                  <a:cxn ang="0">
                    <a:pos x="175" y="317"/>
                  </a:cxn>
                  <a:cxn ang="0">
                    <a:pos x="220" y="291"/>
                  </a:cxn>
                  <a:cxn ang="0">
                    <a:pos x="215" y="269"/>
                  </a:cxn>
                  <a:cxn ang="0">
                    <a:pos x="232" y="213"/>
                  </a:cxn>
                  <a:cxn ang="0">
                    <a:pos x="255" y="203"/>
                  </a:cxn>
                  <a:cxn ang="0">
                    <a:pos x="255" y="194"/>
                  </a:cxn>
                  <a:cxn ang="0">
                    <a:pos x="274" y="156"/>
                  </a:cxn>
                  <a:cxn ang="0">
                    <a:pos x="303" y="125"/>
                  </a:cxn>
                  <a:cxn ang="0">
                    <a:pos x="319" y="113"/>
                  </a:cxn>
                  <a:cxn ang="0">
                    <a:pos x="364" y="116"/>
                  </a:cxn>
                  <a:cxn ang="0">
                    <a:pos x="374" y="92"/>
                  </a:cxn>
                  <a:cxn ang="0">
                    <a:pos x="407" y="78"/>
                  </a:cxn>
                </a:cxnLst>
                <a:rect l="0" t="0" r="r" b="b"/>
                <a:pathLst>
                  <a:path w="626" h="510">
                    <a:moveTo>
                      <a:pt x="423" y="102"/>
                    </a:moveTo>
                    <a:lnTo>
                      <a:pt x="440" y="104"/>
                    </a:lnTo>
                    <a:lnTo>
                      <a:pt x="459" y="95"/>
                    </a:lnTo>
                    <a:lnTo>
                      <a:pt x="461" y="97"/>
                    </a:lnTo>
                    <a:lnTo>
                      <a:pt x="461" y="97"/>
                    </a:lnTo>
                    <a:lnTo>
                      <a:pt x="480" y="106"/>
                    </a:lnTo>
                    <a:lnTo>
                      <a:pt x="499" y="95"/>
                    </a:lnTo>
                    <a:lnTo>
                      <a:pt x="508" y="59"/>
                    </a:lnTo>
                    <a:lnTo>
                      <a:pt x="520" y="50"/>
                    </a:lnTo>
                    <a:lnTo>
                      <a:pt x="534" y="50"/>
                    </a:lnTo>
                    <a:lnTo>
                      <a:pt x="553" y="45"/>
                    </a:lnTo>
                    <a:lnTo>
                      <a:pt x="555" y="47"/>
                    </a:lnTo>
                    <a:lnTo>
                      <a:pt x="555" y="45"/>
                    </a:lnTo>
                    <a:lnTo>
                      <a:pt x="567" y="54"/>
                    </a:lnTo>
                    <a:lnTo>
                      <a:pt x="584" y="59"/>
                    </a:lnTo>
                    <a:lnTo>
                      <a:pt x="584" y="61"/>
                    </a:lnTo>
                    <a:lnTo>
                      <a:pt x="586" y="61"/>
                    </a:lnTo>
                    <a:lnTo>
                      <a:pt x="589" y="71"/>
                    </a:lnTo>
                    <a:lnTo>
                      <a:pt x="579" y="80"/>
                    </a:lnTo>
                    <a:lnTo>
                      <a:pt x="579" y="85"/>
                    </a:lnTo>
                    <a:lnTo>
                      <a:pt x="586" y="76"/>
                    </a:lnTo>
                    <a:lnTo>
                      <a:pt x="603" y="73"/>
                    </a:lnTo>
                    <a:lnTo>
                      <a:pt x="607" y="64"/>
                    </a:lnTo>
                    <a:lnTo>
                      <a:pt x="624" y="66"/>
                    </a:lnTo>
                    <a:lnTo>
                      <a:pt x="622" y="54"/>
                    </a:lnTo>
                    <a:lnTo>
                      <a:pt x="607" y="50"/>
                    </a:lnTo>
                    <a:lnTo>
                      <a:pt x="603" y="54"/>
                    </a:lnTo>
                    <a:lnTo>
                      <a:pt x="605" y="54"/>
                    </a:lnTo>
                    <a:lnTo>
                      <a:pt x="598" y="57"/>
                    </a:lnTo>
                    <a:lnTo>
                      <a:pt x="596" y="57"/>
                    </a:lnTo>
                    <a:lnTo>
                      <a:pt x="596" y="47"/>
                    </a:lnTo>
                    <a:lnTo>
                      <a:pt x="574" y="38"/>
                    </a:lnTo>
                    <a:lnTo>
                      <a:pt x="607" y="45"/>
                    </a:lnTo>
                    <a:lnTo>
                      <a:pt x="626" y="35"/>
                    </a:lnTo>
                    <a:lnTo>
                      <a:pt x="603" y="17"/>
                    </a:lnTo>
                    <a:lnTo>
                      <a:pt x="574" y="7"/>
                    </a:lnTo>
                    <a:lnTo>
                      <a:pt x="563" y="28"/>
                    </a:lnTo>
                    <a:lnTo>
                      <a:pt x="553" y="26"/>
                    </a:lnTo>
                    <a:lnTo>
                      <a:pt x="567" y="2"/>
                    </a:lnTo>
                    <a:lnTo>
                      <a:pt x="546" y="0"/>
                    </a:lnTo>
                    <a:lnTo>
                      <a:pt x="546" y="9"/>
                    </a:lnTo>
                    <a:lnTo>
                      <a:pt x="520" y="31"/>
                    </a:lnTo>
                    <a:lnTo>
                      <a:pt x="525" y="7"/>
                    </a:lnTo>
                    <a:lnTo>
                      <a:pt x="518" y="9"/>
                    </a:lnTo>
                    <a:lnTo>
                      <a:pt x="487" y="45"/>
                    </a:lnTo>
                    <a:lnTo>
                      <a:pt x="487" y="26"/>
                    </a:lnTo>
                    <a:lnTo>
                      <a:pt x="506" y="9"/>
                    </a:lnTo>
                    <a:lnTo>
                      <a:pt x="489" y="12"/>
                    </a:lnTo>
                    <a:lnTo>
                      <a:pt x="478" y="2"/>
                    </a:lnTo>
                    <a:lnTo>
                      <a:pt x="475" y="12"/>
                    </a:lnTo>
                    <a:lnTo>
                      <a:pt x="449" y="31"/>
                    </a:lnTo>
                    <a:lnTo>
                      <a:pt x="437" y="45"/>
                    </a:lnTo>
                    <a:lnTo>
                      <a:pt x="437" y="38"/>
                    </a:lnTo>
                    <a:lnTo>
                      <a:pt x="409" y="31"/>
                    </a:lnTo>
                    <a:lnTo>
                      <a:pt x="407" y="35"/>
                    </a:lnTo>
                    <a:lnTo>
                      <a:pt x="407" y="31"/>
                    </a:lnTo>
                    <a:lnTo>
                      <a:pt x="402" y="31"/>
                    </a:lnTo>
                    <a:lnTo>
                      <a:pt x="392" y="38"/>
                    </a:lnTo>
                    <a:lnTo>
                      <a:pt x="411" y="47"/>
                    </a:lnTo>
                    <a:lnTo>
                      <a:pt x="411" y="57"/>
                    </a:lnTo>
                    <a:lnTo>
                      <a:pt x="400" y="45"/>
                    </a:lnTo>
                    <a:lnTo>
                      <a:pt x="388" y="50"/>
                    </a:lnTo>
                    <a:lnTo>
                      <a:pt x="381" y="54"/>
                    </a:lnTo>
                    <a:lnTo>
                      <a:pt x="378" y="57"/>
                    </a:lnTo>
                    <a:lnTo>
                      <a:pt x="369" y="47"/>
                    </a:lnTo>
                    <a:lnTo>
                      <a:pt x="324" y="69"/>
                    </a:lnTo>
                    <a:lnTo>
                      <a:pt x="322" y="83"/>
                    </a:lnTo>
                    <a:lnTo>
                      <a:pt x="303" y="85"/>
                    </a:lnTo>
                    <a:lnTo>
                      <a:pt x="300" y="102"/>
                    </a:lnTo>
                    <a:lnTo>
                      <a:pt x="272" y="113"/>
                    </a:lnTo>
                    <a:lnTo>
                      <a:pt x="281" y="120"/>
                    </a:lnTo>
                    <a:lnTo>
                      <a:pt x="253" y="130"/>
                    </a:lnTo>
                    <a:lnTo>
                      <a:pt x="267" y="132"/>
                    </a:lnTo>
                    <a:lnTo>
                      <a:pt x="241" y="139"/>
                    </a:lnTo>
                    <a:lnTo>
                      <a:pt x="258" y="142"/>
                    </a:lnTo>
                    <a:lnTo>
                      <a:pt x="246" y="151"/>
                    </a:lnTo>
                    <a:lnTo>
                      <a:pt x="213" y="175"/>
                    </a:lnTo>
                    <a:lnTo>
                      <a:pt x="203" y="196"/>
                    </a:lnTo>
                    <a:lnTo>
                      <a:pt x="180" y="234"/>
                    </a:lnTo>
                    <a:lnTo>
                      <a:pt x="177" y="246"/>
                    </a:lnTo>
                    <a:lnTo>
                      <a:pt x="156" y="260"/>
                    </a:lnTo>
                    <a:lnTo>
                      <a:pt x="170" y="260"/>
                    </a:lnTo>
                    <a:lnTo>
                      <a:pt x="149" y="265"/>
                    </a:lnTo>
                    <a:lnTo>
                      <a:pt x="130" y="281"/>
                    </a:lnTo>
                    <a:lnTo>
                      <a:pt x="135" y="291"/>
                    </a:lnTo>
                    <a:lnTo>
                      <a:pt x="116" y="298"/>
                    </a:lnTo>
                    <a:lnTo>
                      <a:pt x="121" y="305"/>
                    </a:lnTo>
                    <a:lnTo>
                      <a:pt x="121" y="302"/>
                    </a:lnTo>
                    <a:lnTo>
                      <a:pt x="125" y="309"/>
                    </a:lnTo>
                    <a:lnTo>
                      <a:pt x="154" y="298"/>
                    </a:lnTo>
                    <a:lnTo>
                      <a:pt x="161" y="298"/>
                    </a:lnTo>
                    <a:lnTo>
                      <a:pt x="130" y="317"/>
                    </a:lnTo>
                    <a:lnTo>
                      <a:pt x="125" y="309"/>
                    </a:lnTo>
                    <a:lnTo>
                      <a:pt x="125" y="309"/>
                    </a:lnTo>
                    <a:lnTo>
                      <a:pt x="121" y="305"/>
                    </a:lnTo>
                    <a:lnTo>
                      <a:pt x="109" y="309"/>
                    </a:lnTo>
                    <a:lnTo>
                      <a:pt x="99" y="298"/>
                    </a:lnTo>
                    <a:lnTo>
                      <a:pt x="74" y="312"/>
                    </a:lnTo>
                    <a:lnTo>
                      <a:pt x="99" y="309"/>
                    </a:lnTo>
                    <a:lnTo>
                      <a:pt x="97" y="317"/>
                    </a:lnTo>
                    <a:lnTo>
                      <a:pt x="52" y="331"/>
                    </a:lnTo>
                    <a:lnTo>
                      <a:pt x="57" y="338"/>
                    </a:lnTo>
                    <a:lnTo>
                      <a:pt x="22" y="354"/>
                    </a:lnTo>
                    <a:lnTo>
                      <a:pt x="19" y="364"/>
                    </a:lnTo>
                    <a:lnTo>
                      <a:pt x="3" y="373"/>
                    </a:lnTo>
                    <a:lnTo>
                      <a:pt x="19" y="383"/>
                    </a:lnTo>
                    <a:lnTo>
                      <a:pt x="0" y="402"/>
                    </a:lnTo>
                    <a:lnTo>
                      <a:pt x="14" y="418"/>
                    </a:lnTo>
                    <a:lnTo>
                      <a:pt x="10" y="430"/>
                    </a:lnTo>
                    <a:lnTo>
                      <a:pt x="24" y="437"/>
                    </a:lnTo>
                    <a:lnTo>
                      <a:pt x="12" y="444"/>
                    </a:lnTo>
                    <a:lnTo>
                      <a:pt x="22" y="449"/>
                    </a:lnTo>
                    <a:lnTo>
                      <a:pt x="14" y="468"/>
                    </a:lnTo>
                    <a:lnTo>
                      <a:pt x="29" y="463"/>
                    </a:lnTo>
                    <a:lnTo>
                      <a:pt x="33" y="477"/>
                    </a:lnTo>
                    <a:lnTo>
                      <a:pt x="22" y="475"/>
                    </a:lnTo>
                    <a:lnTo>
                      <a:pt x="22" y="484"/>
                    </a:lnTo>
                    <a:lnTo>
                      <a:pt x="48" y="506"/>
                    </a:lnTo>
                    <a:lnTo>
                      <a:pt x="71" y="510"/>
                    </a:lnTo>
                    <a:lnTo>
                      <a:pt x="90" y="501"/>
                    </a:lnTo>
                    <a:lnTo>
                      <a:pt x="121" y="477"/>
                    </a:lnTo>
                    <a:lnTo>
                      <a:pt x="140" y="465"/>
                    </a:lnTo>
                    <a:lnTo>
                      <a:pt x="161" y="475"/>
                    </a:lnTo>
                    <a:lnTo>
                      <a:pt x="170" y="468"/>
                    </a:lnTo>
                    <a:lnTo>
                      <a:pt x="170" y="446"/>
                    </a:lnTo>
                    <a:lnTo>
                      <a:pt x="170" y="446"/>
                    </a:lnTo>
                    <a:lnTo>
                      <a:pt x="170" y="444"/>
                    </a:lnTo>
                    <a:lnTo>
                      <a:pt x="187" y="437"/>
                    </a:lnTo>
                    <a:lnTo>
                      <a:pt x="189" y="425"/>
                    </a:lnTo>
                    <a:lnTo>
                      <a:pt x="180" y="406"/>
                    </a:lnTo>
                    <a:lnTo>
                      <a:pt x="182" y="406"/>
                    </a:lnTo>
                    <a:lnTo>
                      <a:pt x="180" y="402"/>
                    </a:lnTo>
                    <a:lnTo>
                      <a:pt x="189" y="402"/>
                    </a:lnTo>
                    <a:lnTo>
                      <a:pt x="194" y="392"/>
                    </a:lnTo>
                    <a:lnTo>
                      <a:pt x="175" y="380"/>
                    </a:lnTo>
                    <a:lnTo>
                      <a:pt x="182" y="357"/>
                    </a:lnTo>
                    <a:lnTo>
                      <a:pt x="175" y="347"/>
                    </a:lnTo>
                    <a:lnTo>
                      <a:pt x="180" y="333"/>
                    </a:lnTo>
                    <a:lnTo>
                      <a:pt x="173" y="319"/>
                    </a:lnTo>
                    <a:lnTo>
                      <a:pt x="175" y="317"/>
                    </a:lnTo>
                    <a:lnTo>
                      <a:pt x="175" y="317"/>
                    </a:lnTo>
                    <a:lnTo>
                      <a:pt x="189" y="291"/>
                    </a:lnTo>
                    <a:lnTo>
                      <a:pt x="206" y="288"/>
                    </a:lnTo>
                    <a:lnTo>
                      <a:pt x="220" y="291"/>
                    </a:lnTo>
                    <a:lnTo>
                      <a:pt x="222" y="276"/>
                    </a:lnTo>
                    <a:lnTo>
                      <a:pt x="213" y="272"/>
                    </a:lnTo>
                    <a:lnTo>
                      <a:pt x="215" y="269"/>
                    </a:lnTo>
                    <a:lnTo>
                      <a:pt x="215" y="269"/>
                    </a:lnTo>
                    <a:lnTo>
                      <a:pt x="232" y="243"/>
                    </a:lnTo>
                    <a:lnTo>
                      <a:pt x="232" y="213"/>
                    </a:lnTo>
                    <a:lnTo>
                      <a:pt x="234" y="213"/>
                    </a:lnTo>
                    <a:lnTo>
                      <a:pt x="234" y="208"/>
                    </a:lnTo>
                    <a:lnTo>
                      <a:pt x="255" y="203"/>
                    </a:lnTo>
                    <a:lnTo>
                      <a:pt x="253" y="196"/>
                    </a:lnTo>
                    <a:lnTo>
                      <a:pt x="255" y="194"/>
                    </a:lnTo>
                    <a:lnTo>
                      <a:pt x="255" y="194"/>
                    </a:lnTo>
                    <a:lnTo>
                      <a:pt x="279" y="172"/>
                    </a:lnTo>
                    <a:lnTo>
                      <a:pt x="272" y="158"/>
                    </a:lnTo>
                    <a:lnTo>
                      <a:pt x="274" y="156"/>
                    </a:lnTo>
                    <a:lnTo>
                      <a:pt x="274" y="156"/>
                    </a:lnTo>
                    <a:lnTo>
                      <a:pt x="291" y="135"/>
                    </a:lnTo>
                    <a:lnTo>
                      <a:pt x="303" y="125"/>
                    </a:lnTo>
                    <a:lnTo>
                      <a:pt x="314" y="132"/>
                    </a:lnTo>
                    <a:lnTo>
                      <a:pt x="319" y="111"/>
                    </a:lnTo>
                    <a:lnTo>
                      <a:pt x="319" y="113"/>
                    </a:lnTo>
                    <a:lnTo>
                      <a:pt x="322" y="106"/>
                    </a:lnTo>
                    <a:lnTo>
                      <a:pt x="343" y="111"/>
                    </a:lnTo>
                    <a:lnTo>
                      <a:pt x="364" y="116"/>
                    </a:lnTo>
                    <a:lnTo>
                      <a:pt x="371" y="97"/>
                    </a:lnTo>
                    <a:lnTo>
                      <a:pt x="374" y="97"/>
                    </a:lnTo>
                    <a:lnTo>
                      <a:pt x="374" y="92"/>
                    </a:lnTo>
                    <a:lnTo>
                      <a:pt x="381" y="87"/>
                    </a:lnTo>
                    <a:lnTo>
                      <a:pt x="407" y="76"/>
                    </a:lnTo>
                    <a:lnTo>
                      <a:pt x="407" y="78"/>
                    </a:lnTo>
                    <a:lnTo>
                      <a:pt x="409" y="78"/>
                    </a:lnTo>
                    <a:lnTo>
                      <a:pt x="423" y="10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1" name="Freeform 86"/>
              <p:cNvSpPr>
                <a:spLocks/>
              </p:cNvSpPr>
              <p:nvPr/>
            </p:nvSpPr>
            <p:spPr bwMode="auto">
              <a:xfrm>
                <a:off x="3406775" y="1990726"/>
                <a:ext cx="52387" cy="444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1" y="7"/>
                  </a:cxn>
                  <a:cxn ang="0">
                    <a:pos x="21" y="16"/>
                  </a:cxn>
                  <a:cxn ang="0">
                    <a:pos x="0" y="19"/>
                  </a:cxn>
                  <a:cxn ang="0">
                    <a:pos x="2" y="28"/>
                  </a:cxn>
                  <a:cxn ang="0">
                    <a:pos x="28" y="16"/>
                  </a:cxn>
                  <a:cxn ang="0">
                    <a:pos x="30" y="12"/>
                  </a:cxn>
                  <a:cxn ang="0">
                    <a:pos x="33" y="9"/>
                  </a:cxn>
                  <a:cxn ang="0">
                    <a:pos x="18" y="0"/>
                  </a:cxn>
                </a:cxnLst>
                <a:rect l="0" t="0" r="r" b="b"/>
                <a:pathLst>
                  <a:path w="33" h="28">
                    <a:moveTo>
                      <a:pt x="18" y="0"/>
                    </a:moveTo>
                    <a:lnTo>
                      <a:pt x="11" y="7"/>
                    </a:lnTo>
                    <a:lnTo>
                      <a:pt x="21" y="16"/>
                    </a:lnTo>
                    <a:lnTo>
                      <a:pt x="0" y="19"/>
                    </a:lnTo>
                    <a:lnTo>
                      <a:pt x="2" y="28"/>
                    </a:lnTo>
                    <a:lnTo>
                      <a:pt x="28" y="16"/>
                    </a:lnTo>
                    <a:lnTo>
                      <a:pt x="30" y="12"/>
                    </a:lnTo>
                    <a:lnTo>
                      <a:pt x="33" y="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2" name="Freeform 87"/>
              <p:cNvSpPr>
                <a:spLocks/>
              </p:cNvSpPr>
              <p:nvPr/>
            </p:nvSpPr>
            <p:spPr bwMode="auto">
              <a:xfrm>
                <a:off x="3286125" y="2051051"/>
                <a:ext cx="60325" cy="63500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31" y="11"/>
                  </a:cxn>
                  <a:cxn ang="0">
                    <a:pos x="21" y="26"/>
                  </a:cxn>
                  <a:cxn ang="0">
                    <a:pos x="26" y="0"/>
                  </a:cxn>
                  <a:cxn ang="0">
                    <a:pos x="9" y="19"/>
                  </a:cxn>
                  <a:cxn ang="0">
                    <a:pos x="12" y="28"/>
                  </a:cxn>
                  <a:cxn ang="0">
                    <a:pos x="0" y="40"/>
                  </a:cxn>
                  <a:cxn ang="0">
                    <a:pos x="17" y="40"/>
                  </a:cxn>
                  <a:cxn ang="0">
                    <a:pos x="38" y="26"/>
                  </a:cxn>
                </a:cxnLst>
                <a:rect l="0" t="0" r="r" b="b"/>
                <a:pathLst>
                  <a:path w="38" h="40">
                    <a:moveTo>
                      <a:pt x="38" y="26"/>
                    </a:moveTo>
                    <a:lnTo>
                      <a:pt x="31" y="11"/>
                    </a:lnTo>
                    <a:lnTo>
                      <a:pt x="21" y="26"/>
                    </a:lnTo>
                    <a:lnTo>
                      <a:pt x="26" y="0"/>
                    </a:lnTo>
                    <a:lnTo>
                      <a:pt x="9" y="19"/>
                    </a:lnTo>
                    <a:lnTo>
                      <a:pt x="12" y="28"/>
                    </a:lnTo>
                    <a:lnTo>
                      <a:pt x="0" y="40"/>
                    </a:lnTo>
                    <a:lnTo>
                      <a:pt x="17" y="40"/>
                    </a:lnTo>
                    <a:lnTo>
                      <a:pt x="38" y="2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3" name="Freeform 88"/>
              <p:cNvSpPr>
                <a:spLocks/>
              </p:cNvSpPr>
              <p:nvPr/>
            </p:nvSpPr>
            <p:spPr bwMode="auto">
              <a:xfrm>
                <a:off x="3263900" y="2068513"/>
                <a:ext cx="36512" cy="30163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5"/>
                  </a:cxn>
                  <a:cxn ang="0">
                    <a:pos x="14" y="19"/>
                  </a:cxn>
                  <a:cxn ang="0">
                    <a:pos x="23" y="17"/>
                  </a:cxn>
                  <a:cxn ang="0">
                    <a:pos x="16" y="0"/>
                  </a:cxn>
                </a:cxnLst>
                <a:rect l="0" t="0" r="r" b="b"/>
                <a:pathLst>
                  <a:path w="23" h="19">
                    <a:moveTo>
                      <a:pt x="16" y="0"/>
                    </a:moveTo>
                    <a:lnTo>
                      <a:pt x="0" y="15"/>
                    </a:lnTo>
                    <a:lnTo>
                      <a:pt x="14" y="19"/>
                    </a:lnTo>
                    <a:lnTo>
                      <a:pt x="23" y="1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4" name="Freeform 89"/>
              <p:cNvSpPr>
                <a:spLocks/>
              </p:cNvSpPr>
              <p:nvPr/>
            </p:nvSpPr>
            <p:spPr bwMode="auto">
              <a:xfrm>
                <a:off x="3357562" y="2032001"/>
                <a:ext cx="44450" cy="33338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28" y="19"/>
                  </a:cxn>
                  <a:cxn ang="0">
                    <a:pos x="23" y="0"/>
                  </a:cxn>
                  <a:cxn ang="0">
                    <a:pos x="5" y="14"/>
                  </a:cxn>
                  <a:cxn ang="0">
                    <a:pos x="0" y="21"/>
                  </a:cxn>
                </a:cxnLst>
                <a:rect l="0" t="0" r="r" b="b"/>
                <a:pathLst>
                  <a:path w="28" h="21">
                    <a:moveTo>
                      <a:pt x="0" y="21"/>
                    </a:moveTo>
                    <a:lnTo>
                      <a:pt x="28" y="19"/>
                    </a:lnTo>
                    <a:lnTo>
                      <a:pt x="23" y="0"/>
                    </a:lnTo>
                    <a:lnTo>
                      <a:pt x="5" y="14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5" name="Freeform 90"/>
              <p:cNvSpPr>
                <a:spLocks/>
              </p:cNvSpPr>
              <p:nvPr/>
            </p:nvSpPr>
            <p:spPr bwMode="auto">
              <a:xfrm>
                <a:off x="3203575" y="2106613"/>
                <a:ext cx="85725" cy="44450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31" y="12"/>
                  </a:cxn>
                  <a:cxn ang="0">
                    <a:pos x="54" y="0"/>
                  </a:cxn>
                  <a:cxn ang="0">
                    <a:pos x="19" y="9"/>
                  </a:cxn>
                  <a:cxn ang="0">
                    <a:pos x="0" y="28"/>
                  </a:cxn>
                </a:cxnLst>
                <a:rect l="0" t="0" r="r" b="b"/>
                <a:pathLst>
                  <a:path w="54" h="28">
                    <a:moveTo>
                      <a:pt x="0" y="28"/>
                    </a:moveTo>
                    <a:lnTo>
                      <a:pt x="31" y="12"/>
                    </a:lnTo>
                    <a:lnTo>
                      <a:pt x="54" y="0"/>
                    </a:lnTo>
                    <a:lnTo>
                      <a:pt x="19" y="9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6" name="Freeform 91"/>
              <p:cNvSpPr>
                <a:spLocks/>
              </p:cNvSpPr>
              <p:nvPr/>
            </p:nvSpPr>
            <p:spPr bwMode="auto">
              <a:xfrm>
                <a:off x="3454400" y="1985963"/>
                <a:ext cx="26987" cy="15875"/>
              </a:xfrm>
              <a:custGeom>
                <a:avLst/>
                <a:gdLst/>
                <a:ahLst/>
                <a:cxnLst>
                  <a:cxn ang="0">
                    <a:pos x="17" y="5"/>
                  </a:cxn>
                  <a:cxn ang="0">
                    <a:pos x="0" y="0"/>
                  </a:cxn>
                  <a:cxn ang="0">
                    <a:pos x="7" y="10"/>
                  </a:cxn>
                  <a:cxn ang="0">
                    <a:pos x="12" y="10"/>
                  </a:cxn>
                  <a:cxn ang="0">
                    <a:pos x="17" y="5"/>
                  </a:cxn>
                </a:cxnLst>
                <a:rect l="0" t="0" r="r" b="b"/>
                <a:pathLst>
                  <a:path w="17" h="10">
                    <a:moveTo>
                      <a:pt x="17" y="5"/>
                    </a:moveTo>
                    <a:lnTo>
                      <a:pt x="0" y="0"/>
                    </a:lnTo>
                    <a:lnTo>
                      <a:pt x="7" y="10"/>
                    </a:lnTo>
                    <a:lnTo>
                      <a:pt x="12" y="10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7" name="Freeform 92"/>
              <p:cNvSpPr>
                <a:spLocks/>
              </p:cNvSpPr>
              <p:nvPr/>
            </p:nvSpPr>
            <p:spPr bwMode="auto">
              <a:xfrm>
                <a:off x="3481387" y="2624138"/>
                <a:ext cx="7937" cy="31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5" y="0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8" name="Freeform 93"/>
              <p:cNvSpPr>
                <a:spLocks/>
              </p:cNvSpPr>
              <p:nvPr/>
            </p:nvSpPr>
            <p:spPr bwMode="auto">
              <a:xfrm>
                <a:off x="3489325" y="2620963"/>
                <a:ext cx="14287" cy="635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7" y="4"/>
                  </a:cxn>
                  <a:cxn ang="0">
                    <a:pos x="9" y="0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4" y="2"/>
                    </a:lnTo>
                    <a:lnTo>
                      <a:pt x="0" y="4"/>
                    </a:lnTo>
                    <a:lnTo>
                      <a:pt x="7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9" name="Freeform 94"/>
              <p:cNvSpPr>
                <a:spLocks/>
              </p:cNvSpPr>
              <p:nvPr/>
            </p:nvSpPr>
            <p:spPr bwMode="auto">
              <a:xfrm>
                <a:off x="3559175" y="2609851"/>
                <a:ext cx="15875" cy="31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10" y="0"/>
                  </a:cxn>
                  <a:cxn ang="0">
                    <a:pos x="5" y="0"/>
                  </a:cxn>
                </a:cxnLst>
                <a:rect l="0" t="0" r="r" b="b"/>
                <a:pathLst>
                  <a:path w="10" h="2">
                    <a:moveTo>
                      <a:pt x="5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1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0" name="Freeform 95"/>
              <p:cNvSpPr>
                <a:spLocks/>
              </p:cNvSpPr>
              <p:nvPr/>
            </p:nvSpPr>
            <p:spPr bwMode="auto">
              <a:xfrm>
                <a:off x="3541712" y="2620963"/>
                <a:ext cx="14287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w="9" h="2">
                    <a:moveTo>
                      <a:pt x="0" y="2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1" name="Freeform 96"/>
              <p:cNvSpPr>
                <a:spLocks/>
              </p:cNvSpPr>
              <p:nvPr/>
            </p:nvSpPr>
            <p:spPr bwMode="auto">
              <a:xfrm>
                <a:off x="3465512" y="2609851"/>
                <a:ext cx="30162" cy="1428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2"/>
                  </a:cxn>
                  <a:cxn ang="0">
                    <a:pos x="10" y="9"/>
                  </a:cxn>
                  <a:cxn ang="0">
                    <a:pos x="19" y="2"/>
                  </a:cxn>
                  <a:cxn ang="0">
                    <a:pos x="12" y="0"/>
                  </a:cxn>
                </a:cxnLst>
                <a:rect l="0" t="0" r="r" b="b"/>
                <a:pathLst>
                  <a:path w="19" h="9">
                    <a:moveTo>
                      <a:pt x="12" y="0"/>
                    </a:moveTo>
                    <a:lnTo>
                      <a:pt x="0" y="2"/>
                    </a:lnTo>
                    <a:lnTo>
                      <a:pt x="10" y="9"/>
                    </a:lnTo>
                    <a:lnTo>
                      <a:pt x="19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2" name="Freeform 97"/>
              <p:cNvSpPr>
                <a:spLocks/>
              </p:cNvSpPr>
              <p:nvPr/>
            </p:nvSpPr>
            <p:spPr bwMode="auto">
              <a:xfrm>
                <a:off x="3517900" y="2433638"/>
                <a:ext cx="12700" cy="6350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8" y="0"/>
                  </a:cxn>
                  <a:cxn ang="0">
                    <a:pos x="0" y="2"/>
                  </a:cxn>
                  <a:cxn ang="0">
                    <a:pos x="8" y="4"/>
                  </a:cxn>
                  <a:cxn ang="0">
                    <a:pos x="8" y="2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3" name="Freeform 98"/>
              <p:cNvSpPr>
                <a:spLocks/>
              </p:cNvSpPr>
              <p:nvPr/>
            </p:nvSpPr>
            <p:spPr bwMode="auto">
              <a:xfrm>
                <a:off x="3654425" y="2324101"/>
                <a:ext cx="11112" cy="793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7" y="2"/>
                  </a:cxn>
                  <a:cxn ang="0">
                    <a:pos x="2" y="0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7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4" name="Freeform 99"/>
              <p:cNvSpPr>
                <a:spLocks/>
              </p:cNvSpPr>
              <p:nvPr/>
            </p:nvSpPr>
            <p:spPr bwMode="auto">
              <a:xfrm>
                <a:off x="3503612" y="2001838"/>
                <a:ext cx="412750" cy="625475"/>
              </a:xfrm>
              <a:custGeom>
                <a:avLst/>
                <a:gdLst/>
                <a:ahLst/>
                <a:cxnLst>
                  <a:cxn ang="0">
                    <a:pos x="222" y="255"/>
                  </a:cxn>
                  <a:cxn ang="0">
                    <a:pos x="222" y="231"/>
                  </a:cxn>
                  <a:cxn ang="0">
                    <a:pos x="215" y="210"/>
                  </a:cxn>
                  <a:cxn ang="0">
                    <a:pos x="213" y="208"/>
                  </a:cxn>
                  <a:cxn ang="0">
                    <a:pos x="215" y="184"/>
                  </a:cxn>
                  <a:cxn ang="0">
                    <a:pos x="222" y="165"/>
                  </a:cxn>
                  <a:cxn ang="0">
                    <a:pos x="201" y="127"/>
                  </a:cxn>
                  <a:cxn ang="0">
                    <a:pos x="208" y="85"/>
                  </a:cxn>
                  <a:cxn ang="0">
                    <a:pos x="194" y="80"/>
                  </a:cxn>
                  <a:cxn ang="0">
                    <a:pos x="184" y="64"/>
                  </a:cxn>
                  <a:cxn ang="0">
                    <a:pos x="196" y="40"/>
                  </a:cxn>
                  <a:cxn ang="0">
                    <a:pos x="206" y="26"/>
                  </a:cxn>
                  <a:cxn ang="0">
                    <a:pos x="201" y="16"/>
                  </a:cxn>
                  <a:cxn ang="0">
                    <a:pos x="184" y="9"/>
                  </a:cxn>
                  <a:cxn ang="0">
                    <a:pos x="172" y="2"/>
                  </a:cxn>
                  <a:cxn ang="0">
                    <a:pos x="142" y="7"/>
                  </a:cxn>
                  <a:cxn ang="0">
                    <a:pos x="118" y="52"/>
                  </a:cxn>
                  <a:cxn ang="0">
                    <a:pos x="97" y="61"/>
                  </a:cxn>
                  <a:cxn ang="0">
                    <a:pos x="78" y="52"/>
                  </a:cxn>
                  <a:cxn ang="0">
                    <a:pos x="40" y="57"/>
                  </a:cxn>
                  <a:cxn ang="0">
                    <a:pos x="26" y="33"/>
                  </a:cxn>
                  <a:cxn ang="0">
                    <a:pos x="0" y="45"/>
                  </a:cxn>
                  <a:cxn ang="0">
                    <a:pos x="54" y="71"/>
                  </a:cxn>
                  <a:cxn ang="0">
                    <a:pos x="66" y="109"/>
                  </a:cxn>
                  <a:cxn ang="0">
                    <a:pos x="73" y="151"/>
                  </a:cxn>
                  <a:cxn ang="0">
                    <a:pos x="113" y="187"/>
                  </a:cxn>
                  <a:cxn ang="0">
                    <a:pos x="97" y="213"/>
                  </a:cxn>
                  <a:cxn ang="0">
                    <a:pos x="50" y="253"/>
                  </a:cxn>
                  <a:cxn ang="0">
                    <a:pos x="24" y="274"/>
                  </a:cxn>
                  <a:cxn ang="0">
                    <a:pos x="17" y="321"/>
                  </a:cxn>
                  <a:cxn ang="0">
                    <a:pos x="17" y="357"/>
                  </a:cxn>
                  <a:cxn ang="0">
                    <a:pos x="28" y="380"/>
                  </a:cxn>
                  <a:cxn ang="0">
                    <a:pos x="54" y="392"/>
                  </a:cxn>
                  <a:cxn ang="0">
                    <a:pos x="76" y="394"/>
                  </a:cxn>
                  <a:cxn ang="0">
                    <a:pos x="125" y="385"/>
                  </a:cxn>
                  <a:cxn ang="0">
                    <a:pos x="172" y="373"/>
                  </a:cxn>
                  <a:cxn ang="0">
                    <a:pos x="253" y="302"/>
                  </a:cxn>
                  <a:cxn ang="0">
                    <a:pos x="250" y="276"/>
                  </a:cxn>
                  <a:cxn ang="0">
                    <a:pos x="224" y="257"/>
                  </a:cxn>
                </a:cxnLst>
                <a:rect l="0" t="0" r="r" b="b"/>
                <a:pathLst>
                  <a:path w="260" h="394">
                    <a:moveTo>
                      <a:pt x="224" y="257"/>
                    </a:moveTo>
                    <a:lnTo>
                      <a:pt x="222" y="255"/>
                    </a:lnTo>
                    <a:lnTo>
                      <a:pt x="234" y="246"/>
                    </a:lnTo>
                    <a:lnTo>
                      <a:pt x="222" y="231"/>
                    </a:lnTo>
                    <a:lnTo>
                      <a:pt x="224" y="215"/>
                    </a:lnTo>
                    <a:lnTo>
                      <a:pt x="215" y="210"/>
                    </a:lnTo>
                    <a:lnTo>
                      <a:pt x="215" y="210"/>
                    </a:lnTo>
                    <a:lnTo>
                      <a:pt x="213" y="208"/>
                    </a:lnTo>
                    <a:lnTo>
                      <a:pt x="220" y="198"/>
                    </a:lnTo>
                    <a:lnTo>
                      <a:pt x="215" y="184"/>
                    </a:lnTo>
                    <a:lnTo>
                      <a:pt x="224" y="179"/>
                    </a:lnTo>
                    <a:lnTo>
                      <a:pt x="222" y="165"/>
                    </a:lnTo>
                    <a:lnTo>
                      <a:pt x="201" y="132"/>
                    </a:lnTo>
                    <a:lnTo>
                      <a:pt x="201" y="127"/>
                    </a:lnTo>
                    <a:lnTo>
                      <a:pt x="222" y="101"/>
                    </a:lnTo>
                    <a:lnTo>
                      <a:pt x="208" y="85"/>
                    </a:lnTo>
                    <a:lnTo>
                      <a:pt x="194" y="80"/>
                    </a:lnTo>
                    <a:lnTo>
                      <a:pt x="194" y="80"/>
                    </a:lnTo>
                    <a:lnTo>
                      <a:pt x="191" y="80"/>
                    </a:lnTo>
                    <a:lnTo>
                      <a:pt x="184" y="64"/>
                    </a:lnTo>
                    <a:lnTo>
                      <a:pt x="196" y="45"/>
                    </a:lnTo>
                    <a:lnTo>
                      <a:pt x="196" y="40"/>
                    </a:lnTo>
                    <a:lnTo>
                      <a:pt x="196" y="35"/>
                    </a:lnTo>
                    <a:lnTo>
                      <a:pt x="206" y="26"/>
                    </a:lnTo>
                    <a:lnTo>
                      <a:pt x="203" y="16"/>
                    </a:lnTo>
                    <a:lnTo>
                      <a:pt x="201" y="16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72" y="0"/>
                    </a:lnTo>
                    <a:lnTo>
                      <a:pt x="172" y="2"/>
                    </a:lnTo>
                    <a:lnTo>
                      <a:pt x="154" y="7"/>
                    </a:lnTo>
                    <a:lnTo>
                      <a:pt x="142" y="7"/>
                    </a:lnTo>
                    <a:lnTo>
                      <a:pt x="128" y="16"/>
                    </a:lnTo>
                    <a:lnTo>
                      <a:pt x="118" y="52"/>
                    </a:lnTo>
                    <a:lnTo>
                      <a:pt x="102" y="64"/>
                    </a:lnTo>
                    <a:lnTo>
                      <a:pt x="97" y="61"/>
                    </a:lnTo>
                    <a:lnTo>
                      <a:pt x="78" y="52"/>
                    </a:lnTo>
                    <a:lnTo>
                      <a:pt x="78" y="52"/>
                    </a:lnTo>
                    <a:lnTo>
                      <a:pt x="59" y="61"/>
                    </a:lnTo>
                    <a:lnTo>
                      <a:pt x="40" y="57"/>
                    </a:lnTo>
                    <a:lnTo>
                      <a:pt x="40" y="57"/>
                    </a:lnTo>
                    <a:lnTo>
                      <a:pt x="26" y="33"/>
                    </a:lnTo>
                    <a:lnTo>
                      <a:pt x="24" y="33"/>
                    </a:lnTo>
                    <a:lnTo>
                      <a:pt x="0" y="45"/>
                    </a:lnTo>
                    <a:lnTo>
                      <a:pt x="35" y="66"/>
                    </a:lnTo>
                    <a:lnTo>
                      <a:pt x="54" y="71"/>
                    </a:lnTo>
                    <a:lnTo>
                      <a:pt x="73" y="90"/>
                    </a:lnTo>
                    <a:lnTo>
                      <a:pt x="66" y="109"/>
                    </a:lnTo>
                    <a:lnTo>
                      <a:pt x="78" y="137"/>
                    </a:lnTo>
                    <a:lnTo>
                      <a:pt x="73" y="151"/>
                    </a:lnTo>
                    <a:lnTo>
                      <a:pt x="85" y="175"/>
                    </a:lnTo>
                    <a:lnTo>
                      <a:pt x="113" y="187"/>
                    </a:lnTo>
                    <a:lnTo>
                      <a:pt x="109" y="215"/>
                    </a:lnTo>
                    <a:lnTo>
                      <a:pt x="97" y="213"/>
                    </a:lnTo>
                    <a:lnTo>
                      <a:pt x="66" y="250"/>
                    </a:lnTo>
                    <a:lnTo>
                      <a:pt x="50" y="253"/>
                    </a:lnTo>
                    <a:lnTo>
                      <a:pt x="40" y="272"/>
                    </a:lnTo>
                    <a:lnTo>
                      <a:pt x="24" y="274"/>
                    </a:lnTo>
                    <a:lnTo>
                      <a:pt x="17" y="290"/>
                    </a:lnTo>
                    <a:lnTo>
                      <a:pt x="17" y="321"/>
                    </a:lnTo>
                    <a:lnTo>
                      <a:pt x="24" y="333"/>
                    </a:lnTo>
                    <a:lnTo>
                      <a:pt x="17" y="357"/>
                    </a:lnTo>
                    <a:lnTo>
                      <a:pt x="24" y="376"/>
                    </a:lnTo>
                    <a:lnTo>
                      <a:pt x="28" y="380"/>
                    </a:lnTo>
                    <a:lnTo>
                      <a:pt x="54" y="383"/>
                    </a:lnTo>
                    <a:lnTo>
                      <a:pt x="54" y="392"/>
                    </a:lnTo>
                    <a:lnTo>
                      <a:pt x="54" y="394"/>
                    </a:lnTo>
                    <a:lnTo>
                      <a:pt x="76" y="394"/>
                    </a:lnTo>
                    <a:lnTo>
                      <a:pt x="109" y="385"/>
                    </a:lnTo>
                    <a:lnTo>
                      <a:pt x="125" y="385"/>
                    </a:lnTo>
                    <a:lnTo>
                      <a:pt x="156" y="373"/>
                    </a:lnTo>
                    <a:lnTo>
                      <a:pt x="172" y="373"/>
                    </a:lnTo>
                    <a:lnTo>
                      <a:pt x="203" y="347"/>
                    </a:lnTo>
                    <a:lnTo>
                      <a:pt x="253" y="302"/>
                    </a:lnTo>
                    <a:lnTo>
                      <a:pt x="260" y="286"/>
                    </a:lnTo>
                    <a:lnTo>
                      <a:pt x="250" y="276"/>
                    </a:lnTo>
                    <a:lnTo>
                      <a:pt x="224" y="257"/>
                    </a:lnTo>
                    <a:lnTo>
                      <a:pt x="224" y="25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5" name="Freeform 100"/>
              <p:cNvSpPr>
                <a:spLocks/>
              </p:cNvSpPr>
              <p:nvPr/>
            </p:nvSpPr>
            <p:spPr bwMode="auto">
              <a:xfrm>
                <a:off x="3575050" y="2620963"/>
                <a:ext cx="14287" cy="142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9"/>
                  </a:cxn>
                  <a:cxn ang="0">
                    <a:pos x="9" y="2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9">
                    <a:moveTo>
                      <a:pt x="0" y="4"/>
                    </a:moveTo>
                    <a:lnTo>
                      <a:pt x="0" y="9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6" name="Freeform 101"/>
              <p:cNvSpPr>
                <a:spLocks/>
              </p:cNvSpPr>
              <p:nvPr/>
            </p:nvSpPr>
            <p:spPr bwMode="auto">
              <a:xfrm>
                <a:off x="4891087" y="6015038"/>
                <a:ext cx="15875" cy="1428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9"/>
                  </a:cxn>
                  <a:cxn ang="0">
                    <a:pos x="10" y="9"/>
                  </a:cxn>
                  <a:cxn ang="0">
                    <a:pos x="10" y="2"/>
                  </a:cxn>
                  <a:cxn ang="0">
                    <a:pos x="5" y="0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lnTo>
                      <a:pt x="0" y="9"/>
                    </a:lnTo>
                    <a:lnTo>
                      <a:pt x="10" y="9"/>
                    </a:lnTo>
                    <a:lnTo>
                      <a:pt x="1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7" name="Freeform 102"/>
              <p:cNvSpPr>
                <a:spLocks/>
              </p:cNvSpPr>
              <p:nvPr/>
            </p:nvSpPr>
            <p:spPr bwMode="auto">
              <a:xfrm>
                <a:off x="3402012" y="2751138"/>
                <a:ext cx="33337" cy="52388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2" y="24"/>
                  </a:cxn>
                  <a:cxn ang="0">
                    <a:pos x="21" y="0"/>
                  </a:cxn>
                  <a:cxn ang="0">
                    <a:pos x="0" y="12"/>
                  </a:cxn>
                  <a:cxn ang="0">
                    <a:pos x="3" y="33"/>
                  </a:cxn>
                </a:cxnLst>
                <a:rect l="0" t="0" r="r" b="b"/>
                <a:pathLst>
                  <a:path w="21" h="33">
                    <a:moveTo>
                      <a:pt x="3" y="33"/>
                    </a:moveTo>
                    <a:lnTo>
                      <a:pt x="12" y="24"/>
                    </a:lnTo>
                    <a:lnTo>
                      <a:pt x="21" y="0"/>
                    </a:lnTo>
                    <a:lnTo>
                      <a:pt x="0" y="12"/>
                    </a:lnTo>
                    <a:lnTo>
                      <a:pt x="3" y="3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8" name="Rectangle 103"/>
              <p:cNvSpPr>
                <a:spLocks noChangeArrowheads="1"/>
              </p:cNvSpPr>
              <p:nvPr/>
            </p:nvSpPr>
            <p:spPr bwMode="auto">
              <a:xfrm>
                <a:off x="3556000" y="2301876"/>
                <a:ext cx="3175" cy="7938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9" name="Freeform 104"/>
              <p:cNvSpPr>
                <a:spLocks/>
              </p:cNvSpPr>
              <p:nvPr/>
            </p:nvSpPr>
            <p:spPr bwMode="auto">
              <a:xfrm>
                <a:off x="3154362" y="2744788"/>
                <a:ext cx="4762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0" name="Freeform 105"/>
              <p:cNvSpPr>
                <a:spLocks/>
              </p:cNvSpPr>
              <p:nvPr/>
            </p:nvSpPr>
            <p:spPr bwMode="auto">
              <a:xfrm>
                <a:off x="3413125" y="2684463"/>
                <a:ext cx="4762" cy="79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1" name="Freeform 106"/>
              <p:cNvSpPr>
                <a:spLocks/>
              </p:cNvSpPr>
              <p:nvPr/>
            </p:nvSpPr>
            <p:spPr bwMode="auto">
              <a:xfrm>
                <a:off x="3135312" y="2076451"/>
                <a:ext cx="495300" cy="814388"/>
              </a:xfrm>
              <a:custGeom>
                <a:avLst/>
                <a:gdLst/>
                <a:ahLst/>
                <a:cxnLst>
                  <a:cxn ang="0">
                    <a:pos x="213" y="28"/>
                  </a:cxn>
                  <a:cxn ang="0">
                    <a:pos x="168" y="21"/>
                  </a:cxn>
                  <a:cxn ang="0">
                    <a:pos x="163" y="40"/>
                  </a:cxn>
                  <a:cxn ang="0">
                    <a:pos x="149" y="38"/>
                  </a:cxn>
                  <a:cxn ang="0">
                    <a:pos x="123" y="64"/>
                  </a:cxn>
                  <a:cxn ang="0">
                    <a:pos x="128" y="80"/>
                  </a:cxn>
                  <a:cxn ang="0">
                    <a:pos x="104" y="102"/>
                  </a:cxn>
                  <a:cxn ang="0">
                    <a:pos x="104" y="111"/>
                  </a:cxn>
                  <a:cxn ang="0">
                    <a:pos x="83" y="121"/>
                  </a:cxn>
                  <a:cxn ang="0">
                    <a:pos x="81" y="151"/>
                  </a:cxn>
                  <a:cxn ang="0">
                    <a:pos x="64" y="177"/>
                  </a:cxn>
                  <a:cxn ang="0">
                    <a:pos x="71" y="184"/>
                  </a:cxn>
                  <a:cxn ang="0">
                    <a:pos x="69" y="203"/>
                  </a:cxn>
                  <a:cxn ang="0">
                    <a:pos x="38" y="203"/>
                  </a:cxn>
                  <a:cxn ang="0">
                    <a:pos x="22" y="227"/>
                  </a:cxn>
                  <a:cxn ang="0">
                    <a:pos x="24" y="255"/>
                  </a:cxn>
                  <a:cxn ang="0">
                    <a:pos x="24" y="288"/>
                  </a:cxn>
                  <a:cxn ang="0">
                    <a:pos x="38" y="310"/>
                  </a:cxn>
                  <a:cxn ang="0">
                    <a:pos x="31" y="314"/>
                  </a:cxn>
                  <a:cxn ang="0">
                    <a:pos x="38" y="333"/>
                  </a:cxn>
                  <a:cxn ang="0">
                    <a:pos x="34" y="350"/>
                  </a:cxn>
                  <a:cxn ang="0">
                    <a:pos x="19" y="354"/>
                  </a:cxn>
                  <a:cxn ang="0">
                    <a:pos x="19" y="378"/>
                  </a:cxn>
                  <a:cxn ang="0">
                    <a:pos x="0" y="388"/>
                  </a:cxn>
                  <a:cxn ang="0">
                    <a:pos x="19" y="411"/>
                  </a:cxn>
                  <a:cxn ang="0">
                    <a:pos x="12" y="418"/>
                  </a:cxn>
                  <a:cxn ang="0">
                    <a:pos x="19" y="416"/>
                  </a:cxn>
                  <a:cxn ang="0">
                    <a:pos x="17" y="418"/>
                  </a:cxn>
                  <a:cxn ang="0">
                    <a:pos x="31" y="458"/>
                  </a:cxn>
                  <a:cxn ang="0">
                    <a:pos x="34" y="480"/>
                  </a:cxn>
                  <a:cxn ang="0">
                    <a:pos x="74" y="513"/>
                  </a:cxn>
                  <a:cxn ang="0">
                    <a:pos x="88" y="487"/>
                  </a:cxn>
                  <a:cxn ang="0">
                    <a:pos x="126" y="468"/>
                  </a:cxn>
                  <a:cxn ang="0">
                    <a:pos x="137" y="456"/>
                  </a:cxn>
                  <a:cxn ang="0">
                    <a:pos x="135" y="440"/>
                  </a:cxn>
                  <a:cxn ang="0">
                    <a:pos x="137" y="425"/>
                  </a:cxn>
                  <a:cxn ang="0">
                    <a:pos x="175" y="380"/>
                  </a:cxn>
                  <a:cxn ang="0">
                    <a:pos x="185" y="343"/>
                  </a:cxn>
                  <a:cxn ang="0">
                    <a:pos x="161" y="331"/>
                  </a:cxn>
                  <a:cxn ang="0">
                    <a:pos x="142" y="300"/>
                  </a:cxn>
                  <a:cxn ang="0">
                    <a:pos x="149" y="260"/>
                  </a:cxn>
                  <a:cxn ang="0">
                    <a:pos x="178" y="243"/>
                  </a:cxn>
                  <a:cxn ang="0">
                    <a:pos x="189" y="234"/>
                  </a:cxn>
                  <a:cxn ang="0">
                    <a:pos x="206" y="225"/>
                  </a:cxn>
                  <a:cxn ang="0">
                    <a:pos x="249" y="184"/>
                  </a:cxn>
                  <a:cxn ang="0">
                    <a:pos x="256" y="142"/>
                  </a:cxn>
                  <a:cxn ang="0">
                    <a:pos x="312" y="130"/>
                  </a:cxn>
                  <a:cxn ang="0">
                    <a:pos x="305" y="92"/>
                  </a:cxn>
                  <a:cxn ang="0">
                    <a:pos x="298" y="45"/>
                  </a:cxn>
                  <a:cxn ang="0">
                    <a:pos x="263" y="24"/>
                  </a:cxn>
                  <a:cxn ang="0">
                    <a:pos x="223" y="5"/>
                  </a:cxn>
                  <a:cxn ang="0">
                    <a:pos x="213" y="24"/>
                  </a:cxn>
                </a:cxnLst>
                <a:rect l="0" t="0" r="r" b="b"/>
                <a:pathLst>
                  <a:path w="312" h="513">
                    <a:moveTo>
                      <a:pt x="213" y="24"/>
                    </a:moveTo>
                    <a:lnTo>
                      <a:pt x="213" y="28"/>
                    </a:lnTo>
                    <a:lnTo>
                      <a:pt x="189" y="24"/>
                    </a:lnTo>
                    <a:lnTo>
                      <a:pt x="168" y="21"/>
                    </a:lnTo>
                    <a:lnTo>
                      <a:pt x="168" y="19"/>
                    </a:lnTo>
                    <a:lnTo>
                      <a:pt x="163" y="40"/>
                    </a:lnTo>
                    <a:lnTo>
                      <a:pt x="161" y="45"/>
                    </a:lnTo>
                    <a:lnTo>
                      <a:pt x="149" y="38"/>
                    </a:lnTo>
                    <a:lnTo>
                      <a:pt x="137" y="47"/>
                    </a:lnTo>
                    <a:lnTo>
                      <a:pt x="123" y="64"/>
                    </a:lnTo>
                    <a:lnTo>
                      <a:pt x="121" y="66"/>
                    </a:lnTo>
                    <a:lnTo>
                      <a:pt x="128" y="80"/>
                    </a:lnTo>
                    <a:lnTo>
                      <a:pt x="128" y="83"/>
                    </a:lnTo>
                    <a:lnTo>
                      <a:pt x="104" y="102"/>
                    </a:lnTo>
                    <a:lnTo>
                      <a:pt x="102" y="104"/>
                    </a:lnTo>
                    <a:lnTo>
                      <a:pt x="104" y="111"/>
                    </a:lnTo>
                    <a:lnTo>
                      <a:pt x="107" y="114"/>
                    </a:lnTo>
                    <a:lnTo>
                      <a:pt x="83" y="121"/>
                    </a:lnTo>
                    <a:lnTo>
                      <a:pt x="81" y="12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4" y="177"/>
                    </a:lnTo>
                    <a:lnTo>
                      <a:pt x="62" y="180"/>
                    </a:lnTo>
                    <a:lnTo>
                      <a:pt x="71" y="184"/>
                    </a:lnTo>
                    <a:lnTo>
                      <a:pt x="69" y="199"/>
                    </a:lnTo>
                    <a:lnTo>
                      <a:pt x="69" y="203"/>
                    </a:lnTo>
                    <a:lnTo>
                      <a:pt x="52" y="199"/>
                    </a:lnTo>
                    <a:lnTo>
                      <a:pt x="38" y="203"/>
                    </a:lnTo>
                    <a:lnTo>
                      <a:pt x="24" y="225"/>
                    </a:lnTo>
                    <a:lnTo>
                      <a:pt x="22" y="227"/>
                    </a:lnTo>
                    <a:lnTo>
                      <a:pt x="29" y="241"/>
                    </a:lnTo>
                    <a:lnTo>
                      <a:pt x="24" y="255"/>
                    </a:lnTo>
                    <a:lnTo>
                      <a:pt x="31" y="265"/>
                    </a:lnTo>
                    <a:lnTo>
                      <a:pt x="24" y="288"/>
                    </a:lnTo>
                    <a:lnTo>
                      <a:pt x="43" y="300"/>
                    </a:lnTo>
                    <a:lnTo>
                      <a:pt x="38" y="310"/>
                    </a:lnTo>
                    <a:lnTo>
                      <a:pt x="38" y="314"/>
                    </a:lnTo>
                    <a:lnTo>
                      <a:pt x="31" y="314"/>
                    </a:lnTo>
                    <a:lnTo>
                      <a:pt x="29" y="314"/>
                    </a:lnTo>
                    <a:lnTo>
                      <a:pt x="38" y="333"/>
                    </a:lnTo>
                    <a:lnTo>
                      <a:pt x="36" y="345"/>
                    </a:lnTo>
                    <a:lnTo>
                      <a:pt x="34" y="350"/>
                    </a:lnTo>
                    <a:lnTo>
                      <a:pt x="19" y="354"/>
                    </a:lnTo>
                    <a:lnTo>
                      <a:pt x="19" y="354"/>
                    </a:lnTo>
                    <a:lnTo>
                      <a:pt x="19" y="376"/>
                    </a:lnTo>
                    <a:lnTo>
                      <a:pt x="19" y="378"/>
                    </a:lnTo>
                    <a:lnTo>
                      <a:pt x="10" y="388"/>
                    </a:lnTo>
                    <a:lnTo>
                      <a:pt x="0" y="388"/>
                    </a:lnTo>
                    <a:lnTo>
                      <a:pt x="3" y="411"/>
                    </a:lnTo>
                    <a:lnTo>
                      <a:pt x="19" y="411"/>
                    </a:lnTo>
                    <a:lnTo>
                      <a:pt x="10" y="418"/>
                    </a:lnTo>
                    <a:lnTo>
                      <a:pt x="12" y="418"/>
                    </a:lnTo>
                    <a:lnTo>
                      <a:pt x="17" y="418"/>
                    </a:lnTo>
                    <a:lnTo>
                      <a:pt x="19" y="416"/>
                    </a:lnTo>
                    <a:lnTo>
                      <a:pt x="19" y="418"/>
                    </a:lnTo>
                    <a:lnTo>
                      <a:pt x="17" y="418"/>
                    </a:lnTo>
                    <a:lnTo>
                      <a:pt x="15" y="428"/>
                    </a:lnTo>
                    <a:lnTo>
                      <a:pt x="31" y="458"/>
                    </a:lnTo>
                    <a:lnTo>
                      <a:pt x="43" y="468"/>
                    </a:lnTo>
                    <a:lnTo>
                      <a:pt x="34" y="480"/>
                    </a:lnTo>
                    <a:lnTo>
                      <a:pt x="48" y="508"/>
                    </a:lnTo>
                    <a:lnTo>
                      <a:pt x="74" y="513"/>
                    </a:lnTo>
                    <a:lnTo>
                      <a:pt x="74" y="496"/>
                    </a:lnTo>
                    <a:lnTo>
                      <a:pt x="88" y="487"/>
                    </a:lnTo>
                    <a:lnTo>
                      <a:pt x="112" y="487"/>
                    </a:lnTo>
                    <a:lnTo>
                      <a:pt x="126" y="468"/>
                    </a:lnTo>
                    <a:lnTo>
                      <a:pt x="128" y="480"/>
                    </a:lnTo>
                    <a:lnTo>
                      <a:pt x="137" y="456"/>
                    </a:lnTo>
                    <a:lnTo>
                      <a:pt x="128" y="449"/>
                    </a:lnTo>
                    <a:lnTo>
                      <a:pt x="135" y="440"/>
                    </a:lnTo>
                    <a:lnTo>
                      <a:pt x="128" y="425"/>
                    </a:lnTo>
                    <a:lnTo>
                      <a:pt x="137" y="425"/>
                    </a:lnTo>
                    <a:lnTo>
                      <a:pt x="135" y="402"/>
                    </a:lnTo>
                    <a:lnTo>
                      <a:pt x="175" y="380"/>
                    </a:lnTo>
                    <a:lnTo>
                      <a:pt x="189" y="362"/>
                    </a:lnTo>
                    <a:lnTo>
                      <a:pt x="185" y="343"/>
                    </a:lnTo>
                    <a:lnTo>
                      <a:pt x="178" y="345"/>
                    </a:lnTo>
                    <a:lnTo>
                      <a:pt x="161" y="331"/>
                    </a:lnTo>
                    <a:lnTo>
                      <a:pt x="149" y="324"/>
                    </a:lnTo>
                    <a:lnTo>
                      <a:pt x="142" y="300"/>
                    </a:lnTo>
                    <a:lnTo>
                      <a:pt x="156" y="269"/>
                    </a:lnTo>
                    <a:lnTo>
                      <a:pt x="149" y="260"/>
                    </a:lnTo>
                    <a:lnTo>
                      <a:pt x="161" y="260"/>
                    </a:lnTo>
                    <a:lnTo>
                      <a:pt x="178" y="243"/>
                    </a:lnTo>
                    <a:lnTo>
                      <a:pt x="178" y="234"/>
                    </a:lnTo>
                    <a:lnTo>
                      <a:pt x="189" y="234"/>
                    </a:lnTo>
                    <a:lnTo>
                      <a:pt x="199" y="217"/>
                    </a:lnTo>
                    <a:lnTo>
                      <a:pt x="206" y="225"/>
                    </a:lnTo>
                    <a:lnTo>
                      <a:pt x="230" y="206"/>
                    </a:lnTo>
                    <a:lnTo>
                      <a:pt x="249" y="184"/>
                    </a:lnTo>
                    <a:lnTo>
                      <a:pt x="239" y="177"/>
                    </a:lnTo>
                    <a:lnTo>
                      <a:pt x="256" y="142"/>
                    </a:lnTo>
                    <a:lnTo>
                      <a:pt x="277" y="132"/>
                    </a:lnTo>
                    <a:lnTo>
                      <a:pt x="312" y="130"/>
                    </a:lnTo>
                    <a:lnTo>
                      <a:pt x="298" y="109"/>
                    </a:lnTo>
                    <a:lnTo>
                      <a:pt x="305" y="92"/>
                    </a:lnTo>
                    <a:lnTo>
                      <a:pt x="293" y="64"/>
                    </a:lnTo>
                    <a:lnTo>
                      <a:pt x="298" y="45"/>
                    </a:lnTo>
                    <a:lnTo>
                      <a:pt x="282" y="26"/>
                    </a:lnTo>
                    <a:lnTo>
                      <a:pt x="263" y="24"/>
                    </a:lnTo>
                    <a:lnTo>
                      <a:pt x="227" y="0"/>
                    </a:lnTo>
                    <a:lnTo>
                      <a:pt x="223" y="5"/>
                    </a:lnTo>
                    <a:lnTo>
                      <a:pt x="220" y="5"/>
                    </a:lnTo>
                    <a:lnTo>
                      <a:pt x="213" y="2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2" name="Freeform 107"/>
              <p:cNvSpPr>
                <a:spLocks/>
              </p:cNvSpPr>
              <p:nvPr/>
            </p:nvSpPr>
            <p:spPr bwMode="auto">
              <a:xfrm>
                <a:off x="3600450" y="2651126"/>
                <a:ext cx="180975" cy="119063"/>
              </a:xfrm>
              <a:custGeom>
                <a:avLst/>
                <a:gdLst/>
                <a:ahLst/>
                <a:cxnLst>
                  <a:cxn ang="0">
                    <a:pos x="107" y="16"/>
                  </a:cxn>
                  <a:cxn ang="0">
                    <a:pos x="109" y="11"/>
                  </a:cxn>
                  <a:cxn ang="0">
                    <a:pos x="114" y="9"/>
                  </a:cxn>
                  <a:cxn ang="0">
                    <a:pos x="114" y="4"/>
                  </a:cxn>
                  <a:cxn ang="0">
                    <a:pos x="109" y="4"/>
                  </a:cxn>
                  <a:cxn ang="0">
                    <a:pos x="81" y="4"/>
                  </a:cxn>
                  <a:cxn ang="0">
                    <a:pos x="62" y="0"/>
                  </a:cxn>
                  <a:cxn ang="0">
                    <a:pos x="29" y="4"/>
                  </a:cxn>
                  <a:cxn ang="0">
                    <a:pos x="0" y="16"/>
                  </a:cxn>
                  <a:cxn ang="0">
                    <a:pos x="3" y="37"/>
                  </a:cxn>
                  <a:cxn ang="0">
                    <a:pos x="15" y="49"/>
                  </a:cxn>
                  <a:cxn ang="0">
                    <a:pos x="29" y="49"/>
                  </a:cxn>
                  <a:cxn ang="0">
                    <a:pos x="22" y="66"/>
                  </a:cxn>
                  <a:cxn ang="0">
                    <a:pos x="43" y="54"/>
                  </a:cxn>
                  <a:cxn ang="0">
                    <a:pos x="76" y="75"/>
                  </a:cxn>
                  <a:cxn ang="0">
                    <a:pos x="95" y="75"/>
                  </a:cxn>
                  <a:cxn ang="0">
                    <a:pos x="97" y="66"/>
                  </a:cxn>
                  <a:cxn ang="0">
                    <a:pos x="100" y="59"/>
                  </a:cxn>
                  <a:cxn ang="0">
                    <a:pos x="85" y="28"/>
                  </a:cxn>
                  <a:cxn ang="0">
                    <a:pos x="104" y="21"/>
                  </a:cxn>
                  <a:cxn ang="0">
                    <a:pos x="107" y="16"/>
                  </a:cxn>
                </a:cxnLst>
                <a:rect l="0" t="0" r="r" b="b"/>
                <a:pathLst>
                  <a:path w="114" h="75">
                    <a:moveTo>
                      <a:pt x="107" y="16"/>
                    </a:moveTo>
                    <a:lnTo>
                      <a:pt x="109" y="11"/>
                    </a:lnTo>
                    <a:lnTo>
                      <a:pt x="114" y="9"/>
                    </a:lnTo>
                    <a:lnTo>
                      <a:pt x="114" y="4"/>
                    </a:lnTo>
                    <a:lnTo>
                      <a:pt x="109" y="4"/>
                    </a:lnTo>
                    <a:lnTo>
                      <a:pt x="81" y="4"/>
                    </a:lnTo>
                    <a:lnTo>
                      <a:pt x="62" y="0"/>
                    </a:lnTo>
                    <a:lnTo>
                      <a:pt x="29" y="4"/>
                    </a:lnTo>
                    <a:lnTo>
                      <a:pt x="0" y="16"/>
                    </a:lnTo>
                    <a:lnTo>
                      <a:pt x="3" y="37"/>
                    </a:lnTo>
                    <a:lnTo>
                      <a:pt x="15" y="49"/>
                    </a:lnTo>
                    <a:lnTo>
                      <a:pt x="29" y="49"/>
                    </a:lnTo>
                    <a:lnTo>
                      <a:pt x="22" y="66"/>
                    </a:lnTo>
                    <a:lnTo>
                      <a:pt x="43" y="54"/>
                    </a:lnTo>
                    <a:lnTo>
                      <a:pt x="76" y="75"/>
                    </a:lnTo>
                    <a:lnTo>
                      <a:pt x="95" y="75"/>
                    </a:lnTo>
                    <a:lnTo>
                      <a:pt x="97" y="66"/>
                    </a:lnTo>
                    <a:lnTo>
                      <a:pt x="100" y="59"/>
                    </a:lnTo>
                    <a:lnTo>
                      <a:pt x="85" y="28"/>
                    </a:lnTo>
                    <a:lnTo>
                      <a:pt x="104" y="21"/>
                    </a:lnTo>
                    <a:lnTo>
                      <a:pt x="107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3" name="Freeform 108"/>
              <p:cNvSpPr>
                <a:spLocks/>
              </p:cNvSpPr>
              <p:nvPr/>
            </p:nvSpPr>
            <p:spPr bwMode="auto">
              <a:xfrm>
                <a:off x="3548062" y="2684463"/>
                <a:ext cx="38100" cy="22225"/>
              </a:xfrm>
              <a:custGeom>
                <a:avLst/>
                <a:gdLst/>
                <a:ahLst/>
                <a:cxnLst>
                  <a:cxn ang="0">
                    <a:pos x="10" y="14"/>
                  </a:cxn>
                  <a:cxn ang="0">
                    <a:pos x="24" y="7"/>
                  </a:cxn>
                  <a:cxn ang="0">
                    <a:pos x="17" y="0"/>
                  </a:cxn>
                  <a:cxn ang="0">
                    <a:pos x="0" y="5"/>
                  </a:cxn>
                  <a:cxn ang="0">
                    <a:pos x="10" y="14"/>
                  </a:cxn>
                </a:cxnLst>
                <a:rect l="0" t="0" r="r" b="b"/>
                <a:pathLst>
                  <a:path w="24" h="14">
                    <a:moveTo>
                      <a:pt x="10" y="14"/>
                    </a:moveTo>
                    <a:lnTo>
                      <a:pt x="24" y="7"/>
                    </a:lnTo>
                    <a:lnTo>
                      <a:pt x="17" y="0"/>
                    </a:lnTo>
                    <a:lnTo>
                      <a:pt x="0" y="5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4" name="Freeform 109"/>
              <p:cNvSpPr>
                <a:spLocks/>
              </p:cNvSpPr>
              <p:nvPr/>
            </p:nvSpPr>
            <p:spPr bwMode="auto">
              <a:xfrm>
                <a:off x="3586162" y="2706688"/>
                <a:ext cx="14287" cy="31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9" y="0"/>
                  </a:cxn>
                </a:cxnLst>
                <a:rect l="0" t="0" r="r" b="b"/>
                <a:pathLst>
                  <a:path w="9" h="2">
                    <a:moveTo>
                      <a:pt x="9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5" name="Freeform 110"/>
              <p:cNvSpPr>
                <a:spLocks/>
              </p:cNvSpPr>
              <p:nvPr/>
            </p:nvSpPr>
            <p:spPr bwMode="auto">
              <a:xfrm>
                <a:off x="3541712" y="2709863"/>
                <a:ext cx="44450" cy="26988"/>
              </a:xfrm>
              <a:custGeom>
                <a:avLst/>
                <a:gdLst/>
                <a:ahLst/>
                <a:cxnLst>
                  <a:cxn ang="0">
                    <a:pos x="9" y="17"/>
                  </a:cxn>
                  <a:cxn ang="0">
                    <a:pos x="28" y="7"/>
                  </a:cxn>
                  <a:cxn ang="0">
                    <a:pos x="19" y="0"/>
                  </a:cxn>
                  <a:cxn ang="0">
                    <a:pos x="0" y="5"/>
                  </a:cxn>
                  <a:cxn ang="0">
                    <a:pos x="9" y="17"/>
                  </a:cxn>
                </a:cxnLst>
                <a:rect l="0" t="0" r="r" b="b"/>
                <a:pathLst>
                  <a:path w="28" h="17">
                    <a:moveTo>
                      <a:pt x="9" y="17"/>
                    </a:moveTo>
                    <a:lnTo>
                      <a:pt x="28" y="7"/>
                    </a:lnTo>
                    <a:lnTo>
                      <a:pt x="19" y="0"/>
                    </a:lnTo>
                    <a:lnTo>
                      <a:pt x="0" y="5"/>
                    </a:lnTo>
                    <a:lnTo>
                      <a:pt x="9" y="1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6" name="Freeform 111"/>
              <p:cNvSpPr>
                <a:spLocks/>
              </p:cNvSpPr>
              <p:nvPr/>
            </p:nvSpPr>
            <p:spPr bwMode="auto">
              <a:xfrm>
                <a:off x="3189287" y="3708401"/>
                <a:ext cx="123825" cy="66675"/>
              </a:xfrm>
              <a:custGeom>
                <a:avLst/>
                <a:gdLst/>
                <a:ahLst/>
                <a:cxnLst>
                  <a:cxn ang="0">
                    <a:pos x="68" y="33"/>
                  </a:cxn>
                  <a:cxn ang="0">
                    <a:pos x="68" y="14"/>
                  </a:cxn>
                  <a:cxn ang="0">
                    <a:pos x="78" y="0"/>
                  </a:cxn>
                  <a:cxn ang="0">
                    <a:pos x="33" y="9"/>
                  </a:cxn>
                  <a:cxn ang="0">
                    <a:pos x="9" y="2"/>
                  </a:cxn>
                  <a:cxn ang="0">
                    <a:pos x="0" y="9"/>
                  </a:cxn>
                  <a:cxn ang="0">
                    <a:pos x="49" y="40"/>
                  </a:cxn>
                  <a:cxn ang="0">
                    <a:pos x="63" y="42"/>
                  </a:cxn>
                  <a:cxn ang="0">
                    <a:pos x="68" y="33"/>
                  </a:cxn>
                </a:cxnLst>
                <a:rect l="0" t="0" r="r" b="b"/>
                <a:pathLst>
                  <a:path w="78" h="42">
                    <a:moveTo>
                      <a:pt x="68" y="33"/>
                    </a:moveTo>
                    <a:lnTo>
                      <a:pt x="68" y="14"/>
                    </a:lnTo>
                    <a:lnTo>
                      <a:pt x="78" y="0"/>
                    </a:lnTo>
                    <a:lnTo>
                      <a:pt x="33" y="9"/>
                    </a:lnTo>
                    <a:lnTo>
                      <a:pt x="9" y="2"/>
                    </a:lnTo>
                    <a:lnTo>
                      <a:pt x="0" y="9"/>
                    </a:lnTo>
                    <a:lnTo>
                      <a:pt x="49" y="40"/>
                    </a:lnTo>
                    <a:lnTo>
                      <a:pt x="63" y="42"/>
                    </a:lnTo>
                    <a:lnTo>
                      <a:pt x="68" y="3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7" name="Freeform 112"/>
              <p:cNvSpPr>
                <a:spLocks/>
              </p:cNvSpPr>
              <p:nvPr/>
            </p:nvSpPr>
            <p:spPr bwMode="auto">
              <a:xfrm>
                <a:off x="3030537" y="3579813"/>
                <a:ext cx="63500" cy="101600"/>
              </a:xfrm>
              <a:custGeom>
                <a:avLst/>
                <a:gdLst/>
                <a:ahLst/>
                <a:cxnLst>
                  <a:cxn ang="0">
                    <a:pos x="5" y="24"/>
                  </a:cxn>
                  <a:cxn ang="0">
                    <a:pos x="5" y="62"/>
                  </a:cxn>
                  <a:cxn ang="0">
                    <a:pos x="14" y="64"/>
                  </a:cxn>
                  <a:cxn ang="0">
                    <a:pos x="22" y="57"/>
                  </a:cxn>
                  <a:cxn ang="0">
                    <a:pos x="33" y="57"/>
                  </a:cxn>
                  <a:cxn ang="0">
                    <a:pos x="40" y="17"/>
                  </a:cxn>
                  <a:cxn ang="0">
                    <a:pos x="31" y="0"/>
                  </a:cxn>
                  <a:cxn ang="0">
                    <a:pos x="10" y="12"/>
                  </a:cxn>
                  <a:cxn ang="0">
                    <a:pos x="0" y="8"/>
                  </a:cxn>
                  <a:cxn ang="0">
                    <a:pos x="5" y="24"/>
                  </a:cxn>
                </a:cxnLst>
                <a:rect l="0" t="0" r="r" b="b"/>
                <a:pathLst>
                  <a:path w="40" h="64">
                    <a:moveTo>
                      <a:pt x="5" y="24"/>
                    </a:moveTo>
                    <a:lnTo>
                      <a:pt x="5" y="62"/>
                    </a:lnTo>
                    <a:lnTo>
                      <a:pt x="14" y="64"/>
                    </a:lnTo>
                    <a:lnTo>
                      <a:pt x="22" y="57"/>
                    </a:lnTo>
                    <a:lnTo>
                      <a:pt x="33" y="57"/>
                    </a:lnTo>
                    <a:lnTo>
                      <a:pt x="40" y="17"/>
                    </a:lnTo>
                    <a:lnTo>
                      <a:pt x="31" y="0"/>
                    </a:lnTo>
                    <a:lnTo>
                      <a:pt x="10" y="12"/>
                    </a:lnTo>
                    <a:lnTo>
                      <a:pt x="0" y="8"/>
                    </a:ln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8" name="Freeform 113"/>
              <p:cNvSpPr>
                <a:spLocks/>
              </p:cNvSpPr>
              <p:nvPr/>
            </p:nvSpPr>
            <p:spPr bwMode="auto">
              <a:xfrm>
                <a:off x="3233737" y="3381376"/>
                <a:ext cx="3175" cy="15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9" name="Freeform 114"/>
              <p:cNvSpPr>
                <a:spLocks/>
              </p:cNvSpPr>
              <p:nvPr/>
            </p:nvSpPr>
            <p:spPr bwMode="auto">
              <a:xfrm>
                <a:off x="2971800" y="3309938"/>
                <a:ext cx="449262" cy="412750"/>
              </a:xfrm>
              <a:custGeom>
                <a:avLst/>
                <a:gdLst/>
                <a:ahLst/>
                <a:cxnLst>
                  <a:cxn ang="0">
                    <a:pos x="165" y="19"/>
                  </a:cxn>
                  <a:cxn ang="0">
                    <a:pos x="137" y="12"/>
                  </a:cxn>
                  <a:cxn ang="0">
                    <a:pos x="134" y="10"/>
                  </a:cxn>
                  <a:cxn ang="0">
                    <a:pos x="92" y="10"/>
                  </a:cxn>
                  <a:cxn ang="0">
                    <a:pos x="80" y="22"/>
                  </a:cxn>
                  <a:cxn ang="0">
                    <a:pos x="51" y="31"/>
                  </a:cxn>
                  <a:cxn ang="0">
                    <a:pos x="30" y="33"/>
                  </a:cxn>
                  <a:cxn ang="0">
                    <a:pos x="11" y="50"/>
                  </a:cxn>
                  <a:cxn ang="0">
                    <a:pos x="9" y="69"/>
                  </a:cxn>
                  <a:cxn ang="0">
                    <a:pos x="23" y="85"/>
                  </a:cxn>
                  <a:cxn ang="0">
                    <a:pos x="37" y="92"/>
                  </a:cxn>
                  <a:cxn ang="0">
                    <a:pos x="82" y="90"/>
                  </a:cxn>
                  <a:cxn ang="0">
                    <a:pos x="108" y="133"/>
                  </a:cxn>
                  <a:cxn ang="0">
                    <a:pos x="167" y="170"/>
                  </a:cxn>
                  <a:cxn ang="0">
                    <a:pos x="193" y="185"/>
                  </a:cxn>
                  <a:cxn ang="0">
                    <a:pos x="215" y="201"/>
                  </a:cxn>
                  <a:cxn ang="0">
                    <a:pos x="217" y="241"/>
                  </a:cxn>
                  <a:cxn ang="0">
                    <a:pos x="224" y="260"/>
                  </a:cxn>
                  <a:cxn ang="0">
                    <a:pos x="236" y="239"/>
                  </a:cxn>
                  <a:cxn ang="0">
                    <a:pos x="248" y="218"/>
                  </a:cxn>
                  <a:cxn ang="0">
                    <a:pos x="248" y="187"/>
                  </a:cxn>
                  <a:cxn ang="0">
                    <a:pos x="278" y="208"/>
                  </a:cxn>
                  <a:cxn ang="0">
                    <a:pos x="271" y="185"/>
                  </a:cxn>
                  <a:cxn ang="0">
                    <a:pos x="224" y="147"/>
                  </a:cxn>
                  <a:cxn ang="0">
                    <a:pos x="177" y="130"/>
                  </a:cxn>
                  <a:cxn ang="0">
                    <a:pos x="141" y="85"/>
                  </a:cxn>
                  <a:cxn ang="0">
                    <a:pos x="139" y="95"/>
                  </a:cxn>
                  <a:cxn ang="0">
                    <a:pos x="137" y="92"/>
                  </a:cxn>
                  <a:cxn ang="0">
                    <a:pos x="139" y="85"/>
                  </a:cxn>
                  <a:cxn ang="0">
                    <a:pos x="132" y="71"/>
                  </a:cxn>
                  <a:cxn ang="0">
                    <a:pos x="129" y="52"/>
                  </a:cxn>
                  <a:cxn ang="0">
                    <a:pos x="165" y="45"/>
                  </a:cxn>
                  <a:cxn ang="0">
                    <a:pos x="160" y="24"/>
                  </a:cxn>
                </a:cxnLst>
                <a:rect l="0" t="0" r="r" b="b"/>
                <a:pathLst>
                  <a:path w="283" h="260">
                    <a:moveTo>
                      <a:pt x="160" y="24"/>
                    </a:moveTo>
                    <a:lnTo>
                      <a:pt x="165" y="19"/>
                    </a:lnTo>
                    <a:lnTo>
                      <a:pt x="167" y="19"/>
                    </a:lnTo>
                    <a:lnTo>
                      <a:pt x="137" y="12"/>
                    </a:lnTo>
                    <a:lnTo>
                      <a:pt x="137" y="10"/>
                    </a:lnTo>
                    <a:lnTo>
                      <a:pt x="134" y="10"/>
                    </a:lnTo>
                    <a:lnTo>
                      <a:pt x="132" y="0"/>
                    </a:lnTo>
                    <a:lnTo>
                      <a:pt x="92" y="10"/>
                    </a:lnTo>
                    <a:lnTo>
                      <a:pt x="89" y="15"/>
                    </a:lnTo>
                    <a:lnTo>
                      <a:pt x="80" y="22"/>
                    </a:lnTo>
                    <a:lnTo>
                      <a:pt x="61" y="19"/>
                    </a:lnTo>
                    <a:lnTo>
                      <a:pt x="51" y="31"/>
                    </a:lnTo>
                    <a:lnTo>
                      <a:pt x="33" y="24"/>
                    </a:lnTo>
                    <a:lnTo>
                      <a:pt x="30" y="33"/>
                    </a:lnTo>
                    <a:lnTo>
                      <a:pt x="9" y="33"/>
                    </a:lnTo>
                    <a:lnTo>
                      <a:pt x="11" y="50"/>
                    </a:lnTo>
                    <a:lnTo>
                      <a:pt x="0" y="59"/>
                    </a:lnTo>
                    <a:lnTo>
                      <a:pt x="9" y="69"/>
                    </a:lnTo>
                    <a:lnTo>
                      <a:pt x="9" y="83"/>
                    </a:lnTo>
                    <a:lnTo>
                      <a:pt x="23" y="85"/>
                    </a:lnTo>
                    <a:lnTo>
                      <a:pt x="21" y="95"/>
                    </a:lnTo>
                    <a:lnTo>
                      <a:pt x="37" y="92"/>
                    </a:lnTo>
                    <a:lnTo>
                      <a:pt x="49" y="76"/>
                    </a:lnTo>
                    <a:lnTo>
                      <a:pt x="82" y="90"/>
                    </a:lnTo>
                    <a:lnTo>
                      <a:pt x="92" y="114"/>
                    </a:lnTo>
                    <a:lnTo>
                      <a:pt x="108" y="133"/>
                    </a:lnTo>
                    <a:lnTo>
                      <a:pt x="151" y="170"/>
                    </a:lnTo>
                    <a:lnTo>
                      <a:pt x="167" y="170"/>
                    </a:lnTo>
                    <a:lnTo>
                      <a:pt x="177" y="178"/>
                    </a:lnTo>
                    <a:lnTo>
                      <a:pt x="193" y="185"/>
                    </a:lnTo>
                    <a:lnTo>
                      <a:pt x="196" y="196"/>
                    </a:lnTo>
                    <a:lnTo>
                      <a:pt x="215" y="201"/>
                    </a:lnTo>
                    <a:lnTo>
                      <a:pt x="226" y="239"/>
                    </a:lnTo>
                    <a:lnTo>
                      <a:pt x="217" y="241"/>
                    </a:lnTo>
                    <a:lnTo>
                      <a:pt x="215" y="258"/>
                    </a:lnTo>
                    <a:lnTo>
                      <a:pt x="224" y="260"/>
                    </a:lnTo>
                    <a:lnTo>
                      <a:pt x="236" y="248"/>
                    </a:lnTo>
                    <a:lnTo>
                      <a:pt x="236" y="239"/>
                    </a:lnTo>
                    <a:lnTo>
                      <a:pt x="248" y="234"/>
                    </a:lnTo>
                    <a:lnTo>
                      <a:pt x="248" y="218"/>
                    </a:lnTo>
                    <a:lnTo>
                      <a:pt x="236" y="213"/>
                    </a:lnTo>
                    <a:lnTo>
                      <a:pt x="248" y="187"/>
                    </a:lnTo>
                    <a:lnTo>
                      <a:pt x="266" y="194"/>
                    </a:lnTo>
                    <a:lnTo>
                      <a:pt x="278" y="208"/>
                    </a:lnTo>
                    <a:lnTo>
                      <a:pt x="283" y="201"/>
                    </a:lnTo>
                    <a:lnTo>
                      <a:pt x="271" y="185"/>
                    </a:lnTo>
                    <a:lnTo>
                      <a:pt x="219" y="163"/>
                    </a:lnTo>
                    <a:lnTo>
                      <a:pt x="224" y="147"/>
                    </a:lnTo>
                    <a:lnTo>
                      <a:pt x="200" y="152"/>
                    </a:lnTo>
                    <a:lnTo>
                      <a:pt x="177" y="130"/>
                    </a:lnTo>
                    <a:lnTo>
                      <a:pt x="167" y="104"/>
                    </a:lnTo>
                    <a:lnTo>
                      <a:pt x="141" y="85"/>
                    </a:lnTo>
                    <a:lnTo>
                      <a:pt x="141" y="95"/>
                    </a:lnTo>
                    <a:lnTo>
                      <a:pt x="139" y="95"/>
                    </a:lnTo>
                    <a:lnTo>
                      <a:pt x="139" y="95"/>
                    </a:lnTo>
                    <a:lnTo>
                      <a:pt x="137" y="92"/>
                    </a:lnTo>
                    <a:lnTo>
                      <a:pt x="132" y="90"/>
                    </a:lnTo>
                    <a:lnTo>
                      <a:pt x="139" y="85"/>
                    </a:lnTo>
                    <a:lnTo>
                      <a:pt x="137" y="83"/>
                    </a:lnTo>
                    <a:lnTo>
                      <a:pt x="132" y="71"/>
                    </a:lnTo>
                    <a:lnTo>
                      <a:pt x="139" y="62"/>
                    </a:lnTo>
                    <a:lnTo>
                      <a:pt x="129" y="52"/>
                    </a:lnTo>
                    <a:lnTo>
                      <a:pt x="155" y="41"/>
                    </a:lnTo>
                    <a:lnTo>
                      <a:pt x="165" y="45"/>
                    </a:lnTo>
                    <a:lnTo>
                      <a:pt x="165" y="45"/>
                    </a:lnTo>
                    <a:lnTo>
                      <a:pt x="160" y="2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0" name="Freeform 115"/>
              <p:cNvSpPr>
                <a:spLocks/>
              </p:cNvSpPr>
              <p:nvPr/>
            </p:nvSpPr>
            <p:spPr bwMode="auto">
              <a:xfrm>
                <a:off x="3255962" y="3805238"/>
                <a:ext cx="15875" cy="15875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0" y="10"/>
                  </a:cxn>
                  <a:cxn ang="0">
                    <a:pos x="10" y="5"/>
                  </a:cxn>
                  <a:cxn ang="0">
                    <a:pos x="0" y="0"/>
                  </a:cxn>
                  <a:cxn ang="0">
                    <a:pos x="5" y="10"/>
                  </a:cxn>
                </a:cxnLst>
                <a:rect l="0" t="0" r="r" b="b"/>
                <a:pathLst>
                  <a:path w="10" h="10">
                    <a:moveTo>
                      <a:pt x="5" y="10"/>
                    </a:moveTo>
                    <a:lnTo>
                      <a:pt x="10" y="10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1" name="Freeform 116"/>
              <p:cNvSpPr>
                <a:spLocks/>
              </p:cNvSpPr>
              <p:nvPr/>
            </p:nvSpPr>
            <p:spPr bwMode="auto">
              <a:xfrm>
                <a:off x="2941637" y="2921001"/>
                <a:ext cx="344487" cy="374650"/>
              </a:xfrm>
              <a:custGeom>
                <a:avLst/>
                <a:gdLst/>
                <a:ahLst/>
                <a:cxnLst>
                  <a:cxn ang="0">
                    <a:pos x="9" y="144"/>
                  </a:cxn>
                  <a:cxn ang="0">
                    <a:pos x="2" y="151"/>
                  </a:cxn>
                  <a:cxn ang="0">
                    <a:pos x="0" y="151"/>
                  </a:cxn>
                  <a:cxn ang="0">
                    <a:pos x="9" y="158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7" y="167"/>
                  </a:cxn>
                  <a:cxn ang="0">
                    <a:pos x="19" y="177"/>
                  </a:cxn>
                  <a:cxn ang="0">
                    <a:pos x="49" y="184"/>
                  </a:cxn>
                  <a:cxn ang="0">
                    <a:pos x="49" y="186"/>
                  </a:cxn>
                  <a:cxn ang="0">
                    <a:pos x="37" y="208"/>
                  </a:cxn>
                  <a:cxn ang="0">
                    <a:pos x="37" y="224"/>
                  </a:cxn>
                  <a:cxn ang="0">
                    <a:pos x="42" y="224"/>
                  </a:cxn>
                  <a:cxn ang="0">
                    <a:pos x="56" y="224"/>
                  </a:cxn>
                  <a:cxn ang="0">
                    <a:pos x="75" y="224"/>
                  </a:cxn>
                  <a:cxn ang="0">
                    <a:pos x="73" y="217"/>
                  </a:cxn>
                  <a:cxn ang="0">
                    <a:pos x="89" y="226"/>
                  </a:cxn>
                  <a:cxn ang="0">
                    <a:pos x="99" y="236"/>
                  </a:cxn>
                  <a:cxn ang="0">
                    <a:pos x="104" y="226"/>
                  </a:cxn>
                  <a:cxn ang="0">
                    <a:pos x="120" y="229"/>
                  </a:cxn>
                  <a:cxn ang="0">
                    <a:pos x="146" y="219"/>
                  </a:cxn>
                  <a:cxn ang="0">
                    <a:pos x="165" y="226"/>
                  </a:cxn>
                  <a:cxn ang="0">
                    <a:pos x="163" y="212"/>
                  </a:cxn>
                  <a:cxn ang="0">
                    <a:pos x="163" y="212"/>
                  </a:cxn>
                  <a:cxn ang="0">
                    <a:pos x="163" y="208"/>
                  </a:cxn>
                  <a:cxn ang="0">
                    <a:pos x="184" y="198"/>
                  </a:cxn>
                  <a:cxn ang="0">
                    <a:pos x="186" y="191"/>
                  </a:cxn>
                  <a:cxn ang="0">
                    <a:pos x="186" y="191"/>
                  </a:cxn>
                  <a:cxn ang="0">
                    <a:pos x="151" y="163"/>
                  </a:cxn>
                  <a:cxn ang="0">
                    <a:pos x="153" y="139"/>
                  </a:cxn>
                  <a:cxn ang="0">
                    <a:pos x="200" y="123"/>
                  </a:cxn>
                  <a:cxn ang="0">
                    <a:pos x="212" y="123"/>
                  </a:cxn>
                  <a:cxn ang="0">
                    <a:pos x="215" y="123"/>
                  </a:cxn>
                  <a:cxn ang="0">
                    <a:pos x="217" y="113"/>
                  </a:cxn>
                  <a:cxn ang="0">
                    <a:pos x="208" y="97"/>
                  </a:cxn>
                  <a:cxn ang="0">
                    <a:pos x="208" y="73"/>
                  </a:cxn>
                  <a:cxn ang="0">
                    <a:pos x="193" y="63"/>
                  </a:cxn>
                  <a:cxn ang="0">
                    <a:pos x="203" y="52"/>
                  </a:cxn>
                  <a:cxn ang="0">
                    <a:pos x="198" y="35"/>
                  </a:cxn>
                  <a:cxn ang="0">
                    <a:pos x="189" y="33"/>
                  </a:cxn>
                  <a:cxn ang="0">
                    <a:pos x="184" y="9"/>
                  </a:cxn>
                  <a:cxn ang="0">
                    <a:pos x="174" y="4"/>
                  </a:cxn>
                  <a:cxn ang="0">
                    <a:pos x="172" y="19"/>
                  </a:cxn>
                  <a:cxn ang="0">
                    <a:pos x="156" y="11"/>
                  </a:cxn>
                  <a:cxn ang="0">
                    <a:pos x="130" y="30"/>
                  </a:cxn>
                  <a:cxn ang="0">
                    <a:pos x="113" y="28"/>
                  </a:cxn>
                  <a:cxn ang="0">
                    <a:pos x="113" y="19"/>
                  </a:cxn>
                  <a:cxn ang="0">
                    <a:pos x="99" y="11"/>
                  </a:cxn>
                  <a:cxn ang="0">
                    <a:pos x="94" y="2"/>
                  </a:cxn>
                  <a:cxn ang="0">
                    <a:pos x="82" y="2"/>
                  </a:cxn>
                  <a:cxn ang="0">
                    <a:pos x="66" y="0"/>
                  </a:cxn>
                  <a:cxn ang="0">
                    <a:pos x="63" y="0"/>
                  </a:cxn>
                  <a:cxn ang="0">
                    <a:pos x="59" y="4"/>
                  </a:cxn>
                  <a:cxn ang="0">
                    <a:pos x="70" y="30"/>
                  </a:cxn>
                  <a:cxn ang="0">
                    <a:pos x="59" y="42"/>
                  </a:cxn>
                  <a:cxn ang="0">
                    <a:pos x="30" y="35"/>
                  </a:cxn>
                  <a:cxn ang="0">
                    <a:pos x="28" y="52"/>
                  </a:cxn>
                  <a:cxn ang="0">
                    <a:pos x="21" y="82"/>
                  </a:cxn>
                  <a:cxn ang="0">
                    <a:pos x="4" y="94"/>
                  </a:cxn>
                  <a:cxn ang="0">
                    <a:pos x="0" y="123"/>
                  </a:cxn>
                  <a:cxn ang="0">
                    <a:pos x="2" y="127"/>
                  </a:cxn>
                  <a:cxn ang="0">
                    <a:pos x="9" y="144"/>
                  </a:cxn>
                </a:cxnLst>
                <a:rect l="0" t="0" r="r" b="b"/>
                <a:pathLst>
                  <a:path w="217" h="236">
                    <a:moveTo>
                      <a:pt x="9" y="144"/>
                    </a:moveTo>
                    <a:lnTo>
                      <a:pt x="2" y="151"/>
                    </a:lnTo>
                    <a:lnTo>
                      <a:pt x="0" y="151"/>
                    </a:lnTo>
                    <a:lnTo>
                      <a:pt x="9" y="158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7" y="167"/>
                    </a:lnTo>
                    <a:lnTo>
                      <a:pt x="19" y="177"/>
                    </a:lnTo>
                    <a:lnTo>
                      <a:pt x="49" y="184"/>
                    </a:lnTo>
                    <a:lnTo>
                      <a:pt x="49" y="186"/>
                    </a:lnTo>
                    <a:lnTo>
                      <a:pt x="37" y="208"/>
                    </a:lnTo>
                    <a:lnTo>
                      <a:pt x="37" y="224"/>
                    </a:lnTo>
                    <a:lnTo>
                      <a:pt x="42" y="224"/>
                    </a:lnTo>
                    <a:lnTo>
                      <a:pt x="56" y="224"/>
                    </a:lnTo>
                    <a:lnTo>
                      <a:pt x="75" y="224"/>
                    </a:lnTo>
                    <a:lnTo>
                      <a:pt x="73" y="217"/>
                    </a:lnTo>
                    <a:lnTo>
                      <a:pt x="89" y="226"/>
                    </a:lnTo>
                    <a:lnTo>
                      <a:pt x="99" y="236"/>
                    </a:lnTo>
                    <a:lnTo>
                      <a:pt x="104" y="226"/>
                    </a:lnTo>
                    <a:lnTo>
                      <a:pt x="120" y="229"/>
                    </a:lnTo>
                    <a:lnTo>
                      <a:pt x="146" y="219"/>
                    </a:lnTo>
                    <a:lnTo>
                      <a:pt x="165" y="226"/>
                    </a:lnTo>
                    <a:lnTo>
                      <a:pt x="163" y="212"/>
                    </a:lnTo>
                    <a:lnTo>
                      <a:pt x="163" y="212"/>
                    </a:lnTo>
                    <a:lnTo>
                      <a:pt x="163" y="208"/>
                    </a:lnTo>
                    <a:lnTo>
                      <a:pt x="184" y="198"/>
                    </a:lnTo>
                    <a:lnTo>
                      <a:pt x="186" y="191"/>
                    </a:lnTo>
                    <a:lnTo>
                      <a:pt x="186" y="191"/>
                    </a:lnTo>
                    <a:lnTo>
                      <a:pt x="151" y="163"/>
                    </a:lnTo>
                    <a:lnTo>
                      <a:pt x="153" y="139"/>
                    </a:lnTo>
                    <a:lnTo>
                      <a:pt x="200" y="123"/>
                    </a:lnTo>
                    <a:lnTo>
                      <a:pt x="212" y="123"/>
                    </a:lnTo>
                    <a:lnTo>
                      <a:pt x="215" y="123"/>
                    </a:lnTo>
                    <a:lnTo>
                      <a:pt x="217" y="113"/>
                    </a:lnTo>
                    <a:lnTo>
                      <a:pt x="208" y="97"/>
                    </a:lnTo>
                    <a:lnTo>
                      <a:pt x="208" y="73"/>
                    </a:lnTo>
                    <a:lnTo>
                      <a:pt x="193" y="63"/>
                    </a:lnTo>
                    <a:lnTo>
                      <a:pt x="203" y="52"/>
                    </a:lnTo>
                    <a:lnTo>
                      <a:pt x="198" y="35"/>
                    </a:lnTo>
                    <a:lnTo>
                      <a:pt x="189" y="33"/>
                    </a:lnTo>
                    <a:lnTo>
                      <a:pt x="184" y="9"/>
                    </a:lnTo>
                    <a:lnTo>
                      <a:pt x="174" y="4"/>
                    </a:lnTo>
                    <a:lnTo>
                      <a:pt x="172" y="19"/>
                    </a:lnTo>
                    <a:lnTo>
                      <a:pt x="156" y="11"/>
                    </a:lnTo>
                    <a:lnTo>
                      <a:pt x="130" y="30"/>
                    </a:lnTo>
                    <a:lnTo>
                      <a:pt x="113" y="28"/>
                    </a:lnTo>
                    <a:lnTo>
                      <a:pt x="113" y="19"/>
                    </a:lnTo>
                    <a:lnTo>
                      <a:pt x="99" y="11"/>
                    </a:lnTo>
                    <a:lnTo>
                      <a:pt x="94" y="2"/>
                    </a:lnTo>
                    <a:lnTo>
                      <a:pt x="82" y="2"/>
                    </a:lnTo>
                    <a:lnTo>
                      <a:pt x="66" y="0"/>
                    </a:lnTo>
                    <a:lnTo>
                      <a:pt x="63" y="0"/>
                    </a:lnTo>
                    <a:lnTo>
                      <a:pt x="59" y="4"/>
                    </a:lnTo>
                    <a:lnTo>
                      <a:pt x="70" y="30"/>
                    </a:lnTo>
                    <a:lnTo>
                      <a:pt x="59" y="42"/>
                    </a:lnTo>
                    <a:lnTo>
                      <a:pt x="30" y="35"/>
                    </a:lnTo>
                    <a:lnTo>
                      <a:pt x="28" y="52"/>
                    </a:lnTo>
                    <a:lnTo>
                      <a:pt x="21" y="82"/>
                    </a:lnTo>
                    <a:lnTo>
                      <a:pt x="4" y="94"/>
                    </a:lnTo>
                    <a:lnTo>
                      <a:pt x="0" y="123"/>
                    </a:lnTo>
                    <a:lnTo>
                      <a:pt x="2" y="127"/>
                    </a:lnTo>
                    <a:lnTo>
                      <a:pt x="9" y="14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2" name="Freeform 117"/>
              <p:cNvSpPr>
                <a:spLocks/>
              </p:cNvSpPr>
              <p:nvPr/>
            </p:nvSpPr>
            <p:spPr bwMode="auto">
              <a:xfrm>
                <a:off x="3241675" y="2954338"/>
                <a:ext cx="14287" cy="19050"/>
              </a:xfrm>
              <a:custGeom>
                <a:avLst/>
                <a:gdLst/>
                <a:ahLst/>
                <a:cxnLst>
                  <a:cxn ang="0">
                    <a:pos x="9" y="9"/>
                  </a:cxn>
                  <a:cxn ang="0">
                    <a:pos x="0" y="0"/>
                  </a:cxn>
                  <a:cxn ang="0">
                    <a:pos x="9" y="12"/>
                  </a:cxn>
                  <a:cxn ang="0">
                    <a:pos x="9" y="9"/>
                  </a:cxn>
                </a:cxnLst>
                <a:rect l="0" t="0" r="r" b="b"/>
                <a:pathLst>
                  <a:path w="9" h="12">
                    <a:moveTo>
                      <a:pt x="9" y="9"/>
                    </a:moveTo>
                    <a:lnTo>
                      <a:pt x="0" y="0"/>
                    </a:lnTo>
                    <a:lnTo>
                      <a:pt x="9" y="12"/>
                    </a:lnTo>
                    <a:lnTo>
                      <a:pt x="9" y="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3" name="Freeform 118"/>
              <p:cNvSpPr>
                <a:spLocks/>
              </p:cNvSpPr>
              <p:nvPr/>
            </p:nvSpPr>
            <p:spPr bwMode="auto">
              <a:xfrm>
                <a:off x="3946525" y="3851276"/>
                <a:ext cx="44450" cy="1428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2"/>
                  </a:cxn>
                  <a:cxn ang="0">
                    <a:pos x="7" y="9"/>
                  </a:cxn>
                  <a:cxn ang="0">
                    <a:pos x="12" y="7"/>
                  </a:cxn>
                  <a:cxn ang="0">
                    <a:pos x="14" y="9"/>
                  </a:cxn>
                  <a:cxn ang="0">
                    <a:pos x="28" y="7"/>
                  </a:cxn>
                  <a:cxn ang="0">
                    <a:pos x="28" y="4"/>
                  </a:cxn>
                  <a:cxn ang="0">
                    <a:pos x="23" y="0"/>
                  </a:cxn>
                  <a:cxn ang="0">
                    <a:pos x="7" y="0"/>
                  </a:cxn>
                  <a:cxn ang="0">
                    <a:pos x="5" y="0"/>
                  </a:cxn>
                </a:cxnLst>
                <a:rect l="0" t="0" r="r" b="b"/>
                <a:pathLst>
                  <a:path w="28" h="9">
                    <a:moveTo>
                      <a:pt x="5" y="0"/>
                    </a:moveTo>
                    <a:lnTo>
                      <a:pt x="0" y="2"/>
                    </a:lnTo>
                    <a:lnTo>
                      <a:pt x="7" y="9"/>
                    </a:lnTo>
                    <a:lnTo>
                      <a:pt x="12" y="7"/>
                    </a:lnTo>
                    <a:lnTo>
                      <a:pt x="14" y="9"/>
                    </a:lnTo>
                    <a:lnTo>
                      <a:pt x="28" y="7"/>
                    </a:lnTo>
                    <a:lnTo>
                      <a:pt x="28" y="4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4" name="Freeform 119"/>
              <p:cNvSpPr>
                <a:spLocks/>
              </p:cNvSpPr>
              <p:nvPr/>
            </p:nvSpPr>
            <p:spPr bwMode="auto">
              <a:xfrm>
                <a:off x="3994150" y="3854451"/>
                <a:ext cx="12700" cy="317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8" y="0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5" name="Freeform 120"/>
              <p:cNvSpPr>
                <a:spLocks/>
              </p:cNvSpPr>
              <p:nvPr/>
            </p:nvSpPr>
            <p:spPr bwMode="auto">
              <a:xfrm>
                <a:off x="3759200" y="1604963"/>
                <a:ext cx="2384425" cy="1974850"/>
              </a:xfrm>
              <a:custGeom>
                <a:avLst/>
                <a:gdLst/>
                <a:ahLst/>
                <a:cxnLst>
                  <a:cxn ang="0">
                    <a:pos x="1394" y="37"/>
                  </a:cxn>
                  <a:cxn ang="0">
                    <a:pos x="1275" y="94"/>
                  </a:cxn>
                  <a:cxn ang="0">
                    <a:pos x="1342" y="174"/>
                  </a:cxn>
                  <a:cxn ang="0">
                    <a:pos x="1318" y="198"/>
                  </a:cxn>
                  <a:cxn ang="0">
                    <a:pos x="1216" y="160"/>
                  </a:cxn>
                  <a:cxn ang="0">
                    <a:pos x="1226" y="214"/>
                  </a:cxn>
                  <a:cxn ang="0">
                    <a:pos x="1134" y="122"/>
                  </a:cxn>
                  <a:cxn ang="0">
                    <a:pos x="1112" y="245"/>
                  </a:cxn>
                  <a:cxn ang="0">
                    <a:pos x="1207" y="302"/>
                  </a:cxn>
                  <a:cxn ang="0">
                    <a:pos x="1197" y="316"/>
                  </a:cxn>
                  <a:cxn ang="0">
                    <a:pos x="1105" y="385"/>
                  </a:cxn>
                  <a:cxn ang="0">
                    <a:pos x="1058" y="385"/>
                  </a:cxn>
                  <a:cxn ang="0">
                    <a:pos x="1084" y="269"/>
                  </a:cxn>
                  <a:cxn ang="0">
                    <a:pos x="1091" y="155"/>
                  </a:cxn>
                  <a:cxn ang="0">
                    <a:pos x="949" y="198"/>
                  </a:cxn>
                  <a:cxn ang="0">
                    <a:pos x="987" y="297"/>
                  </a:cxn>
                  <a:cxn ang="0">
                    <a:pos x="845" y="264"/>
                  </a:cxn>
                  <a:cxn ang="0">
                    <a:pos x="775" y="325"/>
                  </a:cxn>
                  <a:cxn ang="0">
                    <a:pos x="666" y="318"/>
                  </a:cxn>
                  <a:cxn ang="0">
                    <a:pos x="595" y="316"/>
                  </a:cxn>
                  <a:cxn ang="0">
                    <a:pos x="423" y="366"/>
                  </a:cxn>
                  <a:cxn ang="0">
                    <a:pos x="394" y="373"/>
                  </a:cxn>
                  <a:cxn ang="0">
                    <a:pos x="366" y="389"/>
                  </a:cxn>
                  <a:cxn ang="0">
                    <a:pos x="260" y="465"/>
                  </a:cxn>
                  <a:cxn ang="0">
                    <a:pos x="170" y="418"/>
                  </a:cxn>
                  <a:cxn ang="0">
                    <a:pos x="231" y="411"/>
                  </a:cxn>
                  <a:cxn ang="0">
                    <a:pos x="208" y="290"/>
                  </a:cxn>
                  <a:cxn ang="0">
                    <a:pos x="113" y="255"/>
                  </a:cxn>
                  <a:cxn ang="0">
                    <a:pos x="37" y="297"/>
                  </a:cxn>
                  <a:cxn ang="0">
                    <a:pos x="42" y="380"/>
                  </a:cxn>
                  <a:cxn ang="0">
                    <a:pos x="54" y="460"/>
                  </a:cxn>
                  <a:cxn ang="0">
                    <a:pos x="89" y="526"/>
                  </a:cxn>
                  <a:cxn ang="0">
                    <a:pos x="33" y="640"/>
                  </a:cxn>
                  <a:cxn ang="0">
                    <a:pos x="19" y="670"/>
                  </a:cxn>
                  <a:cxn ang="0">
                    <a:pos x="0" y="734"/>
                  </a:cxn>
                  <a:cxn ang="0">
                    <a:pos x="85" y="800"/>
                  </a:cxn>
                  <a:cxn ang="0">
                    <a:pos x="97" y="885"/>
                  </a:cxn>
                  <a:cxn ang="0">
                    <a:pos x="165" y="940"/>
                  </a:cxn>
                  <a:cxn ang="0">
                    <a:pos x="283" y="982"/>
                  </a:cxn>
                  <a:cxn ang="0">
                    <a:pos x="302" y="1037"/>
                  </a:cxn>
                  <a:cxn ang="0">
                    <a:pos x="264" y="1081"/>
                  </a:cxn>
                  <a:cxn ang="0">
                    <a:pos x="302" y="1181"/>
                  </a:cxn>
                  <a:cxn ang="0">
                    <a:pos x="413" y="1202"/>
                  </a:cxn>
                  <a:cxn ang="0">
                    <a:pos x="508" y="1226"/>
                  </a:cxn>
                  <a:cxn ang="0">
                    <a:pos x="486" y="1112"/>
                  </a:cxn>
                  <a:cxn ang="0">
                    <a:pos x="496" y="1053"/>
                  </a:cxn>
                  <a:cxn ang="0">
                    <a:pos x="484" y="968"/>
                  </a:cxn>
                  <a:cxn ang="0">
                    <a:pos x="548" y="942"/>
                  </a:cxn>
                  <a:cxn ang="0">
                    <a:pos x="600" y="926"/>
                  </a:cxn>
                  <a:cxn ang="0">
                    <a:pos x="656" y="952"/>
                  </a:cxn>
                  <a:cxn ang="0">
                    <a:pos x="775" y="966"/>
                  </a:cxn>
                  <a:cxn ang="0">
                    <a:pos x="791" y="933"/>
                  </a:cxn>
                  <a:cxn ang="0">
                    <a:pos x="853" y="850"/>
                  </a:cxn>
                  <a:cxn ang="0">
                    <a:pos x="1011" y="810"/>
                  </a:cxn>
                  <a:cxn ang="0">
                    <a:pos x="1053" y="850"/>
                  </a:cxn>
                  <a:cxn ang="0">
                    <a:pos x="1176" y="843"/>
                  </a:cxn>
                  <a:cxn ang="0">
                    <a:pos x="1278" y="942"/>
                  </a:cxn>
                  <a:cxn ang="0">
                    <a:pos x="1346" y="952"/>
                  </a:cxn>
                  <a:cxn ang="0">
                    <a:pos x="1417" y="996"/>
                  </a:cxn>
                  <a:cxn ang="0">
                    <a:pos x="1493" y="987"/>
                  </a:cxn>
                </a:cxnLst>
                <a:rect l="0" t="0" r="r" b="b"/>
                <a:pathLst>
                  <a:path w="1502" h="1244">
                    <a:moveTo>
                      <a:pt x="1502" y="0"/>
                    </a:moveTo>
                    <a:lnTo>
                      <a:pt x="1500" y="0"/>
                    </a:lnTo>
                    <a:lnTo>
                      <a:pt x="1481" y="7"/>
                    </a:lnTo>
                    <a:lnTo>
                      <a:pt x="1450" y="25"/>
                    </a:lnTo>
                    <a:lnTo>
                      <a:pt x="1424" y="28"/>
                    </a:lnTo>
                    <a:lnTo>
                      <a:pt x="1431" y="44"/>
                    </a:lnTo>
                    <a:lnTo>
                      <a:pt x="1394" y="37"/>
                    </a:lnTo>
                    <a:lnTo>
                      <a:pt x="1408" y="51"/>
                    </a:lnTo>
                    <a:lnTo>
                      <a:pt x="1405" y="63"/>
                    </a:lnTo>
                    <a:lnTo>
                      <a:pt x="1424" y="66"/>
                    </a:lnTo>
                    <a:lnTo>
                      <a:pt x="1431" y="82"/>
                    </a:lnTo>
                    <a:lnTo>
                      <a:pt x="1368" y="89"/>
                    </a:lnTo>
                    <a:lnTo>
                      <a:pt x="1311" y="89"/>
                    </a:lnTo>
                    <a:lnTo>
                      <a:pt x="1275" y="94"/>
                    </a:lnTo>
                    <a:lnTo>
                      <a:pt x="1271" y="111"/>
                    </a:lnTo>
                    <a:lnTo>
                      <a:pt x="1283" y="127"/>
                    </a:lnTo>
                    <a:lnTo>
                      <a:pt x="1280" y="141"/>
                    </a:lnTo>
                    <a:lnTo>
                      <a:pt x="1292" y="151"/>
                    </a:lnTo>
                    <a:lnTo>
                      <a:pt x="1313" y="155"/>
                    </a:lnTo>
                    <a:lnTo>
                      <a:pt x="1313" y="160"/>
                    </a:lnTo>
                    <a:lnTo>
                      <a:pt x="1342" y="174"/>
                    </a:lnTo>
                    <a:lnTo>
                      <a:pt x="1349" y="184"/>
                    </a:lnTo>
                    <a:lnTo>
                      <a:pt x="1339" y="198"/>
                    </a:lnTo>
                    <a:lnTo>
                      <a:pt x="1356" y="233"/>
                    </a:lnTo>
                    <a:lnTo>
                      <a:pt x="1339" y="240"/>
                    </a:lnTo>
                    <a:lnTo>
                      <a:pt x="1330" y="212"/>
                    </a:lnTo>
                    <a:lnTo>
                      <a:pt x="1320" y="222"/>
                    </a:lnTo>
                    <a:lnTo>
                      <a:pt x="1318" y="198"/>
                    </a:lnTo>
                    <a:lnTo>
                      <a:pt x="1337" y="193"/>
                    </a:lnTo>
                    <a:lnTo>
                      <a:pt x="1342" y="179"/>
                    </a:lnTo>
                    <a:lnTo>
                      <a:pt x="1304" y="179"/>
                    </a:lnTo>
                    <a:lnTo>
                      <a:pt x="1247" y="148"/>
                    </a:lnTo>
                    <a:lnTo>
                      <a:pt x="1216" y="148"/>
                    </a:lnTo>
                    <a:lnTo>
                      <a:pt x="1200" y="160"/>
                    </a:lnTo>
                    <a:lnTo>
                      <a:pt x="1216" y="160"/>
                    </a:lnTo>
                    <a:lnTo>
                      <a:pt x="1205" y="174"/>
                    </a:lnTo>
                    <a:lnTo>
                      <a:pt x="1190" y="165"/>
                    </a:lnTo>
                    <a:lnTo>
                      <a:pt x="1167" y="170"/>
                    </a:lnTo>
                    <a:lnTo>
                      <a:pt x="1176" y="186"/>
                    </a:lnTo>
                    <a:lnTo>
                      <a:pt x="1207" y="198"/>
                    </a:lnTo>
                    <a:lnTo>
                      <a:pt x="1223" y="198"/>
                    </a:lnTo>
                    <a:lnTo>
                      <a:pt x="1226" y="214"/>
                    </a:lnTo>
                    <a:lnTo>
                      <a:pt x="1209" y="205"/>
                    </a:lnTo>
                    <a:lnTo>
                      <a:pt x="1167" y="203"/>
                    </a:lnTo>
                    <a:lnTo>
                      <a:pt x="1148" y="193"/>
                    </a:lnTo>
                    <a:lnTo>
                      <a:pt x="1148" y="177"/>
                    </a:lnTo>
                    <a:lnTo>
                      <a:pt x="1160" y="155"/>
                    </a:lnTo>
                    <a:lnTo>
                      <a:pt x="1150" y="129"/>
                    </a:lnTo>
                    <a:lnTo>
                      <a:pt x="1134" y="122"/>
                    </a:lnTo>
                    <a:lnTo>
                      <a:pt x="1148" y="148"/>
                    </a:lnTo>
                    <a:lnTo>
                      <a:pt x="1141" y="160"/>
                    </a:lnTo>
                    <a:lnTo>
                      <a:pt x="1110" y="174"/>
                    </a:lnTo>
                    <a:lnTo>
                      <a:pt x="1096" y="193"/>
                    </a:lnTo>
                    <a:lnTo>
                      <a:pt x="1110" y="198"/>
                    </a:lnTo>
                    <a:lnTo>
                      <a:pt x="1129" y="233"/>
                    </a:lnTo>
                    <a:lnTo>
                      <a:pt x="1112" y="245"/>
                    </a:lnTo>
                    <a:lnTo>
                      <a:pt x="1105" y="264"/>
                    </a:lnTo>
                    <a:lnTo>
                      <a:pt x="1115" y="278"/>
                    </a:lnTo>
                    <a:lnTo>
                      <a:pt x="1112" y="290"/>
                    </a:lnTo>
                    <a:lnTo>
                      <a:pt x="1138" y="292"/>
                    </a:lnTo>
                    <a:lnTo>
                      <a:pt x="1153" y="283"/>
                    </a:lnTo>
                    <a:lnTo>
                      <a:pt x="1186" y="290"/>
                    </a:lnTo>
                    <a:lnTo>
                      <a:pt x="1207" y="302"/>
                    </a:lnTo>
                    <a:lnTo>
                      <a:pt x="1216" y="328"/>
                    </a:lnTo>
                    <a:lnTo>
                      <a:pt x="1205" y="335"/>
                    </a:lnTo>
                    <a:lnTo>
                      <a:pt x="1200" y="347"/>
                    </a:lnTo>
                    <a:lnTo>
                      <a:pt x="1226" y="356"/>
                    </a:lnTo>
                    <a:lnTo>
                      <a:pt x="1207" y="356"/>
                    </a:lnTo>
                    <a:lnTo>
                      <a:pt x="1195" y="347"/>
                    </a:lnTo>
                    <a:lnTo>
                      <a:pt x="1197" y="316"/>
                    </a:lnTo>
                    <a:lnTo>
                      <a:pt x="1176" y="297"/>
                    </a:lnTo>
                    <a:lnTo>
                      <a:pt x="1129" y="309"/>
                    </a:lnTo>
                    <a:lnTo>
                      <a:pt x="1129" y="321"/>
                    </a:lnTo>
                    <a:lnTo>
                      <a:pt x="1134" y="330"/>
                    </a:lnTo>
                    <a:lnTo>
                      <a:pt x="1134" y="354"/>
                    </a:lnTo>
                    <a:lnTo>
                      <a:pt x="1115" y="366"/>
                    </a:lnTo>
                    <a:lnTo>
                      <a:pt x="1105" y="385"/>
                    </a:lnTo>
                    <a:lnTo>
                      <a:pt x="1084" y="394"/>
                    </a:lnTo>
                    <a:lnTo>
                      <a:pt x="1072" y="411"/>
                    </a:lnTo>
                    <a:lnTo>
                      <a:pt x="1030" y="408"/>
                    </a:lnTo>
                    <a:lnTo>
                      <a:pt x="1020" y="385"/>
                    </a:lnTo>
                    <a:lnTo>
                      <a:pt x="1039" y="399"/>
                    </a:lnTo>
                    <a:lnTo>
                      <a:pt x="1063" y="394"/>
                    </a:lnTo>
                    <a:lnTo>
                      <a:pt x="1058" y="385"/>
                    </a:lnTo>
                    <a:lnTo>
                      <a:pt x="1077" y="373"/>
                    </a:lnTo>
                    <a:lnTo>
                      <a:pt x="1084" y="354"/>
                    </a:lnTo>
                    <a:lnTo>
                      <a:pt x="1096" y="351"/>
                    </a:lnTo>
                    <a:lnTo>
                      <a:pt x="1096" y="328"/>
                    </a:lnTo>
                    <a:lnTo>
                      <a:pt x="1110" y="316"/>
                    </a:lnTo>
                    <a:lnTo>
                      <a:pt x="1084" y="300"/>
                    </a:lnTo>
                    <a:lnTo>
                      <a:pt x="1084" y="269"/>
                    </a:lnTo>
                    <a:lnTo>
                      <a:pt x="1086" y="262"/>
                    </a:lnTo>
                    <a:lnTo>
                      <a:pt x="1082" y="243"/>
                    </a:lnTo>
                    <a:lnTo>
                      <a:pt x="1091" y="236"/>
                    </a:lnTo>
                    <a:lnTo>
                      <a:pt x="1086" y="205"/>
                    </a:lnTo>
                    <a:lnTo>
                      <a:pt x="1065" y="186"/>
                    </a:lnTo>
                    <a:lnTo>
                      <a:pt x="1077" y="184"/>
                    </a:lnTo>
                    <a:lnTo>
                      <a:pt x="1091" y="155"/>
                    </a:lnTo>
                    <a:lnTo>
                      <a:pt x="1091" y="132"/>
                    </a:lnTo>
                    <a:lnTo>
                      <a:pt x="1058" y="127"/>
                    </a:lnTo>
                    <a:lnTo>
                      <a:pt x="1016" y="127"/>
                    </a:lnTo>
                    <a:lnTo>
                      <a:pt x="999" y="137"/>
                    </a:lnTo>
                    <a:lnTo>
                      <a:pt x="987" y="174"/>
                    </a:lnTo>
                    <a:lnTo>
                      <a:pt x="964" y="193"/>
                    </a:lnTo>
                    <a:lnTo>
                      <a:pt x="949" y="198"/>
                    </a:lnTo>
                    <a:lnTo>
                      <a:pt x="940" y="224"/>
                    </a:lnTo>
                    <a:lnTo>
                      <a:pt x="959" y="224"/>
                    </a:lnTo>
                    <a:lnTo>
                      <a:pt x="945" y="271"/>
                    </a:lnTo>
                    <a:lnTo>
                      <a:pt x="954" y="281"/>
                    </a:lnTo>
                    <a:lnTo>
                      <a:pt x="959" y="271"/>
                    </a:lnTo>
                    <a:lnTo>
                      <a:pt x="978" y="278"/>
                    </a:lnTo>
                    <a:lnTo>
                      <a:pt x="987" y="297"/>
                    </a:lnTo>
                    <a:lnTo>
                      <a:pt x="1001" y="300"/>
                    </a:lnTo>
                    <a:lnTo>
                      <a:pt x="997" y="311"/>
                    </a:lnTo>
                    <a:lnTo>
                      <a:pt x="980" y="325"/>
                    </a:lnTo>
                    <a:lnTo>
                      <a:pt x="959" y="302"/>
                    </a:lnTo>
                    <a:lnTo>
                      <a:pt x="921" y="292"/>
                    </a:lnTo>
                    <a:lnTo>
                      <a:pt x="883" y="274"/>
                    </a:lnTo>
                    <a:lnTo>
                      <a:pt x="845" y="264"/>
                    </a:lnTo>
                    <a:lnTo>
                      <a:pt x="801" y="262"/>
                    </a:lnTo>
                    <a:lnTo>
                      <a:pt x="793" y="264"/>
                    </a:lnTo>
                    <a:lnTo>
                      <a:pt x="789" y="271"/>
                    </a:lnTo>
                    <a:lnTo>
                      <a:pt x="803" y="290"/>
                    </a:lnTo>
                    <a:lnTo>
                      <a:pt x="793" y="309"/>
                    </a:lnTo>
                    <a:lnTo>
                      <a:pt x="782" y="309"/>
                    </a:lnTo>
                    <a:lnTo>
                      <a:pt x="775" y="325"/>
                    </a:lnTo>
                    <a:lnTo>
                      <a:pt x="763" y="321"/>
                    </a:lnTo>
                    <a:lnTo>
                      <a:pt x="770" y="307"/>
                    </a:lnTo>
                    <a:lnTo>
                      <a:pt x="756" y="297"/>
                    </a:lnTo>
                    <a:lnTo>
                      <a:pt x="734" y="302"/>
                    </a:lnTo>
                    <a:lnTo>
                      <a:pt x="718" y="316"/>
                    </a:lnTo>
                    <a:lnTo>
                      <a:pt x="687" y="311"/>
                    </a:lnTo>
                    <a:lnTo>
                      <a:pt x="666" y="318"/>
                    </a:lnTo>
                    <a:lnTo>
                      <a:pt x="656" y="330"/>
                    </a:lnTo>
                    <a:lnTo>
                      <a:pt x="621" y="328"/>
                    </a:lnTo>
                    <a:lnTo>
                      <a:pt x="640" y="325"/>
                    </a:lnTo>
                    <a:lnTo>
                      <a:pt x="633" y="311"/>
                    </a:lnTo>
                    <a:lnTo>
                      <a:pt x="640" y="302"/>
                    </a:lnTo>
                    <a:lnTo>
                      <a:pt x="623" y="300"/>
                    </a:lnTo>
                    <a:lnTo>
                      <a:pt x="595" y="316"/>
                    </a:lnTo>
                    <a:lnTo>
                      <a:pt x="571" y="318"/>
                    </a:lnTo>
                    <a:lnTo>
                      <a:pt x="515" y="351"/>
                    </a:lnTo>
                    <a:lnTo>
                      <a:pt x="496" y="354"/>
                    </a:lnTo>
                    <a:lnTo>
                      <a:pt x="489" y="380"/>
                    </a:lnTo>
                    <a:lnTo>
                      <a:pt x="460" y="389"/>
                    </a:lnTo>
                    <a:lnTo>
                      <a:pt x="444" y="385"/>
                    </a:lnTo>
                    <a:lnTo>
                      <a:pt x="423" y="366"/>
                    </a:lnTo>
                    <a:lnTo>
                      <a:pt x="432" y="351"/>
                    </a:lnTo>
                    <a:lnTo>
                      <a:pt x="467" y="344"/>
                    </a:lnTo>
                    <a:lnTo>
                      <a:pt x="449" y="321"/>
                    </a:lnTo>
                    <a:lnTo>
                      <a:pt x="432" y="316"/>
                    </a:lnTo>
                    <a:lnTo>
                      <a:pt x="385" y="311"/>
                    </a:lnTo>
                    <a:lnTo>
                      <a:pt x="404" y="328"/>
                    </a:lnTo>
                    <a:lnTo>
                      <a:pt x="394" y="373"/>
                    </a:lnTo>
                    <a:lnTo>
                      <a:pt x="406" y="375"/>
                    </a:lnTo>
                    <a:lnTo>
                      <a:pt x="411" y="392"/>
                    </a:lnTo>
                    <a:lnTo>
                      <a:pt x="404" y="411"/>
                    </a:lnTo>
                    <a:lnTo>
                      <a:pt x="404" y="427"/>
                    </a:lnTo>
                    <a:lnTo>
                      <a:pt x="382" y="403"/>
                    </a:lnTo>
                    <a:lnTo>
                      <a:pt x="366" y="403"/>
                    </a:lnTo>
                    <a:lnTo>
                      <a:pt x="366" y="389"/>
                    </a:lnTo>
                    <a:lnTo>
                      <a:pt x="335" y="418"/>
                    </a:lnTo>
                    <a:lnTo>
                      <a:pt x="321" y="420"/>
                    </a:lnTo>
                    <a:lnTo>
                      <a:pt x="300" y="437"/>
                    </a:lnTo>
                    <a:lnTo>
                      <a:pt x="297" y="441"/>
                    </a:lnTo>
                    <a:lnTo>
                      <a:pt x="316" y="467"/>
                    </a:lnTo>
                    <a:lnTo>
                      <a:pt x="293" y="477"/>
                    </a:lnTo>
                    <a:lnTo>
                      <a:pt x="260" y="465"/>
                    </a:lnTo>
                    <a:lnTo>
                      <a:pt x="234" y="451"/>
                    </a:lnTo>
                    <a:lnTo>
                      <a:pt x="217" y="460"/>
                    </a:lnTo>
                    <a:lnTo>
                      <a:pt x="203" y="451"/>
                    </a:lnTo>
                    <a:lnTo>
                      <a:pt x="184" y="465"/>
                    </a:lnTo>
                    <a:lnTo>
                      <a:pt x="170" y="446"/>
                    </a:lnTo>
                    <a:lnTo>
                      <a:pt x="184" y="429"/>
                    </a:lnTo>
                    <a:lnTo>
                      <a:pt x="170" y="418"/>
                    </a:lnTo>
                    <a:lnTo>
                      <a:pt x="151" y="408"/>
                    </a:lnTo>
                    <a:lnTo>
                      <a:pt x="120" y="375"/>
                    </a:lnTo>
                    <a:lnTo>
                      <a:pt x="127" y="373"/>
                    </a:lnTo>
                    <a:lnTo>
                      <a:pt x="148" y="392"/>
                    </a:lnTo>
                    <a:lnTo>
                      <a:pt x="179" y="394"/>
                    </a:lnTo>
                    <a:lnTo>
                      <a:pt x="193" y="403"/>
                    </a:lnTo>
                    <a:lnTo>
                      <a:pt x="231" y="411"/>
                    </a:lnTo>
                    <a:lnTo>
                      <a:pt x="252" y="418"/>
                    </a:lnTo>
                    <a:lnTo>
                      <a:pt x="288" y="413"/>
                    </a:lnTo>
                    <a:lnTo>
                      <a:pt x="316" y="403"/>
                    </a:lnTo>
                    <a:lnTo>
                      <a:pt x="330" y="389"/>
                    </a:lnTo>
                    <a:lnTo>
                      <a:pt x="338" y="373"/>
                    </a:lnTo>
                    <a:lnTo>
                      <a:pt x="328" y="354"/>
                    </a:lnTo>
                    <a:lnTo>
                      <a:pt x="208" y="290"/>
                    </a:lnTo>
                    <a:lnTo>
                      <a:pt x="177" y="288"/>
                    </a:lnTo>
                    <a:lnTo>
                      <a:pt x="165" y="281"/>
                    </a:lnTo>
                    <a:lnTo>
                      <a:pt x="146" y="288"/>
                    </a:lnTo>
                    <a:lnTo>
                      <a:pt x="148" y="278"/>
                    </a:lnTo>
                    <a:lnTo>
                      <a:pt x="113" y="271"/>
                    </a:lnTo>
                    <a:lnTo>
                      <a:pt x="139" y="264"/>
                    </a:lnTo>
                    <a:lnTo>
                      <a:pt x="113" y="255"/>
                    </a:lnTo>
                    <a:lnTo>
                      <a:pt x="108" y="269"/>
                    </a:lnTo>
                    <a:lnTo>
                      <a:pt x="82" y="262"/>
                    </a:lnTo>
                    <a:lnTo>
                      <a:pt x="85" y="274"/>
                    </a:lnTo>
                    <a:lnTo>
                      <a:pt x="71" y="271"/>
                    </a:lnTo>
                    <a:lnTo>
                      <a:pt x="63" y="281"/>
                    </a:lnTo>
                    <a:lnTo>
                      <a:pt x="47" y="283"/>
                    </a:lnTo>
                    <a:lnTo>
                      <a:pt x="37" y="297"/>
                    </a:lnTo>
                    <a:lnTo>
                      <a:pt x="26" y="316"/>
                    </a:lnTo>
                    <a:lnTo>
                      <a:pt x="33" y="330"/>
                    </a:lnTo>
                    <a:lnTo>
                      <a:pt x="33" y="330"/>
                    </a:lnTo>
                    <a:lnTo>
                      <a:pt x="47" y="335"/>
                    </a:lnTo>
                    <a:lnTo>
                      <a:pt x="47" y="335"/>
                    </a:lnTo>
                    <a:lnTo>
                      <a:pt x="63" y="354"/>
                    </a:lnTo>
                    <a:lnTo>
                      <a:pt x="42" y="380"/>
                    </a:lnTo>
                    <a:lnTo>
                      <a:pt x="42" y="385"/>
                    </a:lnTo>
                    <a:lnTo>
                      <a:pt x="63" y="418"/>
                    </a:lnTo>
                    <a:lnTo>
                      <a:pt x="66" y="432"/>
                    </a:lnTo>
                    <a:lnTo>
                      <a:pt x="56" y="437"/>
                    </a:lnTo>
                    <a:lnTo>
                      <a:pt x="61" y="451"/>
                    </a:lnTo>
                    <a:lnTo>
                      <a:pt x="54" y="460"/>
                    </a:lnTo>
                    <a:lnTo>
                      <a:pt x="54" y="460"/>
                    </a:lnTo>
                    <a:lnTo>
                      <a:pt x="63" y="465"/>
                    </a:lnTo>
                    <a:lnTo>
                      <a:pt x="66" y="467"/>
                    </a:lnTo>
                    <a:lnTo>
                      <a:pt x="63" y="484"/>
                    </a:lnTo>
                    <a:lnTo>
                      <a:pt x="75" y="498"/>
                    </a:lnTo>
                    <a:lnTo>
                      <a:pt x="63" y="507"/>
                    </a:lnTo>
                    <a:lnTo>
                      <a:pt x="63" y="507"/>
                    </a:lnTo>
                    <a:lnTo>
                      <a:pt x="89" y="526"/>
                    </a:lnTo>
                    <a:lnTo>
                      <a:pt x="92" y="526"/>
                    </a:lnTo>
                    <a:lnTo>
                      <a:pt x="101" y="540"/>
                    </a:lnTo>
                    <a:lnTo>
                      <a:pt x="94" y="555"/>
                    </a:lnTo>
                    <a:lnTo>
                      <a:pt x="45" y="600"/>
                    </a:lnTo>
                    <a:lnTo>
                      <a:pt x="14" y="626"/>
                    </a:lnTo>
                    <a:lnTo>
                      <a:pt x="26" y="626"/>
                    </a:lnTo>
                    <a:lnTo>
                      <a:pt x="33" y="640"/>
                    </a:lnTo>
                    <a:lnTo>
                      <a:pt x="61" y="642"/>
                    </a:lnTo>
                    <a:lnTo>
                      <a:pt x="71" y="651"/>
                    </a:lnTo>
                    <a:lnTo>
                      <a:pt x="45" y="649"/>
                    </a:lnTo>
                    <a:lnTo>
                      <a:pt x="19" y="654"/>
                    </a:lnTo>
                    <a:lnTo>
                      <a:pt x="16" y="668"/>
                    </a:lnTo>
                    <a:lnTo>
                      <a:pt x="19" y="668"/>
                    </a:lnTo>
                    <a:lnTo>
                      <a:pt x="19" y="670"/>
                    </a:lnTo>
                    <a:lnTo>
                      <a:pt x="14" y="673"/>
                    </a:lnTo>
                    <a:lnTo>
                      <a:pt x="14" y="677"/>
                    </a:lnTo>
                    <a:lnTo>
                      <a:pt x="9" y="682"/>
                    </a:lnTo>
                    <a:lnTo>
                      <a:pt x="14" y="701"/>
                    </a:lnTo>
                    <a:lnTo>
                      <a:pt x="7" y="718"/>
                    </a:lnTo>
                    <a:lnTo>
                      <a:pt x="4" y="725"/>
                    </a:lnTo>
                    <a:lnTo>
                      <a:pt x="0" y="734"/>
                    </a:lnTo>
                    <a:lnTo>
                      <a:pt x="14" y="744"/>
                    </a:lnTo>
                    <a:lnTo>
                      <a:pt x="7" y="758"/>
                    </a:lnTo>
                    <a:lnTo>
                      <a:pt x="19" y="767"/>
                    </a:lnTo>
                    <a:lnTo>
                      <a:pt x="19" y="781"/>
                    </a:lnTo>
                    <a:lnTo>
                      <a:pt x="82" y="798"/>
                    </a:lnTo>
                    <a:lnTo>
                      <a:pt x="85" y="800"/>
                    </a:lnTo>
                    <a:lnTo>
                      <a:pt x="85" y="800"/>
                    </a:lnTo>
                    <a:lnTo>
                      <a:pt x="92" y="833"/>
                    </a:lnTo>
                    <a:lnTo>
                      <a:pt x="108" y="859"/>
                    </a:lnTo>
                    <a:lnTo>
                      <a:pt x="130" y="874"/>
                    </a:lnTo>
                    <a:lnTo>
                      <a:pt x="113" y="885"/>
                    </a:lnTo>
                    <a:lnTo>
                      <a:pt x="113" y="885"/>
                    </a:lnTo>
                    <a:lnTo>
                      <a:pt x="111" y="885"/>
                    </a:lnTo>
                    <a:lnTo>
                      <a:pt x="97" y="885"/>
                    </a:lnTo>
                    <a:lnTo>
                      <a:pt x="106" y="914"/>
                    </a:lnTo>
                    <a:lnTo>
                      <a:pt x="120" y="907"/>
                    </a:lnTo>
                    <a:lnTo>
                      <a:pt x="153" y="904"/>
                    </a:lnTo>
                    <a:lnTo>
                      <a:pt x="170" y="926"/>
                    </a:lnTo>
                    <a:lnTo>
                      <a:pt x="170" y="928"/>
                    </a:lnTo>
                    <a:lnTo>
                      <a:pt x="170" y="930"/>
                    </a:lnTo>
                    <a:lnTo>
                      <a:pt x="165" y="940"/>
                    </a:lnTo>
                    <a:lnTo>
                      <a:pt x="186" y="942"/>
                    </a:lnTo>
                    <a:lnTo>
                      <a:pt x="198" y="970"/>
                    </a:lnTo>
                    <a:lnTo>
                      <a:pt x="224" y="973"/>
                    </a:lnTo>
                    <a:lnTo>
                      <a:pt x="243" y="968"/>
                    </a:lnTo>
                    <a:lnTo>
                      <a:pt x="255" y="982"/>
                    </a:lnTo>
                    <a:lnTo>
                      <a:pt x="260" y="977"/>
                    </a:lnTo>
                    <a:lnTo>
                      <a:pt x="283" y="982"/>
                    </a:lnTo>
                    <a:lnTo>
                      <a:pt x="307" y="1001"/>
                    </a:lnTo>
                    <a:lnTo>
                      <a:pt x="304" y="1003"/>
                    </a:lnTo>
                    <a:lnTo>
                      <a:pt x="307" y="1006"/>
                    </a:lnTo>
                    <a:lnTo>
                      <a:pt x="297" y="1020"/>
                    </a:lnTo>
                    <a:lnTo>
                      <a:pt x="302" y="1034"/>
                    </a:lnTo>
                    <a:lnTo>
                      <a:pt x="302" y="1034"/>
                    </a:lnTo>
                    <a:lnTo>
                      <a:pt x="302" y="1037"/>
                    </a:lnTo>
                    <a:lnTo>
                      <a:pt x="297" y="1048"/>
                    </a:lnTo>
                    <a:lnTo>
                      <a:pt x="278" y="1048"/>
                    </a:lnTo>
                    <a:lnTo>
                      <a:pt x="264" y="1055"/>
                    </a:lnTo>
                    <a:lnTo>
                      <a:pt x="262" y="1072"/>
                    </a:lnTo>
                    <a:lnTo>
                      <a:pt x="288" y="1067"/>
                    </a:lnTo>
                    <a:lnTo>
                      <a:pt x="288" y="1074"/>
                    </a:lnTo>
                    <a:lnTo>
                      <a:pt x="264" y="1081"/>
                    </a:lnTo>
                    <a:lnTo>
                      <a:pt x="252" y="1091"/>
                    </a:lnTo>
                    <a:lnTo>
                      <a:pt x="271" y="1103"/>
                    </a:lnTo>
                    <a:lnTo>
                      <a:pt x="255" y="1105"/>
                    </a:lnTo>
                    <a:lnTo>
                      <a:pt x="245" y="1124"/>
                    </a:lnTo>
                    <a:lnTo>
                      <a:pt x="222" y="1129"/>
                    </a:lnTo>
                    <a:lnTo>
                      <a:pt x="278" y="1159"/>
                    </a:lnTo>
                    <a:lnTo>
                      <a:pt x="302" y="1181"/>
                    </a:lnTo>
                    <a:lnTo>
                      <a:pt x="312" y="1178"/>
                    </a:lnTo>
                    <a:lnTo>
                      <a:pt x="314" y="1178"/>
                    </a:lnTo>
                    <a:lnTo>
                      <a:pt x="319" y="1178"/>
                    </a:lnTo>
                    <a:lnTo>
                      <a:pt x="340" y="1188"/>
                    </a:lnTo>
                    <a:lnTo>
                      <a:pt x="373" y="1188"/>
                    </a:lnTo>
                    <a:lnTo>
                      <a:pt x="397" y="1207"/>
                    </a:lnTo>
                    <a:lnTo>
                      <a:pt x="413" y="1202"/>
                    </a:lnTo>
                    <a:lnTo>
                      <a:pt x="415" y="1202"/>
                    </a:lnTo>
                    <a:lnTo>
                      <a:pt x="420" y="1200"/>
                    </a:lnTo>
                    <a:lnTo>
                      <a:pt x="441" y="1207"/>
                    </a:lnTo>
                    <a:lnTo>
                      <a:pt x="439" y="1216"/>
                    </a:lnTo>
                    <a:lnTo>
                      <a:pt x="458" y="1226"/>
                    </a:lnTo>
                    <a:lnTo>
                      <a:pt x="486" y="1244"/>
                    </a:lnTo>
                    <a:lnTo>
                      <a:pt x="508" y="1226"/>
                    </a:lnTo>
                    <a:lnTo>
                      <a:pt x="510" y="1228"/>
                    </a:lnTo>
                    <a:lnTo>
                      <a:pt x="510" y="1226"/>
                    </a:lnTo>
                    <a:lnTo>
                      <a:pt x="482" y="1195"/>
                    </a:lnTo>
                    <a:lnTo>
                      <a:pt x="486" y="1171"/>
                    </a:lnTo>
                    <a:lnTo>
                      <a:pt x="467" y="1143"/>
                    </a:lnTo>
                    <a:lnTo>
                      <a:pt x="477" y="1133"/>
                    </a:lnTo>
                    <a:lnTo>
                      <a:pt x="486" y="1112"/>
                    </a:lnTo>
                    <a:lnTo>
                      <a:pt x="501" y="1112"/>
                    </a:lnTo>
                    <a:lnTo>
                      <a:pt x="524" y="1093"/>
                    </a:lnTo>
                    <a:lnTo>
                      <a:pt x="522" y="1093"/>
                    </a:lnTo>
                    <a:lnTo>
                      <a:pt x="519" y="1093"/>
                    </a:lnTo>
                    <a:lnTo>
                      <a:pt x="505" y="1084"/>
                    </a:lnTo>
                    <a:lnTo>
                      <a:pt x="517" y="1081"/>
                    </a:lnTo>
                    <a:lnTo>
                      <a:pt x="496" y="1053"/>
                    </a:lnTo>
                    <a:lnTo>
                      <a:pt x="470" y="1048"/>
                    </a:lnTo>
                    <a:lnTo>
                      <a:pt x="470" y="1037"/>
                    </a:lnTo>
                    <a:lnTo>
                      <a:pt x="458" y="1029"/>
                    </a:lnTo>
                    <a:lnTo>
                      <a:pt x="470" y="1008"/>
                    </a:lnTo>
                    <a:lnTo>
                      <a:pt x="467" y="989"/>
                    </a:lnTo>
                    <a:lnTo>
                      <a:pt x="482" y="968"/>
                    </a:lnTo>
                    <a:lnTo>
                      <a:pt x="484" y="968"/>
                    </a:lnTo>
                    <a:lnTo>
                      <a:pt x="486" y="968"/>
                    </a:lnTo>
                    <a:lnTo>
                      <a:pt x="503" y="987"/>
                    </a:lnTo>
                    <a:lnTo>
                      <a:pt x="515" y="982"/>
                    </a:lnTo>
                    <a:lnTo>
                      <a:pt x="508" y="963"/>
                    </a:lnTo>
                    <a:lnTo>
                      <a:pt x="527" y="959"/>
                    </a:lnTo>
                    <a:lnTo>
                      <a:pt x="527" y="949"/>
                    </a:lnTo>
                    <a:lnTo>
                      <a:pt x="548" y="942"/>
                    </a:lnTo>
                    <a:lnTo>
                      <a:pt x="555" y="930"/>
                    </a:lnTo>
                    <a:lnTo>
                      <a:pt x="557" y="930"/>
                    </a:lnTo>
                    <a:lnTo>
                      <a:pt x="557" y="930"/>
                    </a:lnTo>
                    <a:lnTo>
                      <a:pt x="583" y="935"/>
                    </a:lnTo>
                    <a:lnTo>
                      <a:pt x="595" y="926"/>
                    </a:lnTo>
                    <a:lnTo>
                      <a:pt x="597" y="928"/>
                    </a:lnTo>
                    <a:lnTo>
                      <a:pt x="600" y="926"/>
                    </a:lnTo>
                    <a:lnTo>
                      <a:pt x="602" y="935"/>
                    </a:lnTo>
                    <a:lnTo>
                      <a:pt x="621" y="935"/>
                    </a:lnTo>
                    <a:lnTo>
                      <a:pt x="623" y="935"/>
                    </a:lnTo>
                    <a:lnTo>
                      <a:pt x="647" y="954"/>
                    </a:lnTo>
                    <a:lnTo>
                      <a:pt x="652" y="952"/>
                    </a:lnTo>
                    <a:lnTo>
                      <a:pt x="654" y="952"/>
                    </a:lnTo>
                    <a:lnTo>
                      <a:pt x="656" y="952"/>
                    </a:lnTo>
                    <a:lnTo>
                      <a:pt x="678" y="966"/>
                    </a:lnTo>
                    <a:lnTo>
                      <a:pt x="697" y="949"/>
                    </a:lnTo>
                    <a:lnTo>
                      <a:pt x="699" y="949"/>
                    </a:lnTo>
                    <a:lnTo>
                      <a:pt x="699" y="949"/>
                    </a:lnTo>
                    <a:lnTo>
                      <a:pt x="751" y="952"/>
                    </a:lnTo>
                    <a:lnTo>
                      <a:pt x="756" y="961"/>
                    </a:lnTo>
                    <a:lnTo>
                      <a:pt x="775" y="966"/>
                    </a:lnTo>
                    <a:lnTo>
                      <a:pt x="777" y="954"/>
                    </a:lnTo>
                    <a:lnTo>
                      <a:pt x="782" y="956"/>
                    </a:lnTo>
                    <a:lnTo>
                      <a:pt x="782" y="954"/>
                    </a:lnTo>
                    <a:lnTo>
                      <a:pt x="798" y="961"/>
                    </a:lnTo>
                    <a:lnTo>
                      <a:pt x="812" y="959"/>
                    </a:lnTo>
                    <a:lnTo>
                      <a:pt x="815" y="935"/>
                    </a:lnTo>
                    <a:lnTo>
                      <a:pt x="791" y="933"/>
                    </a:lnTo>
                    <a:lnTo>
                      <a:pt x="784" y="923"/>
                    </a:lnTo>
                    <a:lnTo>
                      <a:pt x="803" y="907"/>
                    </a:lnTo>
                    <a:lnTo>
                      <a:pt x="796" y="897"/>
                    </a:lnTo>
                    <a:lnTo>
                      <a:pt x="829" y="883"/>
                    </a:lnTo>
                    <a:lnTo>
                      <a:pt x="810" y="878"/>
                    </a:lnTo>
                    <a:lnTo>
                      <a:pt x="803" y="857"/>
                    </a:lnTo>
                    <a:lnTo>
                      <a:pt x="853" y="850"/>
                    </a:lnTo>
                    <a:lnTo>
                      <a:pt x="876" y="845"/>
                    </a:lnTo>
                    <a:lnTo>
                      <a:pt x="905" y="840"/>
                    </a:lnTo>
                    <a:lnTo>
                      <a:pt x="921" y="833"/>
                    </a:lnTo>
                    <a:lnTo>
                      <a:pt x="975" y="822"/>
                    </a:lnTo>
                    <a:lnTo>
                      <a:pt x="975" y="814"/>
                    </a:lnTo>
                    <a:lnTo>
                      <a:pt x="1011" y="810"/>
                    </a:lnTo>
                    <a:lnTo>
                      <a:pt x="1011" y="810"/>
                    </a:lnTo>
                    <a:lnTo>
                      <a:pt x="1016" y="810"/>
                    </a:lnTo>
                    <a:lnTo>
                      <a:pt x="1025" y="814"/>
                    </a:lnTo>
                    <a:lnTo>
                      <a:pt x="1039" y="810"/>
                    </a:lnTo>
                    <a:lnTo>
                      <a:pt x="1039" y="812"/>
                    </a:lnTo>
                    <a:lnTo>
                      <a:pt x="1044" y="810"/>
                    </a:lnTo>
                    <a:lnTo>
                      <a:pt x="1053" y="829"/>
                    </a:lnTo>
                    <a:lnTo>
                      <a:pt x="1053" y="850"/>
                    </a:lnTo>
                    <a:lnTo>
                      <a:pt x="1079" y="850"/>
                    </a:lnTo>
                    <a:lnTo>
                      <a:pt x="1084" y="850"/>
                    </a:lnTo>
                    <a:lnTo>
                      <a:pt x="1105" y="857"/>
                    </a:lnTo>
                    <a:lnTo>
                      <a:pt x="1101" y="866"/>
                    </a:lnTo>
                    <a:lnTo>
                      <a:pt x="1120" y="866"/>
                    </a:lnTo>
                    <a:lnTo>
                      <a:pt x="1176" y="840"/>
                    </a:lnTo>
                    <a:lnTo>
                      <a:pt x="1176" y="843"/>
                    </a:lnTo>
                    <a:lnTo>
                      <a:pt x="1181" y="840"/>
                    </a:lnTo>
                    <a:lnTo>
                      <a:pt x="1179" y="855"/>
                    </a:lnTo>
                    <a:lnTo>
                      <a:pt x="1209" y="878"/>
                    </a:lnTo>
                    <a:lnTo>
                      <a:pt x="1252" y="935"/>
                    </a:lnTo>
                    <a:lnTo>
                      <a:pt x="1259" y="954"/>
                    </a:lnTo>
                    <a:lnTo>
                      <a:pt x="1273" y="942"/>
                    </a:lnTo>
                    <a:lnTo>
                      <a:pt x="1278" y="942"/>
                    </a:lnTo>
                    <a:lnTo>
                      <a:pt x="1280" y="942"/>
                    </a:lnTo>
                    <a:lnTo>
                      <a:pt x="1292" y="944"/>
                    </a:lnTo>
                    <a:lnTo>
                      <a:pt x="1299" y="961"/>
                    </a:lnTo>
                    <a:lnTo>
                      <a:pt x="1309" y="961"/>
                    </a:lnTo>
                    <a:lnTo>
                      <a:pt x="1339" y="952"/>
                    </a:lnTo>
                    <a:lnTo>
                      <a:pt x="1342" y="952"/>
                    </a:lnTo>
                    <a:lnTo>
                      <a:pt x="1346" y="952"/>
                    </a:lnTo>
                    <a:lnTo>
                      <a:pt x="1356" y="954"/>
                    </a:lnTo>
                    <a:lnTo>
                      <a:pt x="1365" y="973"/>
                    </a:lnTo>
                    <a:lnTo>
                      <a:pt x="1384" y="980"/>
                    </a:lnTo>
                    <a:lnTo>
                      <a:pt x="1389" y="996"/>
                    </a:lnTo>
                    <a:lnTo>
                      <a:pt x="1408" y="999"/>
                    </a:lnTo>
                    <a:lnTo>
                      <a:pt x="1415" y="996"/>
                    </a:lnTo>
                    <a:lnTo>
                      <a:pt x="1417" y="996"/>
                    </a:lnTo>
                    <a:lnTo>
                      <a:pt x="1422" y="996"/>
                    </a:lnTo>
                    <a:lnTo>
                      <a:pt x="1436" y="1011"/>
                    </a:lnTo>
                    <a:lnTo>
                      <a:pt x="1443" y="1011"/>
                    </a:lnTo>
                    <a:lnTo>
                      <a:pt x="1450" y="1008"/>
                    </a:lnTo>
                    <a:lnTo>
                      <a:pt x="1460" y="999"/>
                    </a:lnTo>
                    <a:lnTo>
                      <a:pt x="1474" y="999"/>
                    </a:lnTo>
                    <a:lnTo>
                      <a:pt x="1493" y="987"/>
                    </a:lnTo>
                    <a:lnTo>
                      <a:pt x="1502" y="982"/>
                    </a:lnTo>
                    <a:lnTo>
                      <a:pt x="150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6" name="Line 121"/>
              <p:cNvSpPr>
                <a:spLocks noChangeShapeType="1"/>
              </p:cNvSpPr>
              <p:nvPr/>
            </p:nvSpPr>
            <p:spPr bwMode="auto">
              <a:xfrm>
                <a:off x="6143625" y="1131888"/>
                <a:ext cx="1587" cy="3175"/>
              </a:xfrm>
              <a:prstGeom prst="line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7" name="Freeform 122"/>
              <p:cNvSpPr>
                <a:spLocks/>
              </p:cNvSpPr>
              <p:nvPr/>
            </p:nvSpPr>
            <p:spPr bwMode="auto">
              <a:xfrm>
                <a:off x="4830762" y="1112838"/>
                <a:ext cx="90487" cy="22225"/>
              </a:xfrm>
              <a:custGeom>
                <a:avLst/>
                <a:gdLst/>
                <a:ahLst/>
                <a:cxnLst>
                  <a:cxn ang="0">
                    <a:pos x="10" y="12"/>
                  </a:cxn>
                  <a:cxn ang="0">
                    <a:pos x="52" y="14"/>
                  </a:cxn>
                  <a:cxn ang="0">
                    <a:pos x="57" y="9"/>
                  </a:cxn>
                  <a:cxn ang="0">
                    <a:pos x="22" y="0"/>
                  </a:cxn>
                  <a:cxn ang="0">
                    <a:pos x="24" y="9"/>
                  </a:cxn>
                  <a:cxn ang="0">
                    <a:pos x="0" y="5"/>
                  </a:cxn>
                  <a:cxn ang="0">
                    <a:pos x="10" y="12"/>
                  </a:cxn>
                </a:cxnLst>
                <a:rect l="0" t="0" r="r" b="b"/>
                <a:pathLst>
                  <a:path w="57" h="14">
                    <a:moveTo>
                      <a:pt x="10" y="12"/>
                    </a:moveTo>
                    <a:lnTo>
                      <a:pt x="52" y="14"/>
                    </a:lnTo>
                    <a:lnTo>
                      <a:pt x="57" y="9"/>
                    </a:lnTo>
                    <a:lnTo>
                      <a:pt x="22" y="0"/>
                    </a:lnTo>
                    <a:lnTo>
                      <a:pt x="24" y="9"/>
                    </a:lnTo>
                    <a:lnTo>
                      <a:pt x="0" y="5"/>
                    </a:lnTo>
                    <a:lnTo>
                      <a:pt x="10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8" name="Freeform 123"/>
              <p:cNvSpPr>
                <a:spLocks/>
              </p:cNvSpPr>
              <p:nvPr/>
            </p:nvSpPr>
            <p:spPr bwMode="auto">
              <a:xfrm>
                <a:off x="5708650" y="1792288"/>
                <a:ext cx="41275" cy="2222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6" y="14"/>
                  </a:cxn>
                  <a:cxn ang="0">
                    <a:pos x="24" y="4"/>
                  </a:cxn>
                  <a:cxn ang="0">
                    <a:pos x="14" y="0"/>
                  </a:cxn>
                  <a:cxn ang="0">
                    <a:pos x="0" y="9"/>
                  </a:cxn>
                </a:cxnLst>
                <a:rect l="0" t="0" r="r" b="b"/>
                <a:pathLst>
                  <a:path w="26" h="14">
                    <a:moveTo>
                      <a:pt x="0" y="9"/>
                    </a:moveTo>
                    <a:lnTo>
                      <a:pt x="26" y="14"/>
                    </a:lnTo>
                    <a:lnTo>
                      <a:pt x="24" y="4"/>
                    </a:lnTo>
                    <a:lnTo>
                      <a:pt x="14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9" name="Freeform 124"/>
              <p:cNvSpPr>
                <a:spLocks/>
              </p:cNvSpPr>
              <p:nvPr/>
            </p:nvSpPr>
            <p:spPr bwMode="auto">
              <a:xfrm>
                <a:off x="5645150" y="1825626"/>
                <a:ext cx="55562" cy="1905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0" y="12"/>
                  </a:cxn>
                  <a:cxn ang="0">
                    <a:pos x="21" y="12"/>
                  </a:cxn>
                  <a:cxn ang="0">
                    <a:pos x="28" y="9"/>
                  </a:cxn>
                  <a:cxn ang="0">
                    <a:pos x="35" y="7"/>
                  </a:cxn>
                  <a:cxn ang="0">
                    <a:pos x="17" y="0"/>
                  </a:cxn>
                </a:cxnLst>
                <a:rect l="0" t="0" r="r" b="b"/>
                <a:pathLst>
                  <a:path w="35" h="12">
                    <a:moveTo>
                      <a:pt x="17" y="0"/>
                    </a:moveTo>
                    <a:lnTo>
                      <a:pt x="0" y="12"/>
                    </a:lnTo>
                    <a:lnTo>
                      <a:pt x="21" y="12"/>
                    </a:lnTo>
                    <a:lnTo>
                      <a:pt x="28" y="9"/>
                    </a:lnTo>
                    <a:lnTo>
                      <a:pt x="35" y="7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0" name="Freeform 125"/>
              <p:cNvSpPr>
                <a:spLocks/>
              </p:cNvSpPr>
              <p:nvPr/>
            </p:nvSpPr>
            <p:spPr bwMode="auto">
              <a:xfrm>
                <a:off x="4943475" y="1974851"/>
                <a:ext cx="74612" cy="49213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14" y="0"/>
                  </a:cxn>
                  <a:cxn ang="0">
                    <a:pos x="0" y="10"/>
                  </a:cxn>
                  <a:cxn ang="0">
                    <a:pos x="5" y="19"/>
                  </a:cxn>
                  <a:cxn ang="0">
                    <a:pos x="24" y="26"/>
                  </a:cxn>
                  <a:cxn ang="0">
                    <a:pos x="26" y="31"/>
                  </a:cxn>
                  <a:cxn ang="0">
                    <a:pos x="47" y="31"/>
                  </a:cxn>
                  <a:cxn ang="0">
                    <a:pos x="47" y="26"/>
                  </a:cxn>
                  <a:cxn ang="0">
                    <a:pos x="24" y="7"/>
                  </a:cxn>
                </a:cxnLst>
                <a:rect l="0" t="0" r="r" b="b"/>
                <a:pathLst>
                  <a:path w="47" h="31">
                    <a:moveTo>
                      <a:pt x="24" y="7"/>
                    </a:moveTo>
                    <a:lnTo>
                      <a:pt x="14" y="0"/>
                    </a:lnTo>
                    <a:lnTo>
                      <a:pt x="0" y="10"/>
                    </a:lnTo>
                    <a:lnTo>
                      <a:pt x="5" y="19"/>
                    </a:lnTo>
                    <a:lnTo>
                      <a:pt x="24" y="26"/>
                    </a:lnTo>
                    <a:lnTo>
                      <a:pt x="26" y="31"/>
                    </a:lnTo>
                    <a:lnTo>
                      <a:pt x="47" y="31"/>
                    </a:lnTo>
                    <a:lnTo>
                      <a:pt x="47" y="26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1" name="Freeform 126"/>
              <p:cNvSpPr>
                <a:spLocks/>
              </p:cNvSpPr>
              <p:nvPr/>
            </p:nvSpPr>
            <p:spPr bwMode="auto">
              <a:xfrm>
                <a:off x="5821362" y="1570038"/>
                <a:ext cx="38100" cy="63500"/>
              </a:xfrm>
              <a:custGeom>
                <a:avLst/>
                <a:gdLst/>
                <a:ahLst/>
                <a:cxnLst>
                  <a:cxn ang="0">
                    <a:pos x="12" y="40"/>
                  </a:cxn>
                  <a:cxn ang="0">
                    <a:pos x="19" y="7"/>
                  </a:cxn>
                  <a:cxn ang="0">
                    <a:pos x="24" y="0"/>
                  </a:cxn>
                  <a:cxn ang="0">
                    <a:pos x="5" y="7"/>
                  </a:cxn>
                  <a:cxn ang="0">
                    <a:pos x="12" y="26"/>
                  </a:cxn>
                  <a:cxn ang="0">
                    <a:pos x="0" y="31"/>
                  </a:cxn>
                  <a:cxn ang="0">
                    <a:pos x="12" y="40"/>
                  </a:cxn>
                </a:cxnLst>
                <a:rect l="0" t="0" r="r" b="b"/>
                <a:pathLst>
                  <a:path w="24" h="40">
                    <a:moveTo>
                      <a:pt x="12" y="40"/>
                    </a:moveTo>
                    <a:lnTo>
                      <a:pt x="19" y="7"/>
                    </a:lnTo>
                    <a:lnTo>
                      <a:pt x="24" y="0"/>
                    </a:lnTo>
                    <a:lnTo>
                      <a:pt x="5" y="7"/>
                    </a:lnTo>
                    <a:lnTo>
                      <a:pt x="12" y="26"/>
                    </a:lnTo>
                    <a:lnTo>
                      <a:pt x="0" y="31"/>
                    </a:lnTo>
                    <a:lnTo>
                      <a:pt x="12" y="4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2" name="Freeform 127"/>
              <p:cNvSpPr>
                <a:spLocks/>
              </p:cNvSpPr>
              <p:nvPr/>
            </p:nvSpPr>
            <p:spPr bwMode="auto">
              <a:xfrm>
                <a:off x="5003800" y="1135063"/>
                <a:ext cx="60325" cy="15875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0" y="7"/>
                  </a:cxn>
                  <a:cxn ang="0">
                    <a:pos x="28" y="10"/>
                  </a:cxn>
                  <a:cxn ang="0">
                    <a:pos x="38" y="0"/>
                  </a:cxn>
                  <a:cxn ang="0">
                    <a:pos x="14" y="5"/>
                  </a:cxn>
                </a:cxnLst>
                <a:rect l="0" t="0" r="r" b="b"/>
                <a:pathLst>
                  <a:path w="38" h="10">
                    <a:moveTo>
                      <a:pt x="14" y="5"/>
                    </a:moveTo>
                    <a:lnTo>
                      <a:pt x="0" y="7"/>
                    </a:lnTo>
                    <a:lnTo>
                      <a:pt x="28" y="10"/>
                    </a:lnTo>
                    <a:lnTo>
                      <a:pt x="38" y="0"/>
                    </a:lnTo>
                    <a:lnTo>
                      <a:pt x="14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3" name="Freeform 128"/>
              <p:cNvSpPr>
                <a:spLocks/>
              </p:cNvSpPr>
              <p:nvPr/>
            </p:nvSpPr>
            <p:spPr bwMode="auto">
              <a:xfrm>
                <a:off x="4973637" y="1162051"/>
                <a:ext cx="104775" cy="41275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10" y="26"/>
                  </a:cxn>
                  <a:cxn ang="0">
                    <a:pos x="26" y="19"/>
                  </a:cxn>
                  <a:cxn ang="0">
                    <a:pos x="43" y="26"/>
                  </a:cxn>
                  <a:cxn ang="0">
                    <a:pos x="66" y="12"/>
                  </a:cxn>
                  <a:cxn ang="0">
                    <a:pos x="66" y="0"/>
                  </a:cxn>
                  <a:cxn ang="0">
                    <a:pos x="7" y="2"/>
                  </a:cxn>
                  <a:cxn ang="0">
                    <a:pos x="0" y="19"/>
                  </a:cxn>
                </a:cxnLst>
                <a:rect l="0" t="0" r="r" b="b"/>
                <a:pathLst>
                  <a:path w="66" h="26">
                    <a:moveTo>
                      <a:pt x="0" y="19"/>
                    </a:moveTo>
                    <a:lnTo>
                      <a:pt x="10" y="26"/>
                    </a:lnTo>
                    <a:lnTo>
                      <a:pt x="26" y="19"/>
                    </a:lnTo>
                    <a:lnTo>
                      <a:pt x="43" y="26"/>
                    </a:lnTo>
                    <a:lnTo>
                      <a:pt x="66" y="12"/>
                    </a:lnTo>
                    <a:lnTo>
                      <a:pt x="66" y="0"/>
                    </a:lnTo>
                    <a:lnTo>
                      <a:pt x="7" y="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4" name="Freeform 129"/>
              <p:cNvSpPr>
                <a:spLocks/>
              </p:cNvSpPr>
              <p:nvPr/>
            </p:nvSpPr>
            <p:spPr bwMode="auto">
              <a:xfrm>
                <a:off x="4937125" y="1222376"/>
                <a:ext cx="63500" cy="25400"/>
              </a:xfrm>
              <a:custGeom>
                <a:avLst/>
                <a:gdLst/>
                <a:ahLst/>
                <a:cxnLst>
                  <a:cxn ang="0">
                    <a:pos x="40" y="9"/>
                  </a:cxn>
                  <a:cxn ang="0">
                    <a:pos x="40" y="0"/>
                  </a:cxn>
                  <a:cxn ang="0">
                    <a:pos x="0" y="11"/>
                  </a:cxn>
                  <a:cxn ang="0">
                    <a:pos x="14" y="16"/>
                  </a:cxn>
                  <a:cxn ang="0">
                    <a:pos x="40" y="9"/>
                  </a:cxn>
                </a:cxnLst>
                <a:rect l="0" t="0" r="r" b="b"/>
                <a:pathLst>
                  <a:path w="40" h="16">
                    <a:moveTo>
                      <a:pt x="40" y="9"/>
                    </a:moveTo>
                    <a:lnTo>
                      <a:pt x="40" y="0"/>
                    </a:lnTo>
                    <a:lnTo>
                      <a:pt x="0" y="11"/>
                    </a:lnTo>
                    <a:lnTo>
                      <a:pt x="14" y="16"/>
                    </a:lnTo>
                    <a:lnTo>
                      <a:pt x="40" y="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5" name="Freeform 130"/>
              <p:cNvSpPr>
                <a:spLocks/>
              </p:cNvSpPr>
              <p:nvPr/>
            </p:nvSpPr>
            <p:spPr bwMode="auto">
              <a:xfrm>
                <a:off x="4838700" y="1206501"/>
                <a:ext cx="52387" cy="2698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8" y="17"/>
                  </a:cxn>
                  <a:cxn ang="0">
                    <a:pos x="33" y="0"/>
                  </a:cxn>
                  <a:cxn ang="0">
                    <a:pos x="7" y="0"/>
                  </a:cxn>
                  <a:cxn ang="0">
                    <a:pos x="0" y="12"/>
                  </a:cxn>
                </a:cxnLst>
                <a:rect l="0" t="0" r="r" b="b"/>
                <a:pathLst>
                  <a:path w="33" h="17">
                    <a:moveTo>
                      <a:pt x="0" y="12"/>
                    </a:moveTo>
                    <a:lnTo>
                      <a:pt x="28" y="17"/>
                    </a:lnTo>
                    <a:lnTo>
                      <a:pt x="33" y="0"/>
                    </a:lnTo>
                    <a:lnTo>
                      <a:pt x="7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6" name="Freeform 131"/>
              <p:cNvSpPr>
                <a:spLocks/>
              </p:cNvSpPr>
              <p:nvPr/>
            </p:nvSpPr>
            <p:spPr bwMode="auto">
              <a:xfrm>
                <a:off x="4816475" y="1195388"/>
                <a:ext cx="14287" cy="22225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0" y="14"/>
                  </a:cxn>
                </a:cxnLst>
                <a:rect l="0" t="0" r="r" b="b"/>
                <a:pathLst>
                  <a:path w="9" h="14">
                    <a:moveTo>
                      <a:pt x="0" y="14"/>
                    </a:moveTo>
                    <a:lnTo>
                      <a:pt x="9" y="9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7" name="Freeform 132"/>
              <p:cNvSpPr>
                <a:spLocks/>
              </p:cNvSpPr>
              <p:nvPr/>
            </p:nvSpPr>
            <p:spPr bwMode="auto">
              <a:xfrm>
                <a:off x="5378450" y="1762126"/>
                <a:ext cx="68262" cy="3333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1"/>
                  </a:cxn>
                  <a:cxn ang="0">
                    <a:pos x="43" y="12"/>
                  </a:cxn>
                  <a:cxn ang="0">
                    <a:pos x="29" y="4"/>
                  </a:cxn>
                  <a:cxn ang="0">
                    <a:pos x="26" y="0"/>
                  </a:cxn>
                  <a:cxn ang="0">
                    <a:pos x="0" y="2"/>
                  </a:cxn>
                </a:cxnLst>
                <a:rect l="0" t="0" r="r" b="b"/>
                <a:pathLst>
                  <a:path w="43" h="21">
                    <a:moveTo>
                      <a:pt x="0" y="2"/>
                    </a:moveTo>
                    <a:lnTo>
                      <a:pt x="0" y="21"/>
                    </a:lnTo>
                    <a:lnTo>
                      <a:pt x="43" y="12"/>
                    </a:lnTo>
                    <a:lnTo>
                      <a:pt x="29" y="4"/>
                    </a:lnTo>
                    <a:lnTo>
                      <a:pt x="26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8" name="Freeform 133"/>
              <p:cNvSpPr>
                <a:spLocks/>
              </p:cNvSpPr>
              <p:nvPr/>
            </p:nvSpPr>
            <p:spPr bwMode="auto">
              <a:xfrm>
                <a:off x="4879975" y="1143001"/>
                <a:ext cx="71437" cy="22225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26" y="14"/>
                  </a:cxn>
                  <a:cxn ang="0">
                    <a:pos x="45" y="0"/>
                  </a:cxn>
                  <a:cxn ang="0">
                    <a:pos x="26" y="2"/>
                  </a:cxn>
                  <a:cxn ang="0">
                    <a:pos x="0" y="2"/>
                  </a:cxn>
                  <a:cxn ang="0">
                    <a:pos x="14" y="9"/>
                  </a:cxn>
                  <a:cxn ang="0">
                    <a:pos x="21" y="12"/>
                  </a:cxn>
                  <a:cxn ang="0">
                    <a:pos x="21" y="12"/>
                  </a:cxn>
                </a:cxnLst>
                <a:rect l="0" t="0" r="r" b="b"/>
                <a:pathLst>
                  <a:path w="45" h="14">
                    <a:moveTo>
                      <a:pt x="21" y="12"/>
                    </a:moveTo>
                    <a:lnTo>
                      <a:pt x="26" y="14"/>
                    </a:lnTo>
                    <a:lnTo>
                      <a:pt x="45" y="0"/>
                    </a:lnTo>
                    <a:lnTo>
                      <a:pt x="26" y="2"/>
                    </a:lnTo>
                    <a:lnTo>
                      <a:pt x="0" y="2"/>
                    </a:lnTo>
                    <a:lnTo>
                      <a:pt x="14" y="9"/>
                    </a:lnTo>
                    <a:lnTo>
                      <a:pt x="21" y="12"/>
                    </a:ln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9" name="Freeform 134"/>
              <p:cNvSpPr>
                <a:spLocks/>
              </p:cNvSpPr>
              <p:nvPr/>
            </p:nvSpPr>
            <p:spPr bwMode="auto">
              <a:xfrm>
                <a:off x="4924425" y="1071563"/>
                <a:ext cx="57150" cy="19050"/>
              </a:xfrm>
              <a:custGeom>
                <a:avLst/>
                <a:gdLst/>
                <a:ahLst/>
                <a:cxnLst>
                  <a:cxn ang="0">
                    <a:pos x="36" y="7"/>
                  </a:cxn>
                  <a:cxn ang="0">
                    <a:pos x="29" y="0"/>
                  </a:cxn>
                  <a:cxn ang="0">
                    <a:pos x="0" y="0"/>
                  </a:cxn>
                  <a:cxn ang="0">
                    <a:pos x="10" y="12"/>
                  </a:cxn>
                  <a:cxn ang="0">
                    <a:pos x="10" y="7"/>
                  </a:cxn>
                  <a:cxn ang="0">
                    <a:pos x="36" y="7"/>
                  </a:cxn>
                </a:cxnLst>
                <a:rect l="0" t="0" r="r" b="b"/>
                <a:pathLst>
                  <a:path w="36" h="12">
                    <a:moveTo>
                      <a:pt x="36" y="7"/>
                    </a:moveTo>
                    <a:lnTo>
                      <a:pt x="29" y="0"/>
                    </a:lnTo>
                    <a:lnTo>
                      <a:pt x="0" y="0"/>
                    </a:lnTo>
                    <a:lnTo>
                      <a:pt x="10" y="12"/>
                    </a:lnTo>
                    <a:lnTo>
                      <a:pt x="10" y="7"/>
                    </a:ln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0" name="Freeform 135"/>
              <p:cNvSpPr>
                <a:spLocks/>
              </p:cNvSpPr>
              <p:nvPr/>
            </p:nvSpPr>
            <p:spPr bwMode="auto">
              <a:xfrm>
                <a:off x="4775200" y="1157288"/>
                <a:ext cx="107950" cy="23813"/>
              </a:xfrm>
              <a:custGeom>
                <a:avLst/>
                <a:gdLst/>
                <a:ahLst/>
                <a:cxnLst>
                  <a:cxn ang="0">
                    <a:pos x="45" y="15"/>
                  </a:cxn>
                  <a:cxn ang="0">
                    <a:pos x="68" y="12"/>
                  </a:cxn>
                  <a:cxn ang="0">
                    <a:pos x="59" y="5"/>
                  </a:cxn>
                  <a:cxn ang="0">
                    <a:pos x="21" y="0"/>
                  </a:cxn>
                  <a:cxn ang="0">
                    <a:pos x="0" y="5"/>
                  </a:cxn>
                  <a:cxn ang="0">
                    <a:pos x="45" y="15"/>
                  </a:cxn>
                </a:cxnLst>
                <a:rect l="0" t="0" r="r" b="b"/>
                <a:pathLst>
                  <a:path w="68" h="15">
                    <a:moveTo>
                      <a:pt x="45" y="15"/>
                    </a:moveTo>
                    <a:lnTo>
                      <a:pt x="68" y="12"/>
                    </a:lnTo>
                    <a:lnTo>
                      <a:pt x="59" y="5"/>
                    </a:lnTo>
                    <a:lnTo>
                      <a:pt x="21" y="0"/>
                    </a:lnTo>
                    <a:lnTo>
                      <a:pt x="0" y="5"/>
                    </a:lnTo>
                    <a:lnTo>
                      <a:pt x="45" y="1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1" name="Freeform 136"/>
              <p:cNvSpPr>
                <a:spLocks/>
              </p:cNvSpPr>
              <p:nvPr/>
            </p:nvSpPr>
            <p:spPr bwMode="auto">
              <a:xfrm>
                <a:off x="4879975" y="1098551"/>
                <a:ext cx="115887" cy="333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8" y="9"/>
                  </a:cxn>
                  <a:cxn ang="0">
                    <a:pos x="69" y="21"/>
                  </a:cxn>
                  <a:cxn ang="0">
                    <a:pos x="73" y="14"/>
                  </a:cxn>
                  <a:cxn ang="0">
                    <a:pos x="45" y="9"/>
                  </a:cxn>
                  <a:cxn ang="0">
                    <a:pos x="26" y="0"/>
                  </a:cxn>
                  <a:cxn ang="0">
                    <a:pos x="0" y="4"/>
                  </a:cxn>
                </a:cxnLst>
                <a:rect l="0" t="0" r="r" b="b"/>
                <a:pathLst>
                  <a:path w="73" h="21">
                    <a:moveTo>
                      <a:pt x="0" y="4"/>
                    </a:moveTo>
                    <a:lnTo>
                      <a:pt x="38" y="9"/>
                    </a:lnTo>
                    <a:lnTo>
                      <a:pt x="69" y="21"/>
                    </a:lnTo>
                    <a:lnTo>
                      <a:pt x="73" y="14"/>
                    </a:lnTo>
                    <a:lnTo>
                      <a:pt x="45" y="9"/>
                    </a:lnTo>
                    <a:lnTo>
                      <a:pt x="26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2" name="Freeform 137"/>
              <p:cNvSpPr>
                <a:spLocks/>
              </p:cNvSpPr>
              <p:nvPr/>
            </p:nvSpPr>
            <p:spPr bwMode="auto">
              <a:xfrm>
                <a:off x="4789487" y="1135063"/>
                <a:ext cx="123825" cy="4127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7"/>
                  </a:cxn>
                  <a:cxn ang="0">
                    <a:pos x="22" y="10"/>
                  </a:cxn>
                  <a:cxn ang="0">
                    <a:pos x="55" y="19"/>
                  </a:cxn>
                  <a:cxn ang="0">
                    <a:pos x="64" y="26"/>
                  </a:cxn>
                  <a:cxn ang="0">
                    <a:pos x="78" y="17"/>
                  </a:cxn>
                  <a:cxn ang="0">
                    <a:pos x="71" y="14"/>
                  </a:cxn>
                  <a:cxn ang="0">
                    <a:pos x="38" y="5"/>
                  </a:cxn>
                  <a:cxn ang="0">
                    <a:pos x="26" y="7"/>
                  </a:cxn>
                  <a:cxn ang="0">
                    <a:pos x="7" y="0"/>
                  </a:cxn>
                </a:cxnLst>
                <a:rect l="0" t="0" r="r" b="b"/>
                <a:pathLst>
                  <a:path w="78" h="26">
                    <a:moveTo>
                      <a:pt x="7" y="0"/>
                    </a:moveTo>
                    <a:lnTo>
                      <a:pt x="0" y="7"/>
                    </a:lnTo>
                    <a:lnTo>
                      <a:pt x="22" y="10"/>
                    </a:lnTo>
                    <a:lnTo>
                      <a:pt x="55" y="19"/>
                    </a:lnTo>
                    <a:lnTo>
                      <a:pt x="64" y="26"/>
                    </a:lnTo>
                    <a:lnTo>
                      <a:pt x="78" y="17"/>
                    </a:lnTo>
                    <a:lnTo>
                      <a:pt x="71" y="14"/>
                    </a:lnTo>
                    <a:lnTo>
                      <a:pt x="38" y="5"/>
                    </a:lnTo>
                    <a:lnTo>
                      <a:pt x="26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3" name="Freeform 138"/>
              <p:cNvSpPr>
                <a:spLocks/>
              </p:cNvSpPr>
              <p:nvPr/>
            </p:nvSpPr>
            <p:spPr bwMode="auto">
              <a:xfrm>
                <a:off x="5100637" y="1131888"/>
                <a:ext cx="109537" cy="44450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12" y="28"/>
                  </a:cxn>
                  <a:cxn ang="0">
                    <a:pos x="43" y="26"/>
                  </a:cxn>
                  <a:cxn ang="0">
                    <a:pos x="69" y="16"/>
                  </a:cxn>
                  <a:cxn ang="0">
                    <a:pos x="62" y="2"/>
                  </a:cxn>
                  <a:cxn ang="0">
                    <a:pos x="50" y="0"/>
                  </a:cxn>
                  <a:cxn ang="0">
                    <a:pos x="34" y="12"/>
                  </a:cxn>
                  <a:cxn ang="0">
                    <a:pos x="12" y="12"/>
                  </a:cxn>
                  <a:cxn ang="0">
                    <a:pos x="0" y="19"/>
                  </a:cxn>
                </a:cxnLst>
                <a:rect l="0" t="0" r="r" b="b"/>
                <a:pathLst>
                  <a:path w="69" h="28">
                    <a:moveTo>
                      <a:pt x="0" y="19"/>
                    </a:moveTo>
                    <a:lnTo>
                      <a:pt x="12" y="28"/>
                    </a:lnTo>
                    <a:lnTo>
                      <a:pt x="43" y="26"/>
                    </a:lnTo>
                    <a:lnTo>
                      <a:pt x="69" y="16"/>
                    </a:lnTo>
                    <a:lnTo>
                      <a:pt x="62" y="2"/>
                    </a:lnTo>
                    <a:lnTo>
                      <a:pt x="50" y="0"/>
                    </a:lnTo>
                    <a:lnTo>
                      <a:pt x="34" y="12"/>
                    </a:lnTo>
                    <a:lnTo>
                      <a:pt x="12" y="1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4" name="Freeform 139"/>
              <p:cNvSpPr>
                <a:spLocks/>
              </p:cNvSpPr>
              <p:nvPr/>
            </p:nvSpPr>
            <p:spPr bwMode="auto">
              <a:xfrm>
                <a:off x="4494212" y="1131888"/>
                <a:ext cx="190500" cy="101600"/>
              </a:xfrm>
              <a:custGeom>
                <a:avLst/>
                <a:gdLst/>
                <a:ahLst/>
                <a:cxnLst>
                  <a:cxn ang="0">
                    <a:pos x="61" y="57"/>
                  </a:cxn>
                  <a:cxn ang="0">
                    <a:pos x="54" y="45"/>
                  </a:cxn>
                  <a:cxn ang="0">
                    <a:pos x="75" y="45"/>
                  </a:cxn>
                  <a:cxn ang="0">
                    <a:pos x="73" y="38"/>
                  </a:cxn>
                  <a:cxn ang="0">
                    <a:pos x="104" y="38"/>
                  </a:cxn>
                  <a:cxn ang="0">
                    <a:pos x="120" y="28"/>
                  </a:cxn>
                  <a:cxn ang="0">
                    <a:pos x="104" y="19"/>
                  </a:cxn>
                  <a:cxn ang="0">
                    <a:pos x="99" y="0"/>
                  </a:cxn>
                  <a:cxn ang="0">
                    <a:pos x="89" y="9"/>
                  </a:cxn>
                  <a:cxn ang="0">
                    <a:pos x="56" y="21"/>
                  </a:cxn>
                  <a:cxn ang="0">
                    <a:pos x="73" y="31"/>
                  </a:cxn>
                  <a:cxn ang="0">
                    <a:pos x="61" y="38"/>
                  </a:cxn>
                  <a:cxn ang="0">
                    <a:pos x="42" y="35"/>
                  </a:cxn>
                  <a:cxn ang="0">
                    <a:pos x="19" y="40"/>
                  </a:cxn>
                  <a:cxn ang="0">
                    <a:pos x="38" y="47"/>
                  </a:cxn>
                  <a:cxn ang="0">
                    <a:pos x="0" y="49"/>
                  </a:cxn>
                  <a:cxn ang="0">
                    <a:pos x="9" y="57"/>
                  </a:cxn>
                  <a:cxn ang="0">
                    <a:pos x="33" y="54"/>
                  </a:cxn>
                  <a:cxn ang="0">
                    <a:pos x="23" y="64"/>
                  </a:cxn>
                  <a:cxn ang="0">
                    <a:pos x="61" y="57"/>
                  </a:cxn>
                </a:cxnLst>
                <a:rect l="0" t="0" r="r" b="b"/>
                <a:pathLst>
                  <a:path w="120" h="64">
                    <a:moveTo>
                      <a:pt x="61" y="57"/>
                    </a:moveTo>
                    <a:lnTo>
                      <a:pt x="54" y="45"/>
                    </a:lnTo>
                    <a:lnTo>
                      <a:pt x="75" y="45"/>
                    </a:lnTo>
                    <a:lnTo>
                      <a:pt x="73" y="38"/>
                    </a:lnTo>
                    <a:lnTo>
                      <a:pt x="104" y="38"/>
                    </a:lnTo>
                    <a:lnTo>
                      <a:pt x="120" y="28"/>
                    </a:lnTo>
                    <a:lnTo>
                      <a:pt x="104" y="19"/>
                    </a:lnTo>
                    <a:lnTo>
                      <a:pt x="99" y="0"/>
                    </a:lnTo>
                    <a:lnTo>
                      <a:pt x="89" y="9"/>
                    </a:lnTo>
                    <a:lnTo>
                      <a:pt x="56" y="21"/>
                    </a:lnTo>
                    <a:lnTo>
                      <a:pt x="73" y="31"/>
                    </a:lnTo>
                    <a:lnTo>
                      <a:pt x="61" y="38"/>
                    </a:lnTo>
                    <a:lnTo>
                      <a:pt x="42" y="35"/>
                    </a:lnTo>
                    <a:lnTo>
                      <a:pt x="19" y="40"/>
                    </a:lnTo>
                    <a:lnTo>
                      <a:pt x="38" y="47"/>
                    </a:lnTo>
                    <a:lnTo>
                      <a:pt x="0" y="49"/>
                    </a:lnTo>
                    <a:lnTo>
                      <a:pt x="9" y="57"/>
                    </a:lnTo>
                    <a:lnTo>
                      <a:pt x="33" y="54"/>
                    </a:lnTo>
                    <a:lnTo>
                      <a:pt x="23" y="64"/>
                    </a:lnTo>
                    <a:lnTo>
                      <a:pt x="61" y="5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5" name="Freeform 140"/>
              <p:cNvSpPr>
                <a:spLocks/>
              </p:cNvSpPr>
              <p:nvPr/>
            </p:nvSpPr>
            <p:spPr bwMode="auto">
              <a:xfrm>
                <a:off x="4433887" y="1162051"/>
                <a:ext cx="142875" cy="33338"/>
              </a:xfrm>
              <a:custGeom>
                <a:avLst/>
                <a:gdLst/>
                <a:ahLst/>
                <a:cxnLst>
                  <a:cxn ang="0">
                    <a:pos x="90" y="12"/>
                  </a:cxn>
                  <a:cxn ang="0">
                    <a:pos x="76" y="0"/>
                  </a:cxn>
                  <a:cxn ang="0">
                    <a:pos x="52" y="0"/>
                  </a:cxn>
                  <a:cxn ang="0">
                    <a:pos x="45" y="7"/>
                  </a:cxn>
                  <a:cxn ang="0">
                    <a:pos x="0" y="12"/>
                  </a:cxn>
                  <a:cxn ang="0">
                    <a:pos x="24" y="21"/>
                  </a:cxn>
                  <a:cxn ang="0">
                    <a:pos x="47" y="16"/>
                  </a:cxn>
                  <a:cxn ang="0">
                    <a:pos x="66" y="7"/>
                  </a:cxn>
                  <a:cxn ang="0">
                    <a:pos x="90" y="12"/>
                  </a:cxn>
                </a:cxnLst>
                <a:rect l="0" t="0" r="r" b="b"/>
                <a:pathLst>
                  <a:path w="90" h="21">
                    <a:moveTo>
                      <a:pt x="90" y="12"/>
                    </a:moveTo>
                    <a:lnTo>
                      <a:pt x="76" y="0"/>
                    </a:lnTo>
                    <a:lnTo>
                      <a:pt x="52" y="0"/>
                    </a:lnTo>
                    <a:lnTo>
                      <a:pt x="45" y="7"/>
                    </a:lnTo>
                    <a:lnTo>
                      <a:pt x="0" y="12"/>
                    </a:lnTo>
                    <a:lnTo>
                      <a:pt x="24" y="21"/>
                    </a:lnTo>
                    <a:lnTo>
                      <a:pt x="47" y="16"/>
                    </a:lnTo>
                    <a:lnTo>
                      <a:pt x="66" y="7"/>
                    </a:lnTo>
                    <a:lnTo>
                      <a:pt x="90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6" name="Freeform 141"/>
              <p:cNvSpPr>
                <a:spLocks/>
              </p:cNvSpPr>
              <p:nvPr/>
            </p:nvSpPr>
            <p:spPr bwMode="auto">
              <a:xfrm>
                <a:off x="4764087" y="1181101"/>
                <a:ext cx="52387" cy="2222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9" y="14"/>
                  </a:cxn>
                  <a:cxn ang="0">
                    <a:pos x="33" y="9"/>
                  </a:cxn>
                  <a:cxn ang="0">
                    <a:pos x="28" y="7"/>
                  </a:cxn>
                  <a:cxn ang="0">
                    <a:pos x="23" y="7"/>
                  </a:cxn>
                  <a:cxn ang="0">
                    <a:pos x="5" y="0"/>
                  </a:cxn>
                  <a:cxn ang="0">
                    <a:pos x="0" y="9"/>
                  </a:cxn>
                </a:cxnLst>
                <a:rect l="0" t="0" r="r" b="b"/>
                <a:pathLst>
                  <a:path w="33" h="14">
                    <a:moveTo>
                      <a:pt x="0" y="9"/>
                    </a:moveTo>
                    <a:lnTo>
                      <a:pt x="19" y="14"/>
                    </a:lnTo>
                    <a:lnTo>
                      <a:pt x="33" y="9"/>
                    </a:lnTo>
                    <a:lnTo>
                      <a:pt x="28" y="7"/>
                    </a:lnTo>
                    <a:lnTo>
                      <a:pt x="23" y="7"/>
                    </a:lnTo>
                    <a:lnTo>
                      <a:pt x="5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7" name="Freeform 142"/>
              <p:cNvSpPr>
                <a:spLocks/>
              </p:cNvSpPr>
              <p:nvPr/>
            </p:nvSpPr>
            <p:spPr bwMode="auto">
              <a:xfrm>
                <a:off x="4554537" y="2039938"/>
                <a:ext cx="74612" cy="55563"/>
              </a:xfrm>
              <a:custGeom>
                <a:avLst/>
                <a:gdLst/>
                <a:ahLst/>
                <a:cxnLst>
                  <a:cxn ang="0">
                    <a:pos x="28" y="33"/>
                  </a:cxn>
                  <a:cxn ang="0">
                    <a:pos x="44" y="23"/>
                  </a:cxn>
                  <a:cxn ang="0">
                    <a:pos x="47" y="9"/>
                  </a:cxn>
                  <a:cxn ang="0">
                    <a:pos x="26" y="0"/>
                  </a:cxn>
                  <a:cxn ang="0">
                    <a:pos x="4" y="9"/>
                  </a:cxn>
                  <a:cxn ang="0">
                    <a:pos x="0" y="28"/>
                  </a:cxn>
                  <a:cxn ang="0">
                    <a:pos x="9" y="35"/>
                  </a:cxn>
                  <a:cxn ang="0">
                    <a:pos x="28" y="33"/>
                  </a:cxn>
                </a:cxnLst>
                <a:rect l="0" t="0" r="r" b="b"/>
                <a:pathLst>
                  <a:path w="47" h="35">
                    <a:moveTo>
                      <a:pt x="28" y="33"/>
                    </a:moveTo>
                    <a:lnTo>
                      <a:pt x="44" y="23"/>
                    </a:lnTo>
                    <a:lnTo>
                      <a:pt x="47" y="9"/>
                    </a:lnTo>
                    <a:lnTo>
                      <a:pt x="26" y="0"/>
                    </a:lnTo>
                    <a:lnTo>
                      <a:pt x="4" y="9"/>
                    </a:lnTo>
                    <a:lnTo>
                      <a:pt x="0" y="28"/>
                    </a:lnTo>
                    <a:lnTo>
                      <a:pt x="9" y="35"/>
                    </a:lnTo>
                    <a:lnTo>
                      <a:pt x="28" y="3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8" name="Freeform 143"/>
              <p:cNvSpPr>
                <a:spLocks/>
              </p:cNvSpPr>
              <p:nvPr/>
            </p:nvSpPr>
            <p:spPr bwMode="auto">
              <a:xfrm>
                <a:off x="4606925" y="1217613"/>
                <a:ext cx="66675" cy="22225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14" y="12"/>
                  </a:cxn>
                  <a:cxn ang="0">
                    <a:pos x="14" y="0"/>
                  </a:cxn>
                  <a:cxn ang="0">
                    <a:pos x="0" y="3"/>
                  </a:cxn>
                  <a:cxn ang="0">
                    <a:pos x="11" y="14"/>
                  </a:cxn>
                  <a:cxn ang="0">
                    <a:pos x="42" y="14"/>
                  </a:cxn>
                  <a:cxn ang="0">
                    <a:pos x="33" y="5"/>
                  </a:cxn>
                </a:cxnLst>
                <a:rect l="0" t="0" r="r" b="b"/>
                <a:pathLst>
                  <a:path w="42" h="14">
                    <a:moveTo>
                      <a:pt x="33" y="5"/>
                    </a:moveTo>
                    <a:lnTo>
                      <a:pt x="14" y="12"/>
                    </a:lnTo>
                    <a:lnTo>
                      <a:pt x="14" y="0"/>
                    </a:lnTo>
                    <a:lnTo>
                      <a:pt x="0" y="3"/>
                    </a:lnTo>
                    <a:lnTo>
                      <a:pt x="11" y="14"/>
                    </a:lnTo>
                    <a:lnTo>
                      <a:pt x="42" y="14"/>
                    </a:lnTo>
                    <a:lnTo>
                      <a:pt x="33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9" name="Freeform 144"/>
              <p:cNvSpPr>
                <a:spLocks/>
              </p:cNvSpPr>
              <p:nvPr/>
            </p:nvSpPr>
            <p:spPr bwMode="auto">
              <a:xfrm>
                <a:off x="4703762" y="1203326"/>
                <a:ext cx="68262" cy="190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3" y="12"/>
                  </a:cxn>
                  <a:cxn ang="0">
                    <a:pos x="43" y="4"/>
                  </a:cxn>
                  <a:cxn ang="0">
                    <a:pos x="28" y="0"/>
                  </a:cxn>
                  <a:cxn ang="0">
                    <a:pos x="0" y="4"/>
                  </a:cxn>
                </a:cxnLst>
                <a:rect l="0" t="0" r="r" b="b"/>
                <a:pathLst>
                  <a:path w="43" h="12">
                    <a:moveTo>
                      <a:pt x="0" y="4"/>
                    </a:moveTo>
                    <a:lnTo>
                      <a:pt x="33" y="12"/>
                    </a:lnTo>
                    <a:lnTo>
                      <a:pt x="43" y="4"/>
                    </a:lnTo>
                    <a:lnTo>
                      <a:pt x="28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0" name="Freeform 145"/>
              <p:cNvSpPr>
                <a:spLocks/>
              </p:cNvSpPr>
              <p:nvPr/>
            </p:nvSpPr>
            <p:spPr bwMode="auto">
              <a:xfrm>
                <a:off x="4883150" y="1192213"/>
                <a:ext cx="90487" cy="33338"/>
              </a:xfrm>
              <a:custGeom>
                <a:avLst/>
                <a:gdLst/>
                <a:ahLst/>
                <a:cxnLst>
                  <a:cxn ang="0">
                    <a:pos x="36" y="19"/>
                  </a:cxn>
                  <a:cxn ang="0">
                    <a:pos x="29" y="11"/>
                  </a:cxn>
                  <a:cxn ang="0">
                    <a:pos x="57" y="9"/>
                  </a:cxn>
                  <a:cxn ang="0">
                    <a:pos x="38" y="2"/>
                  </a:cxn>
                  <a:cxn ang="0">
                    <a:pos x="0" y="0"/>
                  </a:cxn>
                  <a:cxn ang="0">
                    <a:pos x="15" y="21"/>
                  </a:cxn>
                  <a:cxn ang="0">
                    <a:pos x="36" y="19"/>
                  </a:cxn>
                </a:cxnLst>
                <a:rect l="0" t="0" r="r" b="b"/>
                <a:pathLst>
                  <a:path w="57" h="21">
                    <a:moveTo>
                      <a:pt x="36" y="19"/>
                    </a:moveTo>
                    <a:lnTo>
                      <a:pt x="29" y="11"/>
                    </a:lnTo>
                    <a:lnTo>
                      <a:pt x="57" y="9"/>
                    </a:lnTo>
                    <a:lnTo>
                      <a:pt x="38" y="2"/>
                    </a:lnTo>
                    <a:lnTo>
                      <a:pt x="0" y="0"/>
                    </a:lnTo>
                    <a:lnTo>
                      <a:pt x="15" y="21"/>
                    </a:lnTo>
                    <a:lnTo>
                      <a:pt x="36" y="1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1" name="Freeform 146"/>
              <p:cNvSpPr>
                <a:spLocks/>
              </p:cNvSpPr>
              <p:nvPr/>
            </p:nvSpPr>
            <p:spPr bwMode="auto">
              <a:xfrm>
                <a:off x="5086350" y="1082676"/>
                <a:ext cx="52387" cy="1587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9" y="3"/>
                  </a:cxn>
                  <a:cxn ang="0">
                    <a:pos x="31" y="10"/>
                  </a:cxn>
                  <a:cxn ang="0">
                    <a:pos x="33" y="3"/>
                  </a:cxn>
                  <a:cxn ang="0">
                    <a:pos x="2" y="0"/>
                  </a:cxn>
                  <a:cxn ang="0">
                    <a:pos x="0" y="10"/>
                  </a:cxn>
                </a:cxnLst>
                <a:rect l="0" t="0" r="r" b="b"/>
                <a:pathLst>
                  <a:path w="33" h="10">
                    <a:moveTo>
                      <a:pt x="0" y="10"/>
                    </a:moveTo>
                    <a:lnTo>
                      <a:pt x="9" y="3"/>
                    </a:lnTo>
                    <a:lnTo>
                      <a:pt x="31" y="10"/>
                    </a:lnTo>
                    <a:lnTo>
                      <a:pt x="33" y="3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2" name="Freeform 147"/>
              <p:cNvSpPr>
                <a:spLocks noEditPoints="1"/>
              </p:cNvSpPr>
              <p:nvPr/>
            </p:nvSpPr>
            <p:spPr bwMode="auto">
              <a:xfrm>
                <a:off x="4673600" y="1492251"/>
                <a:ext cx="668337" cy="482600"/>
              </a:xfrm>
              <a:custGeom>
                <a:avLst/>
                <a:gdLst/>
                <a:ahLst/>
                <a:cxnLst>
                  <a:cxn ang="0">
                    <a:pos x="206" y="115"/>
                  </a:cxn>
                  <a:cxn ang="0">
                    <a:pos x="241" y="80"/>
                  </a:cxn>
                  <a:cxn ang="0">
                    <a:pos x="406" y="33"/>
                  </a:cxn>
                  <a:cxn ang="0">
                    <a:pos x="421" y="4"/>
                  </a:cxn>
                  <a:cxn ang="0">
                    <a:pos x="373" y="2"/>
                  </a:cxn>
                  <a:cxn ang="0">
                    <a:pos x="303" y="33"/>
                  </a:cxn>
                  <a:cxn ang="0">
                    <a:pos x="234" y="37"/>
                  </a:cxn>
                  <a:cxn ang="0">
                    <a:pos x="213" y="42"/>
                  </a:cxn>
                  <a:cxn ang="0">
                    <a:pos x="177" y="56"/>
                  </a:cxn>
                  <a:cxn ang="0">
                    <a:pos x="149" y="71"/>
                  </a:cxn>
                  <a:cxn ang="0">
                    <a:pos x="137" y="78"/>
                  </a:cxn>
                  <a:cxn ang="0">
                    <a:pos x="128" y="99"/>
                  </a:cxn>
                  <a:cxn ang="0">
                    <a:pos x="121" y="113"/>
                  </a:cxn>
                  <a:cxn ang="0">
                    <a:pos x="118" y="122"/>
                  </a:cxn>
                  <a:cxn ang="0">
                    <a:pos x="83" y="146"/>
                  </a:cxn>
                  <a:cxn ang="0">
                    <a:pos x="71" y="165"/>
                  </a:cxn>
                  <a:cxn ang="0">
                    <a:pos x="57" y="179"/>
                  </a:cxn>
                  <a:cxn ang="0">
                    <a:pos x="47" y="198"/>
                  </a:cxn>
                  <a:cxn ang="0">
                    <a:pos x="36" y="210"/>
                  </a:cxn>
                  <a:cxn ang="0">
                    <a:pos x="10" y="229"/>
                  </a:cxn>
                  <a:cxn ang="0">
                    <a:pos x="5" y="257"/>
                  </a:cxn>
                  <a:cxn ang="0">
                    <a:pos x="36" y="267"/>
                  </a:cxn>
                  <a:cxn ang="0">
                    <a:pos x="54" y="274"/>
                  </a:cxn>
                  <a:cxn ang="0">
                    <a:pos x="92" y="302"/>
                  </a:cxn>
                  <a:cxn ang="0">
                    <a:pos x="140" y="304"/>
                  </a:cxn>
                  <a:cxn ang="0">
                    <a:pos x="114" y="269"/>
                  </a:cxn>
                  <a:cxn ang="0">
                    <a:pos x="95" y="222"/>
                  </a:cxn>
                  <a:cxn ang="0">
                    <a:pos x="114" y="203"/>
                  </a:cxn>
                  <a:cxn ang="0">
                    <a:pos x="109" y="179"/>
                  </a:cxn>
                  <a:cxn ang="0">
                    <a:pos x="142" y="172"/>
                  </a:cxn>
                  <a:cxn ang="0">
                    <a:pos x="149" y="163"/>
                  </a:cxn>
                  <a:cxn ang="0">
                    <a:pos x="177" y="134"/>
                  </a:cxn>
                  <a:cxn ang="0">
                    <a:pos x="187" y="125"/>
                  </a:cxn>
                  <a:cxn ang="0">
                    <a:pos x="85" y="172"/>
                  </a:cxn>
                  <a:cxn ang="0">
                    <a:pos x="92" y="174"/>
                  </a:cxn>
                </a:cxnLst>
                <a:rect l="0" t="0" r="r" b="b"/>
                <a:pathLst>
                  <a:path w="421" h="304">
                    <a:moveTo>
                      <a:pt x="189" y="115"/>
                    </a:moveTo>
                    <a:lnTo>
                      <a:pt x="206" y="115"/>
                    </a:lnTo>
                    <a:lnTo>
                      <a:pt x="227" y="89"/>
                    </a:lnTo>
                    <a:lnTo>
                      <a:pt x="241" y="80"/>
                    </a:lnTo>
                    <a:lnTo>
                      <a:pt x="378" y="42"/>
                    </a:lnTo>
                    <a:lnTo>
                      <a:pt x="406" y="33"/>
                    </a:lnTo>
                    <a:lnTo>
                      <a:pt x="421" y="21"/>
                    </a:lnTo>
                    <a:lnTo>
                      <a:pt x="421" y="4"/>
                    </a:lnTo>
                    <a:lnTo>
                      <a:pt x="388" y="0"/>
                    </a:lnTo>
                    <a:lnTo>
                      <a:pt x="373" y="2"/>
                    </a:lnTo>
                    <a:lnTo>
                      <a:pt x="340" y="21"/>
                    </a:lnTo>
                    <a:lnTo>
                      <a:pt x="303" y="33"/>
                    </a:lnTo>
                    <a:lnTo>
                      <a:pt x="265" y="40"/>
                    </a:lnTo>
                    <a:lnTo>
                      <a:pt x="234" y="37"/>
                    </a:lnTo>
                    <a:lnTo>
                      <a:pt x="234" y="47"/>
                    </a:lnTo>
                    <a:lnTo>
                      <a:pt x="213" y="42"/>
                    </a:lnTo>
                    <a:lnTo>
                      <a:pt x="199" y="52"/>
                    </a:lnTo>
                    <a:lnTo>
                      <a:pt x="177" y="56"/>
                    </a:lnTo>
                    <a:lnTo>
                      <a:pt x="166" y="71"/>
                    </a:lnTo>
                    <a:lnTo>
                      <a:pt x="149" y="71"/>
                    </a:lnTo>
                    <a:lnTo>
                      <a:pt x="151" y="85"/>
                    </a:lnTo>
                    <a:lnTo>
                      <a:pt x="137" y="78"/>
                    </a:lnTo>
                    <a:lnTo>
                      <a:pt x="123" y="96"/>
                    </a:lnTo>
                    <a:lnTo>
                      <a:pt x="128" y="99"/>
                    </a:lnTo>
                    <a:lnTo>
                      <a:pt x="109" y="106"/>
                    </a:lnTo>
                    <a:lnTo>
                      <a:pt x="121" y="113"/>
                    </a:lnTo>
                    <a:lnTo>
                      <a:pt x="99" y="115"/>
                    </a:lnTo>
                    <a:lnTo>
                      <a:pt x="118" y="122"/>
                    </a:lnTo>
                    <a:lnTo>
                      <a:pt x="99" y="125"/>
                    </a:lnTo>
                    <a:lnTo>
                      <a:pt x="83" y="146"/>
                    </a:lnTo>
                    <a:lnTo>
                      <a:pt x="54" y="156"/>
                    </a:lnTo>
                    <a:lnTo>
                      <a:pt x="71" y="165"/>
                    </a:lnTo>
                    <a:lnTo>
                      <a:pt x="71" y="174"/>
                    </a:lnTo>
                    <a:lnTo>
                      <a:pt x="57" y="179"/>
                    </a:lnTo>
                    <a:lnTo>
                      <a:pt x="43" y="189"/>
                    </a:lnTo>
                    <a:lnTo>
                      <a:pt x="47" y="198"/>
                    </a:lnTo>
                    <a:lnTo>
                      <a:pt x="28" y="198"/>
                    </a:lnTo>
                    <a:lnTo>
                      <a:pt x="36" y="210"/>
                    </a:lnTo>
                    <a:lnTo>
                      <a:pt x="26" y="236"/>
                    </a:lnTo>
                    <a:lnTo>
                      <a:pt x="10" y="229"/>
                    </a:lnTo>
                    <a:lnTo>
                      <a:pt x="0" y="241"/>
                    </a:lnTo>
                    <a:lnTo>
                      <a:pt x="5" y="257"/>
                    </a:lnTo>
                    <a:lnTo>
                      <a:pt x="43" y="278"/>
                    </a:lnTo>
                    <a:lnTo>
                      <a:pt x="36" y="267"/>
                    </a:lnTo>
                    <a:lnTo>
                      <a:pt x="45" y="259"/>
                    </a:lnTo>
                    <a:lnTo>
                      <a:pt x="54" y="274"/>
                    </a:lnTo>
                    <a:lnTo>
                      <a:pt x="47" y="288"/>
                    </a:lnTo>
                    <a:lnTo>
                      <a:pt x="92" y="302"/>
                    </a:lnTo>
                    <a:lnTo>
                      <a:pt x="99" y="293"/>
                    </a:lnTo>
                    <a:lnTo>
                      <a:pt x="140" y="304"/>
                    </a:lnTo>
                    <a:lnTo>
                      <a:pt x="149" y="293"/>
                    </a:lnTo>
                    <a:lnTo>
                      <a:pt x="114" y="269"/>
                    </a:lnTo>
                    <a:lnTo>
                      <a:pt x="99" y="241"/>
                    </a:lnTo>
                    <a:lnTo>
                      <a:pt x="95" y="222"/>
                    </a:lnTo>
                    <a:lnTo>
                      <a:pt x="104" y="203"/>
                    </a:lnTo>
                    <a:lnTo>
                      <a:pt x="114" y="203"/>
                    </a:lnTo>
                    <a:lnTo>
                      <a:pt x="121" y="182"/>
                    </a:lnTo>
                    <a:lnTo>
                      <a:pt x="109" y="179"/>
                    </a:lnTo>
                    <a:lnTo>
                      <a:pt x="130" y="182"/>
                    </a:lnTo>
                    <a:lnTo>
                      <a:pt x="142" y="172"/>
                    </a:lnTo>
                    <a:lnTo>
                      <a:pt x="130" y="163"/>
                    </a:lnTo>
                    <a:lnTo>
                      <a:pt x="149" y="163"/>
                    </a:lnTo>
                    <a:lnTo>
                      <a:pt x="166" y="137"/>
                    </a:lnTo>
                    <a:lnTo>
                      <a:pt x="177" y="134"/>
                    </a:lnTo>
                    <a:lnTo>
                      <a:pt x="166" y="118"/>
                    </a:lnTo>
                    <a:lnTo>
                      <a:pt x="187" y="125"/>
                    </a:lnTo>
                    <a:lnTo>
                      <a:pt x="189" y="115"/>
                    </a:lnTo>
                    <a:close/>
                    <a:moveTo>
                      <a:pt x="85" y="172"/>
                    </a:moveTo>
                    <a:lnTo>
                      <a:pt x="90" y="172"/>
                    </a:lnTo>
                    <a:lnTo>
                      <a:pt x="92" y="174"/>
                    </a:lnTo>
                    <a:lnTo>
                      <a:pt x="85" y="17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3" name="Freeform 148"/>
              <p:cNvSpPr>
                <a:spLocks/>
              </p:cNvSpPr>
              <p:nvPr/>
            </p:nvSpPr>
            <p:spPr bwMode="auto">
              <a:xfrm>
                <a:off x="3465512" y="2894013"/>
                <a:ext cx="120650" cy="44450"/>
              </a:xfrm>
              <a:custGeom>
                <a:avLst/>
                <a:gdLst/>
                <a:ahLst/>
                <a:cxnLst>
                  <a:cxn ang="0">
                    <a:pos x="41" y="2"/>
                  </a:cxn>
                  <a:cxn ang="0">
                    <a:pos x="41" y="10"/>
                  </a:cxn>
                  <a:cxn ang="0">
                    <a:pos x="22" y="10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10" y="12"/>
                  </a:cxn>
                  <a:cxn ang="0">
                    <a:pos x="0" y="26"/>
                  </a:cxn>
                  <a:cxn ang="0">
                    <a:pos x="0" y="28"/>
                  </a:cxn>
                  <a:cxn ang="0">
                    <a:pos x="19" y="19"/>
                  </a:cxn>
                  <a:cxn ang="0">
                    <a:pos x="3" y="28"/>
                  </a:cxn>
                  <a:cxn ang="0">
                    <a:pos x="71" y="28"/>
                  </a:cxn>
                  <a:cxn ang="0">
                    <a:pos x="76" y="12"/>
                  </a:cxn>
                  <a:cxn ang="0">
                    <a:pos x="41" y="2"/>
                  </a:cxn>
                </a:cxnLst>
                <a:rect l="0" t="0" r="r" b="b"/>
                <a:pathLst>
                  <a:path w="76" h="28">
                    <a:moveTo>
                      <a:pt x="41" y="2"/>
                    </a:moveTo>
                    <a:lnTo>
                      <a:pt x="41" y="10"/>
                    </a:lnTo>
                    <a:lnTo>
                      <a:pt x="22" y="1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10" y="12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19" y="19"/>
                    </a:lnTo>
                    <a:lnTo>
                      <a:pt x="3" y="28"/>
                    </a:lnTo>
                    <a:lnTo>
                      <a:pt x="71" y="28"/>
                    </a:lnTo>
                    <a:lnTo>
                      <a:pt x="76" y="12"/>
                    </a:ln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4" name="Freeform 149"/>
              <p:cNvSpPr>
                <a:spLocks/>
              </p:cNvSpPr>
              <p:nvPr/>
            </p:nvSpPr>
            <p:spPr bwMode="auto">
              <a:xfrm>
                <a:off x="3181350" y="3444876"/>
                <a:ext cx="14287" cy="15875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7" y="10"/>
                  </a:cxn>
                  <a:cxn ang="0">
                    <a:pos x="9" y="1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5" y="7"/>
                  </a:cxn>
                </a:cxnLst>
                <a:rect l="0" t="0" r="r" b="b"/>
                <a:pathLst>
                  <a:path w="9" h="10">
                    <a:moveTo>
                      <a:pt x="5" y="7"/>
                    </a:moveTo>
                    <a:lnTo>
                      <a:pt x="7" y="10"/>
                    </a:lnTo>
                    <a:lnTo>
                      <a:pt x="9" y="1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5" name="Freeform 150"/>
              <p:cNvSpPr>
                <a:spLocks/>
              </p:cNvSpPr>
              <p:nvPr/>
            </p:nvSpPr>
            <p:spPr bwMode="auto">
              <a:xfrm>
                <a:off x="4613275" y="3400426"/>
                <a:ext cx="15875" cy="1111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7" y="7"/>
                  </a:cxn>
                  <a:cxn ang="0">
                    <a:pos x="10" y="0"/>
                  </a:cxn>
                </a:cxnLst>
                <a:rect l="0" t="0" r="r" b="b"/>
                <a:pathLst>
                  <a:path w="10" h="7">
                    <a:moveTo>
                      <a:pt x="10" y="0"/>
                    </a:moveTo>
                    <a:lnTo>
                      <a:pt x="5" y="0"/>
                    </a:lnTo>
                    <a:lnTo>
                      <a:pt x="0" y="7"/>
                    </a:lnTo>
                    <a:lnTo>
                      <a:pt x="7" y="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6" name="Freeform 151"/>
              <p:cNvSpPr>
                <a:spLocks/>
              </p:cNvSpPr>
              <p:nvPr/>
            </p:nvSpPr>
            <p:spPr bwMode="auto">
              <a:xfrm>
                <a:off x="4711700" y="3551238"/>
                <a:ext cx="1587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7" name="Freeform 152"/>
              <p:cNvSpPr>
                <a:spLocks/>
              </p:cNvSpPr>
              <p:nvPr/>
            </p:nvSpPr>
            <p:spPr bwMode="auto">
              <a:xfrm>
                <a:off x="4948237" y="3370263"/>
                <a:ext cx="25400" cy="3016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10"/>
                  </a:cxn>
                  <a:cxn ang="0">
                    <a:pos x="16" y="19"/>
                  </a:cxn>
                  <a:cxn ang="0">
                    <a:pos x="9" y="0"/>
                  </a:cxn>
                </a:cxnLst>
                <a:rect l="0" t="0" r="r" b="b"/>
                <a:pathLst>
                  <a:path w="16" h="19">
                    <a:moveTo>
                      <a:pt x="9" y="0"/>
                    </a:moveTo>
                    <a:lnTo>
                      <a:pt x="0" y="10"/>
                    </a:lnTo>
                    <a:lnTo>
                      <a:pt x="16" y="1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8" name="Freeform 153"/>
              <p:cNvSpPr>
                <a:spLocks/>
              </p:cNvSpPr>
              <p:nvPr/>
            </p:nvSpPr>
            <p:spPr bwMode="auto">
              <a:xfrm>
                <a:off x="4733925" y="3535363"/>
                <a:ext cx="19050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0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12" h="2">
                    <a:moveTo>
                      <a:pt x="0" y="2"/>
                    </a:moveTo>
                    <a:lnTo>
                      <a:pt x="12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19" name="Freeform 154"/>
              <p:cNvSpPr>
                <a:spLocks/>
              </p:cNvSpPr>
              <p:nvPr/>
            </p:nvSpPr>
            <p:spPr bwMode="auto">
              <a:xfrm>
                <a:off x="4486275" y="2890838"/>
                <a:ext cx="1544637" cy="719138"/>
              </a:xfrm>
              <a:custGeom>
                <a:avLst/>
                <a:gdLst/>
                <a:ahLst/>
                <a:cxnLst>
                  <a:cxn ang="0">
                    <a:pos x="926" y="186"/>
                  </a:cxn>
                  <a:cxn ang="0">
                    <a:pos x="891" y="144"/>
                  </a:cxn>
                  <a:cxn ang="0">
                    <a:pos x="851" y="151"/>
                  </a:cxn>
                  <a:cxn ang="0">
                    <a:pos x="829" y="134"/>
                  </a:cxn>
                  <a:cxn ang="0">
                    <a:pos x="801" y="144"/>
                  </a:cxn>
                  <a:cxn ang="0">
                    <a:pos x="747" y="68"/>
                  </a:cxn>
                  <a:cxn ang="0">
                    <a:pos x="718" y="30"/>
                  </a:cxn>
                  <a:cxn ang="0">
                    <a:pos x="638" y="56"/>
                  </a:cxn>
                  <a:cxn ang="0">
                    <a:pos x="595" y="40"/>
                  </a:cxn>
                  <a:cxn ang="0">
                    <a:pos x="581" y="2"/>
                  </a:cxn>
                  <a:cxn ang="0">
                    <a:pos x="565" y="4"/>
                  </a:cxn>
                  <a:cxn ang="0">
                    <a:pos x="517" y="4"/>
                  </a:cxn>
                  <a:cxn ang="0">
                    <a:pos x="447" y="30"/>
                  </a:cxn>
                  <a:cxn ang="0">
                    <a:pos x="345" y="47"/>
                  </a:cxn>
                  <a:cxn ang="0">
                    <a:pos x="338" y="87"/>
                  </a:cxn>
                  <a:cxn ang="0">
                    <a:pos x="333" y="123"/>
                  </a:cxn>
                  <a:cxn ang="0">
                    <a:pos x="340" y="151"/>
                  </a:cxn>
                  <a:cxn ang="0">
                    <a:pos x="319" y="144"/>
                  </a:cxn>
                  <a:cxn ang="0">
                    <a:pos x="295" y="151"/>
                  </a:cxn>
                  <a:cxn ang="0">
                    <a:pos x="239" y="139"/>
                  </a:cxn>
                  <a:cxn ang="0">
                    <a:pos x="196" y="142"/>
                  </a:cxn>
                  <a:cxn ang="0">
                    <a:pos x="189" y="144"/>
                  </a:cxn>
                  <a:cxn ang="0">
                    <a:pos x="142" y="125"/>
                  </a:cxn>
                  <a:cxn ang="0">
                    <a:pos x="125" y="125"/>
                  </a:cxn>
                  <a:cxn ang="0">
                    <a:pos x="97" y="120"/>
                  </a:cxn>
                  <a:cxn ang="0">
                    <a:pos x="69" y="149"/>
                  </a:cxn>
                  <a:cxn ang="0">
                    <a:pos x="45" y="177"/>
                  </a:cxn>
                  <a:cxn ang="0">
                    <a:pos x="24" y="158"/>
                  </a:cxn>
                  <a:cxn ang="0">
                    <a:pos x="0" y="219"/>
                  </a:cxn>
                  <a:cxn ang="0">
                    <a:pos x="38" y="243"/>
                  </a:cxn>
                  <a:cxn ang="0">
                    <a:pos x="61" y="283"/>
                  </a:cxn>
                  <a:cxn ang="0">
                    <a:pos x="113" y="262"/>
                  </a:cxn>
                  <a:cxn ang="0">
                    <a:pos x="156" y="295"/>
                  </a:cxn>
                  <a:cxn ang="0">
                    <a:pos x="106" y="328"/>
                  </a:cxn>
                  <a:cxn ang="0">
                    <a:pos x="87" y="342"/>
                  </a:cxn>
                  <a:cxn ang="0">
                    <a:pos x="146" y="390"/>
                  </a:cxn>
                  <a:cxn ang="0">
                    <a:pos x="182" y="399"/>
                  </a:cxn>
                  <a:cxn ang="0">
                    <a:pos x="224" y="430"/>
                  </a:cxn>
                  <a:cxn ang="0">
                    <a:pos x="291" y="300"/>
                  </a:cxn>
                  <a:cxn ang="0">
                    <a:pos x="335" y="293"/>
                  </a:cxn>
                  <a:cxn ang="0">
                    <a:pos x="338" y="274"/>
                  </a:cxn>
                  <a:cxn ang="0">
                    <a:pos x="314" y="305"/>
                  </a:cxn>
                  <a:cxn ang="0">
                    <a:pos x="345" y="342"/>
                  </a:cxn>
                  <a:cxn ang="0">
                    <a:pos x="428" y="368"/>
                  </a:cxn>
                  <a:cxn ang="0">
                    <a:pos x="468" y="385"/>
                  </a:cxn>
                  <a:cxn ang="0">
                    <a:pos x="480" y="434"/>
                  </a:cxn>
                  <a:cxn ang="0">
                    <a:pos x="527" y="453"/>
                  </a:cxn>
                  <a:cxn ang="0">
                    <a:pos x="536" y="427"/>
                  </a:cxn>
                  <a:cxn ang="0">
                    <a:pos x="605" y="387"/>
                  </a:cxn>
                  <a:cxn ang="0">
                    <a:pos x="659" y="375"/>
                  </a:cxn>
                  <a:cxn ang="0">
                    <a:pos x="763" y="387"/>
                  </a:cxn>
                  <a:cxn ang="0">
                    <a:pos x="803" y="394"/>
                  </a:cxn>
                  <a:cxn ang="0">
                    <a:pos x="839" y="314"/>
                  </a:cxn>
                  <a:cxn ang="0">
                    <a:pos x="872" y="257"/>
                  </a:cxn>
                  <a:cxn ang="0">
                    <a:pos x="933" y="236"/>
                  </a:cxn>
                  <a:cxn ang="0">
                    <a:pos x="964" y="201"/>
                  </a:cxn>
                  <a:cxn ang="0">
                    <a:pos x="957" y="186"/>
                  </a:cxn>
                </a:cxnLst>
                <a:rect l="0" t="0" r="r" b="b"/>
                <a:pathLst>
                  <a:path w="973" h="453">
                    <a:moveTo>
                      <a:pt x="950" y="189"/>
                    </a:moveTo>
                    <a:lnTo>
                      <a:pt x="947" y="189"/>
                    </a:lnTo>
                    <a:lnTo>
                      <a:pt x="926" y="186"/>
                    </a:lnTo>
                    <a:lnTo>
                      <a:pt x="919" y="170"/>
                    </a:lnTo>
                    <a:lnTo>
                      <a:pt x="900" y="163"/>
                    </a:lnTo>
                    <a:lnTo>
                      <a:pt x="891" y="144"/>
                    </a:lnTo>
                    <a:lnTo>
                      <a:pt x="884" y="142"/>
                    </a:lnTo>
                    <a:lnTo>
                      <a:pt x="881" y="142"/>
                    </a:lnTo>
                    <a:lnTo>
                      <a:pt x="851" y="151"/>
                    </a:lnTo>
                    <a:lnTo>
                      <a:pt x="841" y="151"/>
                    </a:lnTo>
                    <a:lnTo>
                      <a:pt x="834" y="151"/>
                    </a:lnTo>
                    <a:lnTo>
                      <a:pt x="829" y="134"/>
                    </a:lnTo>
                    <a:lnTo>
                      <a:pt x="820" y="132"/>
                    </a:lnTo>
                    <a:lnTo>
                      <a:pt x="815" y="132"/>
                    </a:lnTo>
                    <a:lnTo>
                      <a:pt x="801" y="144"/>
                    </a:lnTo>
                    <a:lnTo>
                      <a:pt x="796" y="149"/>
                    </a:lnTo>
                    <a:lnTo>
                      <a:pt x="787" y="125"/>
                    </a:lnTo>
                    <a:lnTo>
                      <a:pt x="747" y="68"/>
                    </a:lnTo>
                    <a:lnTo>
                      <a:pt x="716" y="45"/>
                    </a:lnTo>
                    <a:lnTo>
                      <a:pt x="718" y="33"/>
                    </a:lnTo>
                    <a:lnTo>
                      <a:pt x="718" y="30"/>
                    </a:lnTo>
                    <a:lnTo>
                      <a:pt x="662" y="56"/>
                    </a:lnTo>
                    <a:lnTo>
                      <a:pt x="643" y="56"/>
                    </a:lnTo>
                    <a:lnTo>
                      <a:pt x="638" y="56"/>
                    </a:lnTo>
                    <a:lnTo>
                      <a:pt x="643" y="47"/>
                    </a:lnTo>
                    <a:lnTo>
                      <a:pt x="621" y="40"/>
                    </a:lnTo>
                    <a:lnTo>
                      <a:pt x="595" y="40"/>
                    </a:lnTo>
                    <a:lnTo>
                      <a:pt x="591" y="40"/>
                    </a:lnTo>
                    <a:lnTo>
                      <a:pt x="591" y="19"/>
                    </a:lnTo>
                    <a:lnTo>
                      <a:pt x="581" y="2"/>
                    </a:lnTo>
                    <a:lnTo>
                      <a:pt x="581" y="0"/>
                    </a:lnTo>
                    <a:lnTo>
                      <a:pt x="567" y="4"/>
                    </a:lnTo>
                    <a:lnTo>
                      <a:pt x="565" y="4"/>
                    </a:lnTo>
                    <a:lnTo>
                      <a:pt x="553" y="0"/>
                    </a:lnTo>
                    <a:lnTo>
                      <a:pt x="553" y="0"/>
                    </a:lnTo>
                    <a:lnTo>
                      <a:pt x="517" y="4"/>
                    </a:lnTo>
                    <a:lnTo>
                      <a:pt x="517" y="12"/>
                    </a:lnTo>
                    <a:lnTo>
                      <a:pt x="463" y="23"/>
                    </a:lnTo>
                    <a:lnTo>
                      <a:pt x="447" y="30"/>
                    </a:lnTo>
                    <a:lnTo>
                      <a:pt x="418" y="35"/>
                    </a:lnTo>
                    <a:lnTo>
                      <a:pt x="395" y="40"/>
                    </a:lnTo>
                    <a:lnTo>
                      <a:pt x="345" y="47"/>
                    </a:lnTo>
                    <a:lnTo>
                      <a:pt x="352" y="68"/>
                    </a:lnTo>
                    <a:lnTo>
                      <a:pt x="371" y="73"/>
                    </a:lnTo>
                    <a:lnTo>
                      <a:pt x="338" y="87"/>
                    </a:lnTo>
                    <a:lnTo>
                      <a:pt x="345" y="97"/>
                    </a:lnTo>
                    <a:lnTo>
                      <a:pt x="326" y="113"/>
                    </a:lnTo>
                    <a:lnTo>
                      <a:pt x="333" y="123"/>
                    </a:lnTo>
                    <a:lnTo>
                      <a:pt x="357" y="125"/>
                    </a:lnTo>
                    <a:lnTo>
                      <a:pt x="354" y="149"/>
                    </a:lnTo>
                    <a:lnTo>
                      <a:pt x="340" y="151"/>
                    </a:lnTo>
                    <a:lnTo>
                      <a:pt x="338" y="151"/>
                    </a:lnTo>
                    <a:lnTo>
                      <a:pt x="324" y="146"/>
                    </a:lnTo>
                    <a:lnTo>
                      <a:pt x="319" y="144"/>
                    </a:lnTo>
                    <a:lnTo>
                      <a:pt x="317" y="156"/>
                    </a:lnTo>
                    <a:lnTo>
                      <a:pt x="317" y="158"/>
                    </a:lnTo>
                    <a:lnTo>
                      <a:pt x="295" y="151"/>
                    </a:lnTo>
                    <a:lnTo>
                      <a:pt x="288" y="142"/>
                    </a:lnTo>
                    <a:lnTo>
                      <a:pt x="241" y="139"/>
                    </a:lnTo>
                    <a:lnTo>
                      <a:pt x="239" y="139"/>
                    </a:lnTo>
                    <a:lnTo>
                      <a:pt x="220" y="156"/>
                    </a:lnTo>
                    <a:lnTo>
                      <a:pt x="220" y="158"/>
                    </a:lnTo>
                    <a:lnTo>
                      <a:pt x="196" y="142"/>
                    </a:lnTo>
                    <a:lnTo>
                      <a:pt x="194" y="142"/>
                    </a:lnTo>
                    <a:lnTo>
                      <a:pt x="189" y="144"/>
                    </a:lnTo>
                    <a:lnTo>
                      <a:pt x="189" y="144"/>
                    </a:lnTo>
                    <a:lnTo>
                      <a:pt x="163" y="125"/>
                    </a:lnTo>
                    <a:lnTo>
                      <a:pt x="144" y="125"/>
                    </a:lnTo>
                    <a:lnTo>
                      <a:pt x="142" y="125"/>
                    </a:lnTo>
                    <a:lnTo>
                      <a:pt x="139" y="118"/>
                    </a:lnTo>
                    <a:lnTo>
                      <a:pt x="137" y="116"/>
                    </a:lnTo>
                    <a:lnTo>
                      <a:pt x="125" y="125"/>
                    </a:lnTo>
                    <a:lnTo>
                      <a:pt x="125" y="125"/>
                    </a:lnTo>
                    <a:lnTo>
                      <a:pt x="99" y="120"/>
                    </a:lnTo>
                    <a:lnTo>
                      <a:pt x="97" y="120"/>
                    </a:lnTo>
                    <a:lnTo>
                      <a:pt x="90" y="132"/>
                    </a:lnTo>
                    <a:lnTo>
                      <a:pt x="69" y="139"/>
                    </a:lnTo>
                    <a:lnTo>
                      <a:pt x="69" y="149"/>
                    </a:lnTo>
                    <a:lnTo>
                      <a:pt x="50" y="153"/>
                    </a:lnTo>
                    <a:lnTo>
                      <a:pt x="57" y="172"/>
                    </a:lnTo>
                    <a:lnTo>
                      <a:pt x="45" y="177"/>
                    </a:lnTo>
                    <a:lnTo>
                      <a:pt x="43" y="179"/>
                    </a:lnTo>
                    <a:lnTo>
                      <a:pt x="26" y="158"/>
                    </a:lnTo>
                    <a:lnTo>
                      <a:pt x="24" y="158"/>
                    </a:lnTo>
                    <a:lnTo>
                      <a:pt x="9" y="179"/>
                    </a:lnTo>
                    <a:lnTo>
                      <a:pt x="12" y="198"/>
                    </a:lnTo>
                    <a:lnTo>
                      <a:pt x="0" y="219"/>
                    </a:lnTo>
                    <a:lnTo>
                      <a:pt x="12" y="227"/>
                    </a:lnTo>
                    <a:lnTo>
                      <a:pt x="12" y="238"/>
                    </a:lnTo>
                    <a:lnTo>
                      <a:pt x="38" y="243"/>
                    </a:lnTo>
                    <a:lnTo>
                      <a:pt x="59" y="271"/>
                    </a:lnTo>
                    <a:lnTo>
                      <a:pt x="47" y="274"/>
                    </a:lnTo>
                    <a:lnTo>
                      <a:pt x="61" y="283"/>
                    </a:lnTo>
                    <a:lnTo>
                      <a:pt x="64" y="283"/>
                    </a:lnTo>
                    <a:lnTo>
                      <a:pt x="94" y="267"/>
                    </a:lnTo>
                    <a:lnTo>
                      <a:pt x="113" y="262"/>
                    </a:lnTo>
                    <a:lnTo>
                      <a:pt x="132" y="271"/>
                    </a:lnTo>
                    <a:lnTo>
                      <a:pt x="156" y="267"/>
                    </a:lnTo>
                    <a:lnTo>
                      <a:pt x="156" y="295"/>
                    </a:lnTo>
                    <a:lnTo>
                      <a:pt x="144" y="312"/>
                    </a:lnTo>
                    <a:lnTo>
                      <a:pt x="116" y="314"/>
                    </a:lnTo>
                    <a:lnTo>
                      <a:pt x="106" y="328"/>
                    </a:lnTo>
                    <a:lnTo>
                      <a:pt x="113" y="338"/>
                    </a:lnTo>
                    <a:lnTo>
                      <a:pt x="90" y="333"/>
                    </a:lnTo>
                    <a:lnTo>
                      <a:pt x="87" y="342"/>
                    </a:lnTo>
                    <a:lnTo>
                      <a:pt x="104" y="349"/>
                    </a:lnTo>
                    <a:lnTo>
                      <a:pt x="128" y="387"/>
                    </a:lnTo>
                    <a:lnTo>
                      <a:pt x="146" y="390"/>
                    </a:lnTo>
                    <a:lnTo>
                      <a:pt x="142" y="416"/>
                    </a:lnTo>
                    <a:lnTo>
                      <a:pt x="154" y="406"/>
                    </a:lnTo>
                    <a:lnTo>
                      <a:pt x="182" y="399"/>
                    </a:lnTo>
                    <a:lnTo>
                      <a:pt x="201" y="413"/>
                    </a:lnTo>
                    <a:lnTo>
                      <a:pt x="215" y="432"/>
                    </a:lnTo>
                    <a:lnTo>
                      <a:pt x="224" y="430"/>
                    </a:lnTo>
                    <a:lnTo>
                      <a:pt x="224" y="323"/>
                    </a:lnTo>
                    <a:lnTo>
                      <a:pt x="288" y="309"/>
                    </a:lnTo>
                    <a:lnTo>
                      <a:pt x="291" y="300"/>
                    </a:lnTo>
                    <a:lnTo>
                      <a:pt x="314" y="302"/>
                    </a:lnTo>
                    <a:lnTo>
                      <a:pt x="317" y="290"/>
                    </a:lnTo>
                    <a:lnTo>
                      <a:pt x="335" y="293"/>
                    </a:lnTo>
                    <a:lnTo>
                      <a:pt x="338" y="283"/>
                    </a:lnTo>
                    <a:lnTo>
                      <a:pt x="319" y="276"/>
                    </a:lnTo>
                    <a:lnTo>
                      <a:pt x="338" y="274"/>
                    </a:lnTo>
                    <a:lnTo>
                      <a:pt x="352" y="286"/>
                    </a:lnTo>
                    <a:lnTo>
                      <a:pt x="333" y="295"/>
                    </a:lnTo>
                    <a:lnTo>
                      <a:pt x="314" y="305"/>
                    </a:lnTo>
                    <a:lnTo>
                      <a:pt x="324" y="314"/>
                    </a:lnTo>
                    <a:lnTo>
                      <a:pt x="324" y="328"/>
                    </a:lnTo>
                    <a:lnTo>
                      <a:pt x="345" y="342"/>
                    </a:lnTo>
                    <a:lnTo>
                      <a:pt x="371" y="368"/>
                    </a:lnTo>
                    <a:lnTo>
                      <a:pt x="399" y="366"/>
                    </a:lnTo>
                    <a:lnTo>
                      <a:pt x="428" y="368"/>
                    </a:lnTo>
                    <a:lnTo>
                      <a:pt x="439" y="361"/>
                    </a:lnTo>
                    <a:lnTo>
                      <a:pt x="461" y="387"/>
                    </a:lnTo>
                    <a:lnTo>
                      <a:pt x="468" y="385"/>
                    </a:lnTo>
                    <a:lnTo>
                      <a:pt x="463" y="413"/>
                    </a:lnTo>
                    <a:lnTo>
                      <a:pt x="477" y="413"/>
                    </a:lnTo>
                    <a:lnTo>
                      <a:pt x="480" y="434"/>
                    </a:lnTo>
                    <a:lnTo>
                      <a:pt x="510" y="434"/>
                    </a:lnTo>
                    <a:lnTo>
                      <a:pt x="510" y="446"/>
                    </a:lnTo>
                    <a:lnTo>
                      <a:pt x="527" y="453"/>
                    </a:lnTo>
                    <a:lnTo>
                      <a:pt x="536" y="430"/>
                    </a:lnTo>
                    <a:lnTo>
                      <a:pt x="536" y="430"/>
                    </a:lnTo>
                    <a:lnTo>
                      <a:pt x="536" y="427"/>
                    </a:lnTo>
                    <a:lnTo>
                      <a:pt x="584" y="404"/>
                    </a:lnTo>
                    <a:lnTo>
                      <a:pt x="584" y="397"/>
                    </a:lnTo>
                    <a:lnTo>
                      <a:pt x="605" y="387"/>
                    </a:lnTo>
                    <a:lnTo>
                      <a:pt x="643" y="399"/>
                    </a:lnTo>
                    <a:lnTo>
                      <a:pt x="647" y="380"/>
                    </a:lnTo>
                    <a:lnTo>
                      <a:pt x="659" y="375"/>
                    </a:lnTo>
                    <a:lnTo>
                      <a:pt x="685" y="387"/>
                    </a:lnTo>
                    <a:lnTo>
                      <a:pt x="697" y="385"/>
                    </a:lnTo>
                    <a:lnTo>
                      <a:pt x="763" y="387"/>
                    </a:lnTo>
                    <a:lnTo>
                      <a:pt x="775" y="390"/>
                    </a:lnTo>
                    <a:lnTo>
                      <a:pt x="803" y="406"/>
                    </a:lnTo>
                    <a:lnTo>
                      <a:pt x="803" y="394"/>
                    </a:lnTo>
                    <a:lnTo>
                      <a:pt x="820" y="378"/>
                    </a:lnTo>
                    <a:lnTo>
                      <a:pt x="803" y="323"/>
                    </a:lnTo>
                    <a:lnTo>
                      <a:pt x="839" y="314"/>
                    </a:lnTo>
                    <a:lnTo>
                      <a:pt x="860" y="321"/>
                    </a:lnTo>
                    <a:lnTo>
                      <a:pt x="853" y="309"/>
                    </a:lnTo>
                    <a:lnTo>
                      <a:pt x="872" y="257"/>
                    </a:lnTo>
                    <a:lnTo>
                      <a:pt x="914" y="271"/>
                    </a:lnTo>
                    <a:lnTo>
                      <a:pt x="928" y="264"/>
                    </a:lnTo>
                    <a:lnTo>
                      <a:pt x="933" y="236"/>
                    </a:lnTo>
                    <a:lnTo>
                      <a:pt x="938" y="219"/>
                    </a:lnTo>
                    <a:lnTo>
                      <a:pt x="957" y="217"/>
                    </a:lnTo>
                    <a:lnTo>
                      <a:pt x="964" y="201"/>
                    </a:lnTo>
                    <a:lnTo>
                      <a:pt x="973" y="201"/>
                    </a:lnTo>
                    <a:lnTo>
                      <a:pt x="959" y="186"/>
                    </a:lnTo>
                    <a:lnTo>
                      <a:pt x="957" y="186"/>
                    </a:lnTo>
                    <a:lnTo>
                      <a:pt x="950" y="18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0" name="Freeform 155"/>
              <p:cNvSpPr>
                <a:spLocks/>
              </p:cNvSpPr>
              <p:nvPr/>
            </p:nvSpPr>
            <p:spPr bwMode="auto">
              <a:xfrm>
                <a:off x="4430712" y="3551238"/>
                <a:ext cx="190500" cy="149225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8" y="7"/>
                  </a:cxn>
                  <a:cxn ang="0">
                    <a:pos x="40" y="14"/>
                  </a:cxn>
                  <a:cxn ang="0">
                    <a:pos x="37" y="23"/>
                  </a:cxn>
                  <a:cxn ang="0">
                    <a:pos x="33" y="23"/>
                  </a:cxn>
                  <a:cxn ang="0">
                    <a:pos x="30" y="28"/>
                  </a:cxn>
                  <a:cxn ang="0">
                    <a:pos x="0" y="16"/>
                  </a:cxn>
                  <a:cxn ang="0">
                    <a:pos x="16" y="28"/>
                  </a:cxn>
                  <a:cxn ang="0">
                    <a:pos x="11" y="30"/>
                  </a:cxn>
                  <a:cxn ang="0">
                    <a:pos x="11" y="30"/>
                  </a:cxn>
                  <a:cxn ang="0">
                    <a:pos x="9" y="33"/>
                  </a:cxn>
                  <a:cxn ang="0">
                    <a:pos x="11" y="35"/>
                  </a:cxn>
                  <a:cxn ang="0">
                    <a:pos x="11" y="33"/>
                  </a:cxn>
                  <a:cxn ang="0">
                    <a:pos x="16" y="33"/>
                  </a:cxn>
                  <a:cxn ang="0">
                    <a:pos x="11" y="35"/>
                  </a:cxn>
                  <a:cxn ang="0">
                    <a:pos x="23" y="44"/>
                  </a:cxn>
                  <a:cxn ang="0">
                    <a:pos x="21" y="47"/>
                  </a:cxn>
                  <a:cxn ang="0">
                    <a:pos x="21" y="49"/>
                  </a:cxn>
                  <a:cxn ang="0">
                    <a:pos x="16" y="52"/>
                  </a:cxn>
                  <a:cxn ang="0">
                    <a:pos x="33" y="66"/>
                  </a:cxn>
                  <a:cxn ang="0">
                    <a:pos x="37" y="82"/>
                  </a:cxn>
                  <a:cxn ang="0">
                    <a:pos x="70" y="61"/>
                  </a:cxn>
                  <a:cxn ang="0">
                    <a:pos x="80" y="66"/>
                  </a:cxn>
                  <a:cxn ang="0">
                    <a:pos x="78" y="70"/>
                  </a:cxn>
                  <a:cxn ang="0">
                    <a:pos x="82" y="73"/>
                  </a:cxn>
                  <a:cxn ang="0">
                    <a:pos x="75" y="85"/>
                  </a:cxn>
                  <a:cxn ang="0">
                    <a:pos x="92" y="94"/>
                  </a:cxn>
                  <a:cxn ang="0">
                    <a:pos x="94" y="73"/>
                  </a:cxn>
                  <a:cxn ang="0">
                    <a:pos x="99" y="80"/>
                  </a:cxn>
                  <a:cxn ang="0">
                    <a:pos x="104" y="47"/>
                  </a:cxn>
                  <a:cxn ang="0">
                    <a:pos x="120" y="35"/>
                  </a:cxn>
                  <a:cxn ang="0">
                    <a:pos x="108" y="33"/>
                  </a:cxn>
                  <a:cxn ang="0">
                    <a:pos x="87" y="2"/>
                  </a:cxn>
                  <a:cxn ang="0">
                    <a:pos x="85" y="0"/>
                  </a:cxn>
                  <a:cxn ang="0">
                    <a:pos x="63" y="18"/>
                  </a:cxn>
                  <a:cxn ang="0">
                    <a:pos x="63" y="18"/>
                  </a:cxn>
                  <a:cxn ang="0">
                    <a:pos x="33" y="0"/>
                  </a:cxn>
                </a:cxnLst>
                <a:rect l="0" t="0" r="r" b="b"/>
                <a:pathLst>
                  <a:path w="120" h="94">
                    <a:moveTo>
                      <a:pt x="33" y="0"/>
                    </a:moveTo>
                    <a:lnTo>
                      <a:pt x="28" y="7"/>
                    </a:lnTo>
                    <a:lnTo>
                      <a:pt x="40" y="14"/>
                    </a:lnTo>
                    <a:lnTo>
                      <a:pt x="37" y="23"/>
                    </a:lnTo>
                    <a:lnTo>
                      <a:pt x="33" y="23"/>
                    </a:lnTo>
                    <a:lnTo>
                      <a:pt x="30" y="28"/>
                    </a:lnTo>
                    <a:lnTo>
                      <a:pt x="0" y="16"/>
                    </a:lnTo>
                    <a:lnTo>
                      <a:pt x="16" y="28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9" y="33"/>
                    </a:lnTo>
                    <a:lnTo>
                      <a:pt x="11" y="35"/>
                    </a:lnTo>
                    <a:lnTo>
                      <a:pt x="11" y="33"/>
                    </a:lnTo>
                    <a:lnTo>
                      <a:pt x="16" y="33"/>
                    </a:lnTo>
                    <a:lnTo>
                      <a:pt x="11" y="35"/>
                    </a:lnTo>
                    <a:lnTo>
                      <a:pt x="23" y="44"/>
                    </a:lnTo>
                    <a:lnTo>
                      <a:pt x="21" y="47"/>
                    </a:lnTo>
                    <a:lnTo>
                      <a:pt x="21" y="49"/>
                    </a:lnTo>
                    <a:lnTo>
                      <a:pt x="16" y="52"/>
                    </a:lnTo>
                    <a:lnTo>
                      <a:pt x="33" y="66"/>
                    </a:lnTo>
                    <a:lnTo>
                      <a:pt x="37" y="82"/>
                    </a:lnTo>
                    <a:lnTo>
                      <a:pt x="70" y="61"/>
                    </a:lnTo>
                    <a:lnTo>
                      <a:pt x="80" y="66"/>
                    </a:lnTo>
                    <a:lnTo>
                      <a:pt x="78" y="70"/>
                    </a:lnTo>
                    <a:lnTo>
                      <a:pt x="82" y="73"/>
                    </a:lnTo>
                    <a:lnTo>
                      <a:pt x="75" y="85"/>
                    </a:lnTo>
                    <a:lnTo>
                      <a:pt x="92" y="94"/>
                    </a:lnTo>
                    <a:lnTo>
                      <a:pt x="94" y="73"/>
                    </a:lnTo>
                    <a:lnTo>
                      <a:pt x="99" y="80"/>
                    </a:lnTo>
                    <a:lnTo>
                      <a:pt x="104" y="47"/>
                    </a:lnTo>
                    <a:lnTo>
                      <a:pt x="120" y="35"/>
                    </a:lnTo>
                    <a:lnTo>
                      <a:pt x="108" y="33"/>
                    </a:lnTo>
                    <a:lnTo>
                      <a:pt x="87" y="2"/>
                    </a:lnTo>
                    <a:lnTo>
                      <a:pt x="85" y="0"/>
                    </a:lnTo>
                    <a:lnTo>
                      <a:pt x="63" y="18"/>
                    </a:lnTo>
                    <a:lnTo>
                      <a:pt x="63" y="18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1" name="Rectangle 156"/>
              <p:cNvSpPr>
                <a:spLocks noChangeArrowheads="1"/>
              </p:cNvSpPr>
              <p:nvPr/>
            </p:nvSpPr>
            <p:spPr bwMode="auto">
              <a:xfrm>
                <a:off x="4448175" y="3606801"/>
                <a:ext cx="1587" cy="1588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2" name="Freeform 157"/>
              <p:cNvSpPr>
                <a:spLocks/>
              </p:cNvSpPr>
              <p:nvPr/>
            </p:nvSpPr>
            <p:spPr bwMode="auto">
              <a:xfrm>
                <a:off x="4430712" y="3651251"/>
                <a:ext cx="36512" cy="30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7"/>
                  </a:cxn>
                  <a:cxn ang="0">
                    <a:pos x="23" y="19"/>
                  </a:cxn>
                  <a:cxn ang="0">
                    <a:pos x="16" y="3"/>
                  </a:cxn>
                  <a:cxn ang="0">
                    <a:pos x="0" y="0"/>
                  </a:cxn>
                </a:cxnLst>
                <a:rect l="0" t="0" r="r" b="b"/>
                <a:pathLst>
                  <a:path w="23" h="19">
                    <a:moveTo>
                      <a:pt x="0" y="0"/>
                    </a:moveTo>
                    <a:lnTo>
                      <a:pt x="11" y="17"/>
                    </a:lnTo>
                    <a:lnTo>
                      <a:pt x="23" y="19"/>
                    </a:lnTo>
                    <a:lnTo>
                      <a:pt x="16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3" name="Freeform 158"/>
              <p:cNvSpPr>
                <a:spLocks/>
              </p:cNvSpPr>
              <p:nvPr/>
            </p:nvSpPr>
            <p:spPr bwMode="auto">
              <a:xfrm>
                <a:off x="4365625" y="3579813"/>
                <a:ext cx="120650" cy="106363"/>
              </a:xfrm>
              <a:custGeom>
                <a:avLst/>
                <a:gdLst/>
                <a:ahLst/>
                <a:cxnLst>
                  <a:cxn ang="0">
                    <a:pos x="41" y="45"/>
                  </a:cxn>
                  <a:cxn ang="0">
                    <a:pos x="57" y="48"/>
                  </a:cxn>
                  <a:cxn ang="0">
                    <a:pos x="64" y="64"/>
                  </a:cxn>
                  <a:cxn ang="0">
                    <a:pos x="67" y="67"/>
                  </a:cxn>
                  <a:cxn ang="0">
                    <a:pos x="71" y="64"/>
                  </a:cxn>
                  <a:cxn ang="0">
                    <a:pos x="76" y="67"/>
                  </a:cxn>
                  <a:cxn ang="0">
                    <a:pos x="71" y="50"/>
                  </a:cxn>
                  <a:cxn ang="0">
                    <a:pos x="52" y="36"/>
                  </a:cxn>
                  <a:cxn ang="0">
                    <a:pos x="57" y="34"/>
                  </a:cxn>
                  <a:cxn ang="0">
                    <a:pos x="62" y="31"/>
                  </a:cxn>
                  <a:cxn ang="0">
                    <a:pos x="62" y="29"/>
                  </a:cxn>
                  <a:cxn ang="0">
                    <a:pos x="50" y="22"/>
                  </a:cxn>
                  <a:cxn ang="0">
                    <a:pos x="50" y="22"/>
                  </a:cxn>
                  <a:cxn ang="0">
                    <a:pos x="50" y="22"/>
                  </a:cxn>
                  <a:cxn ang="0">
                    <a:pos x="48" y="19"/>
                  </a:cxn>
                  <a:cxn ang="0">
                    <a:pos x="50" y="15"/>
                  </a:cxn>
                  <a:cxn ang="0">
                    <a:pos x="52" y="12"/>
                  </a:cxn>
                  <a:cxn ang="0">
                    <a:pos x="52" y="12"/>
                  </a:cxn>
                  <a:cxn ang="0">
                    <a:pos x="38" y="0"/>
                  </a:cxn>
                  <a:cxn ang="0">
                    <a:pos x="19" y="3"/>
                  </a:cxn>
                  <a:cxn ang="0">
                    <a:pos x="5" y="5"/>
                  </a:cxn>
                  <a:cxn ang="0">
                    <a:pos x="0" y="8"/>
                  </a:cxn>
                  <a:cxn ang="0">
                    <a:pos x="10" y="19"/>
                  </a:cxn>
                  <a:cxn ang="0">
                    <a:pos x="5" y="34"/>
                  </a:cxn>
                  <a:cxn ang="0">
                    <a:pos x="22" y="34"/>
                  </a:cxn>
                  <a:cxn ang="0">
                    <a:pos x="33" y="43"/>
                  </a:cxn>
                  <a:cxn ang="0">
                    <a:pos x="33" y="45"/>
                  </a:cxn>
                  <a:cxn ang="0">
                    <a:pos x="41" y="45"/>
                  </a:cxn>
                </a:cxnLst>
                <a:rect l="0" t="0" r="r" b="b"/>
                <a:pathLst>
                  <a:path w="76" h="67">
                    <a:moveTo>
                      <a:pt x="41" y="45"/>
                    </a:moveTo>
                    <a:lnTo>
                      <a:pt x="57" y="48"/>
                    </a:lnTo>
                    <a:lnTo>
                      <a:pt x="64" y="64"/>
                    </a:lnTo>
                    <a:lnTo>
                      <a:pt x="67" y="67"/>
                    </a:lnTo>
                    <a:lnTo>
                      <a:pt x="71" y="64"/>
                    </a:lnTo>
                    <a:lnTo>
                      <a:pt x="76" y="67"/>
                    </a:lnTo>
                    <a:lnTo>
                      <a:pt x="71" y="50"/>
                    </a:lnTo>
                    <a:lnTo>
                      <a:pt x="52" y="36"/>
                    </a:lnTo>
                    <a:lnTo>
                      <a:pt x="57" y="34"/>
                    </a:lnTo>
                    <a:lnTo>
                      <a:pt x="62" y="31"/>
                    </a:lnTo>
                    <a:lnTo>
                      <a:pt x="62" y="29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48" y="19"/>
                    </a:lnTo>
                    <a:lnTo>
                      <a:pt x="50" y="15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38" y="0"/>
                    </a:lnTo>
                    <a:lnTo>
                      <a:pt x="19" y="3"/>
                    </a:lnTo>
                    <a:lnTo>
                      <a:pt x="5" y="5"/>
                    </a:lnTo>
                    <a:lnTo>
                      <a:pt x="0" y="8"/>
                    </a:lnTo>
                    <a:lnTo>
                      <a:pt x="10" y="19"/>
                    </a:lnTo>
                    <a:lnTo>
                      <a:pt x="5" y="34"/>
                    </a:lnTo>
                    <a:lnTo>
                      <a:pt x="22" y="34"/>
                    </a:lnTo>
                    <a:lnTo>
                      <a:pt x="33" y="43"/>
                    </a:lnTo>
                    <a:lnTo>
                      <a:pt x="33" y="45"/>
                    </a:lnTo>
                    <a:lnTo>
                      <a:pt x="41" y="4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4" name="Freeform 159"/>
              <p:cNvSpPr>
                <a:spLocks/>
              </p:cNvSpPr>
              <p:nvPr/>
            </p:nvSpPr>
            <p:spPr bwMode="auto">
              <a:xfrm>
                <a:off x="4445000" y="3609976"/>
                <a:ext cx="3175" cy="47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5" name="Freeform 160"/>
              <p:cNvSpPr>
                <a:spLocks/>
              </p:cNvSpPr>
              <p:nvPr/>
            </p:nvSpPr>
            <p:spPr bwMode="auto">
              <a:xfrm>
                <a:off x="5281612" y="3598863"/>
                <a:ext cx="284162" cy="176213"/>
              </a:xfrm>
              <a:custGeom>
                <a:avLst/>
                <a:gdLst/>
                <a:ahLst/>
                <a:cxnLst>
                  <a:cxn ang="0">
                    <a:pos x="61" y="17"/>
                  </a:cxn>
                  <a:cxn ang="0">
                    <a:pos x="73" y="19"/>
                  </a:cxn>
                  <a:cxn ang="0">
                    <a:pos x="83" y="17"/>
                  </a:cxn>
                  <a:cxn ang="0">
                    <a:pos x="83" y="17"/>
                  </a:cxn>
                  <a:cxn ang="0">
                    <a:pos x="68" y="12"/>
                  </a:cxn>
                  <a:cxn ang="0">
                    <a:pos x="75" y="5"/>
                  </a:cxn>
                  <a:cxn ang="0">
                    <a:pos x="71" y="0"/>
                  </a:cxn>
                  <a:cxn ang="0">
                    <a:pos x="54" y="7"/>
                  </a:cxn>
                  <a:cxn ang="0">
                    <a:pos x="49" y="5"/>
                  </a:cxn>
                  <a:cxn ang="0">
                    <a:pos x="49" y="5"/>
                  </a:cxn>
                  <a:cxn ang="0">
                    <a:pos x="49" y="5"/>
                  </a:cxn>
                  <a:cxn ang="0">
                    <a:pos x="38" y="29"/>
                  </a:cxn>
                  <a:cxn ang="0">
                    <a:pos x="28" y="36"/>
                  </a:cxn>
                  <a:cxn ang="0">
                    <a:pos x="21" y="36"/>
                  </a:cxn>
                  <a:cxn ang="0">
                    <a:pos x="21" y="36"/>
                  </a:cxn>
                  <a:cxn ang="0">
                    <a:pos x="14" y="33"/>
                  </a:cxn>
                  <a:cxn ang="0">
                    <a:pos x="9" y="33"/>
                  </a:cxn>
                  <a:cxn ang="0">
                    <a:pos x="0" y="47"/>
                  </a:cxn>
                  <a:cxn ang="0">
                    <a:pos x="19" y="52"/>
                  </a:cxn>
                  <a:cxn ang="0">
                    <a:pos x="23" y="71"/>
                  </a:cxn>
                  <a:cxn ang="0">
                    <a:pos x="12" y="99"/>
                  </a:cxn>
                  <a:cxn ang="0">
                    <a:pos x="19" y="107"/>
                  </a:cxn>
                  <a:cxn ang="0">
                    <a:pos x="31" y="97"/>
                  </a:cxn>
                  <a:cxn ang="0">
                    <a:pos x="45" y="99"/>
                  </a:cxn>
                  <a:cxn ang="0">
                    <a:pos x="49" y="92"/>
                  </a:cxn>
                  <a:cxn ang="0">
                    <a:pos x="49" y="92"/>
                  </a:cxn>
                  <a:cxn ang="0">
                    <a:pos x="52" y="88"/>
                  </a:cxn>
                  <a:cxn ang="0">
                    <a:pos x="66" y="90"/>
                  </a:cxn>
                  <a:cxn ang="0">
                    <a:pos x="73" y="73"/>
                  </a:cxn>
                  <a:cxn ang="0">
                    <a:pos x="75" y="73"/>
                  </a:cxn>
                  <a:cxn ang="0">
                    <a:pos x="78" y="71"/>
                  </a:cxn>
                  <a:cxn ang="0">
                    <a:pos x="94" y="71"/>
                  </a:cxn>
                  <a:cxn ang="0">
                    <a:pos x="101" y="83"/>
                  </a:cxn>
                  <a:cxn ang="0">
                    <a:pos x="99" y="102"/>
                  </a:cxn>
                  <a:cxn ang="0">
                    <a:pos x="101" y="111"/>
                  </a:cxn>
                  <a:cxn ang="0">
                    <a:pos x="127" y="102"/>
                  </a:cxn>
                  <a:cxn ang="0">
                    <a:pos x="142" y="90"/>
                  </a:cxn>
                  <a:cxn ang="0">
                    <a:pos x="151" y="99"/>
                  </a:cxn>
                  <a:cxn ang="0">
                    <a:pos x="168" y="95"/>
                  </a:cxn>
                  <a:cxn ang="0">
                    <a:pos x="179" y="97"/>
                  </a:cxn>
                  <a:cxn ang="0">
                    <a:pos x="175" y="64"/>
                  </a:cxn>
                  <a:cxn ang="0">
                    <a:pos x="153" y="64"/>
                  </a:cxn>
                  <a:cxn ang="0">
                    <a:pos x="149" y="40"/>
                  </a:cxn>
                  <a:cxn ang="0">
                    <a:pos x="127" y="40"/>
                  </a:cxn>
                  <a:cxn ang="0">
                    <a:pos x="118" y="47"/>
                  </a:cxn>
                  <a:cxn ang="0">
                    <a:pos x="99" y="33"/>
                  </a:cxn>
                  <a:cxn ang="0">
                    <a:pos x="80" y="40"/>
                  </a:cxn>
                  <a:cxn ang="0">
                    <a:pos x="73" y="33"/>
                  </a:cxn>
                  <a:cxn ang="0">
                    <a:pos x="45" y="36"/>
                  </a:cxn>
                  <a:cxn ang="0">
                    <a:pos x="45" y="31"/>
                  </a:cxn>
                  <a:cxn ang="0">
                    <a:pos x="47" y="31"/>
                  </a:cxn>
                  <a:cxn ang="0">
                    <a:pos x="47" y="29"/>
                  </a:cxn>
                  <a:cxn ang="0">
                    <a:pos x="61" y="17"/>
                  </a:cxn>
                </a:cxnLst>
                <a:rect l="0" t="0" r="r" b="b"/>
                <a:pathLst>
                  <a:path w="179" h="111">
                    <a:moveTo>
                      <a:pt x="61" y="17"/>
                    </a:moveTo>
                    <a:lnTo>
                      <a:pt x="73" y="19"/>
                    </a:lnTo>
                    <a:lnTo>
                      <a:pt x="83" y="17"/>
                    </a:lnTo>
                    <a:lnTo>
                      <a:pt x="83" y="17"/>
                    </a:lnTo>
                    <a:lnTo>
                      <a:pt x="68" y="12"/>
                    </a:lnTo>
                    <a:lnTo>
                      <a:pt x="75" y="5"/>
                    </a:lnTo>
                    <a:lnTo>
                      <a:pt x="71" y="0"/>
                    </a:lnTo>
                    <a:lnTo>
                      <a:pt x="54" y="7"/>
                    </a:lnTo>
                    <a:lnTo>
                      <a:pt x="49" y="5"/>
                    </a:lnTo>
                    <a:lnTo>
                      <a:pt x="49" y="5"/>
                    </a:lnTo>
                    <a:lnTo>
                      <a:pt x="49" y="5"/>
                    </a:lnTo>
                    <a:lnTo>
                      <a:pt x="38" y="29"/>
                    </a:lnTo>
                    <a:lnTo>
                      <a:pt x="28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14" y="33"/>
                    </a:lnTo>
                    <a:lnTo>
                      <a:pt x="9" y="33"/>
                    </a:lnTo>
                    <a:lnTo>
                      <a:pt x="0" y="47"/>
                    </a:lnTo>
                    <a:lnTo>
                      <a:pt x="19" y="52"/>
                    </a:lnTo>
                    <a:lnTo>
                      <a:pt x="23" y="71"/>
                    </a:lnTo>
                    <a:lnTo>
                      <a:pt x="12" y="99"/>
                    </a:lnTo>
                    <a:lnTo>
                      <a:pt x="19" y="107"/>
                    </a:lnTo>
                    <a:lnTo>
                      <a:pt x="31" y="97"/>
                    </a:lnTo>
                    <a:lnTo>
                      <a:pt x="45" y="99"/>
                    </a:lnTo>
                    <a:lnTo>
                      <a:pt x="49" y="92"/>
                    </a:lnTo>
                    <a:lnTo>
                      <a:pt x="49" y="92"/>
                    </a:lnTo>
                    <a:lnTo>
                      <a:pt x="52" y="88"/>
                    </a:lnTo>
                    <a:lnTo>
                      <a:pt x="66" y="90"/>
                    </a:lnTo>
                    <a:lnTo>
                      <a:pt x="73" y="73"/>
                    </a:lnTo>
                    <a:lnTo>
                      <a:pt x="75" y="73"/>
                    </a:lnTo>
                    <a:lnTo>
                      <a:pt x="78" y="71"/>
                    </a:lnTo>
                    <a:lnTo>
                      <a:pt x="94" y="71"/>
                    </a:lnTo>
                    <a:lnTo>
                      <a:pt x="101" y="83"/>
                    </a:lnTo>
                    <a:lnTo>
                      <a:pt x="99" y="102"/>
                    </a:lnTo>
                    <a:lnTo>
                      <a:pt x="101" y="111"/>
                    </a:lnTo>
                    <a:lnTo>
                      <a:pt x="127" y="102"/>
                    </a:lnTo>
                    <a:lnTo>
                      <a:pt x="142" y="90"/>
                    </a:lnTo>
                    <a:lnTo>
                      <a:pt x="151" y="99"/>
                    </a:lnTo>
                    <a:lnTo>
                      <a:pt x="168" y="95"/>
                    </a:lnTo>
                    <a:lnTo>
                      <a:pt x="179" y="97"/>
                    </a:lnTo>
                    <a:lnTo>
                      <a:pt x="175" y="64"/>
                    </a:lnTo>
                    <a:lnTo>
                      <a:pt x="153" y="64"/>
                    </a:lnTo>
                    <a:lnTo>
                      <a:pt x="149" y="40"/>
                    </a:lnTo>
                    <a:lnTo>
                      <a:pt x="127" y="40"/>
                    </a:lnTo>
                    <a:lnTo>
                      <a:pt x="118" y="47"/>
                    </a:lnTo>
                    <a:lnTo>
                      <a:pt x="99" y="33"/>
                    </a:lnTo>
                    <a:lnTo>
                      <a:pt x="80" y="40"/>
                    </a:lnTo>
                    <a:lnTo>
                      <a:pt x="73" y="33"/>
                    </a:lnTo>
                    <a:lnTo>
                      <a:pt x="45" y="36"/>
                    </a:lnTo>
                    <a:lnTo>
                      <a:pt x="45" y="31"/>
                    </a:lnTo>
                    <a:lnTo>
                      <a:pt x="47" y="31"/>
                    </a:lnTo>
                    <a:lnTo>
                      <a:pt x="47" y="29"/>
                    </a:lnTo>
                    <a:lnTo>
                      <a:pt x="61" y="1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6" name="Freeform 161"/>
              <p:cNvSpPr>
                <a:spLocks/>
              </p:cNvSpPr>
              <p:nvPr/>
            </p:nvSpPr>
            <p:spPr bwMode="auto">
              <a:xfrm>
                <a:off x="5400675" y="3644901"/>
                <a:ext cx="4762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7" name="Freeform 162"/>
              <p:cNvSpPr>
                <a:spLocks/>
              </p:cNvSpPr>
              <p:nvPr/>
            </p:nvSpPr>
            <p:spPr bwMode="auto">
              <a:xfrm>
                <a:off x="3751262" y="6359526"/>
                <a:ext cx="82550" cy="74613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0" y="26"/>
                  </a:cxn>
                  <a:cxn ang="0">
                    <a:pos x="5" y="40"/>
                  </a:cxn>
                  <a:cxn ang="0">
                    <a:pos x="21" y="47"/>
                  </a:cxn>
                  <a:cxn ang="0">
                    <a:pos x="26" y="38"/>
                  </a:cxn>
                  <a:cxn ang="0">
                    <a:pos x="45" y="31"/>
                  </a:cxn>
                  <a:cxn ang="0">
                    <a:pos x="52" y="14"/>
                  </a:cxn>
                  <a:cxn ang="0">
                    <a:pos x="38" y="0"/>
                  </a:cxn>
                  <a:cxn ang="0">
                    <a:pos x="24" y="2"/>
                  </a:cxn>
                </a:cxnLst>
                <a:rect l="0" t="0" r="r" b="b"/>
                <a:pathLst>
                  <a:path w="52" h="47">
                    <a:moveTo>
                      <a:pt x="24" y="2"/>
                    </a:moveTo>
                    <a:lnTo>
                      <a:pt x="0" y="26"/>
                    </a:lnTo>
                    <a:lnTo>
                      <a:pt x="5" y="40"/>
                    </a:lnTo>
                    <a:lnTo>
                      <a:pt x="21" y="47"/>
                    </a:lnTo>
                    <a:lnTo>
                      <a:pt x="26" y="38"/>
                    </a:lnTo>
                    <a:lnTo>
                      <a:pt x="45" y="31"/>
                    </a:lnTo>
                    <a:lnTo>
                      <a:pt x="52" y="14"/>
                    </a:lnTo>
                    <a:lnTo>
                      <a:pt x="38" y="0"/>
                    </a:lnTo>
                    <a:lnTo>
                      <a:pt x="24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8" name="Rectangle 163"/>
              <p:cNvSpPr>
                <a:spLocks noChangeArrowheads="1"/>
              </p:cNvSpPr>
              <p:nvPr/>
            </p:nvSpPr>
            <p:spPr bwMode="auto">
              <a:xfrm>
                <a:off x="5419725" y="3629026"/>
                <a:ext cx="1587" cy="11113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9" name="Freeform 164"/>
              <p:cNvSpPr>
                <a:spLocks/>
              </p:cNvSpPr>
              <p:nvPr/>
            </p:nvSpPr>
            <p:spPr bwMode="auto">
              <a:xfrm>
                <a:off x="4846637" y="3386138"/>
                <a:ext cx="644525" cy="374650"/>
              </a:xfrm>
              <a:custGeom>
                <a:avLst/>
                <a:gdLst/>
                <a:ahLst/>
                <a:cxnLst>
                  <a:cxn ang="0">
                    <a:pos x="300" y="141"/>
                  </a:cxn>
                  <a:cxn ang="0">
                    <a:pos x="283" y="122"/>
                  </a:cxn>
                  <a:cxn ang="0">
                    <a:pos x="250" y="101"/>
                  </a:cxn>
                  <a:cxn ang="0">
                    <a:pos x="241" y="73"/>
                  </a:cxn>
                  <a:cxn ang="0">
                    <a:pos x="212" y="52"/>
                  </a:cxn>
                  <a:cxn ang="0">
                    <a:pos x="172" y="56"/>
                  </a:cxn>
                  <a:cxn ang="0">
                    <a:pos x="118" y="33"/>
                  </a:cxn>
                  <a:cxn ang="0">
                    <a:pos x="92" y="37"/>
                  </a:cxn>
                  <a:cxn ang="0">
                    <a:pos x="80" y="11"/>
                  </a:cxn>
                  <a:cxn ang="0">
                    <a:pos x="66" y="23"/>
                  </a:cxn>
                  <a:cxn ang="0">
                    <a:pos x="52" y="18"/>
                  </a:cxn>
                  <a:cxn ang="0">
                    <a:pos x="0" y="16"/>
                  </a:cxn>
                  <a:cxn ang="0">
                    <a:pos x="0" y="118"/>
                  </a:cxn>
                  <a:cxn ang="0">
                    <a:pos x="23" y="106"/>
                  </a:cxn>
                  <a:cxn ang="0">
                    <a:pos x="26" y="101"/>
                  </a:cxn>
                  <a:cxn ang="0">
                    <a:pos x="33" y="92"/>
                  </a:cxn>
                  <a:cxn ang="0">
                    <a:pos x="40" y="96"/>
                  </a:cxn>
                  <a:cxn ang="0">
                    <a:pos x="64" y="75"/>
                  </a:cxn>
                  <a:cxn ang="0">
                    <a:pos x="94" y="87"/>
                  </a:cxn>
                  <a:cxn ang="0">
                    <a:pos x="146" y="127"/>
                  </a:cxn>
                  <a:cxn ang="0">
                    <a:pos x="198" y="184"/>
                  </a:cxn>
                  <a:cxn ang="0">
                    <a:pos x="231" y="205"/>
                  </a:cxn>
                  <a:cxn ang="0">
                    <a:pos x="255" y="229"/>
                  </a:cxn>
                  <a:cxn ang="0">
                    <a:pos x="250" y="231"/>
                  </a:cxn>
                  <a:cxn ang="0">
                    <a:pos x="281" y="236"/>
                  </a:cxn>
                  <a:cxn ang="0">
                    <a:pos x="288" y="186"/>
                  </a:cxn>
                  <a:cxn ang="0">
                    <a:pos x="279" y="167"/>
                  </a:cxn>
                  <a:cxn ang="0">
                    <a:pos x="295" y="170"/>
                  </a:cxn>
                  <a:cxn ang="0">
                    <a:pos x="305" y="160"/>
                  </a:cxn>
                  <a:cxn ang="0">
                    <a:pos x="323" y="139"/>
                  </a:cxn>
                  <a:cxn ang="0">
                    <a:pos x="323" y="139"/>
                  </a:cxn>
                  <a:cxn ang="0">
                    <a:pos x="345" y="134"/>
                  </a:cxn>
                  <a:cxn ang="0">
                    <a:pos x="342" y="146"/>
                  </a:cxn>
                  <a:cxn ang="0">
                    <a:pos x="357" y="151"/>
                  </a:cxn>
                  <a:cxn ang="0">
                    <a:pos x="373" y="153"/>
                  </a:cxn>
                  <a:cxn ang="0">
                    <a:pos x="397" y="132"/>
                  </a:cxn>
                  <a:cxn ang="0">
                    <a:pos x="371" y="127"/>
                  </a:cxn>
                  <a:cxn ang="0">
                    <a:pos x="366" y="127"/>
                  </a:cxn>
                  <a:cxn ang="0">
                    <a:pos x="361" y="96"/>
                  </a:cxn>
                  <a:cxn ang="0">
                    <a:pos x="309" y="118"/>
                  </a:cxn>
                  <a:cxn ang="0">
                    <a:pos x="300" y="141"/>
                  </a:cxn>
                </a:cxnLst>
                <a:rect l="0" t="0" r="r" b="b"/>
                <a:pathLst>
                  <a:path w="406" h="236">
                    <a:moveTo>
                      <a:pt x="300" y="141"/>
                    </a:moveTo>
                    <a:lnTo>
                      <a:pt x="300" y="141"/>
                    </a:lnTo>
                    <a:lnTo>
                      <a:pt x="283" y="137"/>
                    </a:lnTo>
                    <a:lnTo>
                      <a:pt x="283" y="122"/>
                    </a:lnTo>
                    <a:lnTo>
                      <a:pt x="253" y="122"/>
                    </a:lnTo>
                    <a:lnTo>
                      <a:pt x="250" y="101"/>
                    </a:lnTo>
                    <a:lnTo>
                      <a:pt x="236" y="101"/>
                    </a:lnTo>
                    <a:lnTo>
                      <a:pt x="241" y="73"/>
                    </a:lnTo>
                    <a:lnTo>
                      <a:pt x="234" y="78"/>
                    </a:lnTo>
                    <a:lnTo>
                      <a:pt x="212" y="52"/>
                    </a:lnTo>
                    <a:lnTo>
                      <a:pt x="198" y="59"/>
                    </a:lnTo>
                    <a:lnTo>
                      <a:pt x="172" y="56"/>
                    </a:lnTo>
                    <a:lnTo>
                      <a:pt x="144" y="59"/>
                    </a:lnTo>
                    <a:lnTo>
                      <a:pt x="118" y="33"/>
                    </a:lnTo>
                    <a:lnTo>
                      <a:pt x="97" y="18"/>
                    </a:lnTo>
                    <a:lnTo>
                      <a:pt x="92" y="37"/>
                    </a:lnTo>
                    <a:lnTo>
                      <a:pt x="75" y="23"/>
                    </a:lnTo>
                    <a:lnTo>
                      <a:pt x="80" y="11"/>
                    </a:lnTo>
                    <a:lnTo>
                      <a:pt x="66" y="2"/>
                    </a:lnTo>
                    <a:lnTo>
                      <a:pt x="66" y="23"/>
                    </a:lnTo>
                    <a:lnTo>
                      <a:pt x="57" y="30"/>
                    </a:lnTo>
                    <a:lnTo>
                      <a:pt x="52" y="18"/>
                    </a:lnTo>
                    <a:lnTo>
                      <a:pt x="61" y="0"/>
                    </a:lnTo>
                    <a:lnTo>
                      <a:pt x="0" y="16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23" y="120"/>
                    </a:lnTo>
                    <a:lnTo>
                      <a:pt x="23" y="106"/>
                    </a:lnTo>
                    <a:lnTo>
                      <a:pt x="26" y="104"/>
                    </a:lnTo>
                    <a:lnTo>
                      <a:pt x="26" y="101"/>
                    </a:lnTo>
                    <a:lnTo>
                      <a:pt x="26" y="101"/>
                    </a:lnTo>
                    <a:lnTo>
                      <a:pt x="33" y="92"/>
                    </a:lnTo>
                    <a:lnTo>
                      <a:pt x="38" y="99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64" y="75"/>
                    </a:lnTo>
                    <a:lnTo>
                      <a:pt x="82" y="87"/>
                    </a:lnTo>
                    <a:lnTo>
                      <a:pt x="94" y="87"/>
                    </a:lnTo>
                    <a:lnTo>
                      <a:pt x="99" y="113"/>
                    </a:lnTo>
                    <a:lnTo>
                      <a:pt x="146" y="127"/>
                    </a:lnTo>
                    <a:lnTo>
                      <a:pt x="156" y="156"/>
                    </a:lnTo>
                    <a:lnTo>
                      <a:pt x="198" y="184"/>
                    </a:lnTo>
                    <a:lnTo>
                      <a:pt x="203" y="184"/>
                    </a:lnTo>
                    <a:lnTo>
                      <a:pt x="231" y="205"/>
                    </a:lnTo>
                    <a:lnTo>
                      <a:pt x="255" y="210"/>
                    </a:lnTo>
                    <a:lnTo>
                      <a:pt x="255" y="229"/>
                    </a:lnTo>
                    <a:lnTo>
                      <a:pt x="250" y="229"/>
                    </a:lnTo>
                    <a:lnTo>
                      <a:pt x="250" y="231"/>
                    </a:lnTo>
                    <a:lnTo>
                      <a:pt x="269" y="236"/>
                    </a:lnTo>
                    <a:lnTo>
                      <a:pt x="281" y="236"/>
                    </a:lnTo>
                    <a:lnTo>
                      <a:pt x="293" y="205"/>
                    </a:lnTo>
                    <a:lnTo>
                      <a:pt x="288" y="186"/>
                    </a:lnTo>
                    <a:lnTo>
                      <a:pt x="269" y="181"/>
                    </a:lnTo>
                    <a:lnTo>
                      <a:pt x="279" y="167"/>
                    </a:lnTo>
                    <a:lnTo>
                      <a:pt x="288" y="167"/>
                    </a:lnTo>
                    <a:lnTo>
                      <a:pt x="295" y="170"/>
                    </a:lnTo>
                    <a:lnTo>
                      <a:pt x="295" y="170"/>
                    </a:lnTo>
                    <a:lnTo>
                      <a:pt x="305" y="160"/>
                    </a:lnTo>
                    <a:lnTo>
                      <a:pt x="319" y="137"/>
                    </a:lnTo>
                    <a:lnTo>
                      <a:pt x="323" y="139"/>
                    </a:lnTo>
                    <a:lnTo>
                      <a:pt x="323" y="139"/>
                    </a:lnTo>
                    <a:lnTo>
                      <a:pt x="323" y="139"/>
                    </a:lnTo>
                    <a:lnTo>
                      <a:pt x="342" y="130"/>
                    </a:lnTo>
                    <a:lnTo>
                      <a:pt x="345" y="134"/>
                    </a:lnTo>
                    <a:lnTo>
                      <a:pt x="349" y="139"/>
                    </a:lnTo>
                    <a:lnTo>
                      <a:pt x="342" y="146"/>
                    </a:lnTo>
                    <a:lnTo>
                      <a:pt x="357" y="151"/>
                    </a:lnTo>
                    <a:lnTo>
                      <a:pt x="357" y="151"/>
                    </a:lnTo>
                    <a:lnTo>
                      <a:pt x="361" y="151"/>
                    </a:lnTo>
                    <a:lnTo>
                      <a:pt x="373" y="153"/>
                    </a:lnTo>
                    <a:lnTo>
                      <a:pt x="406" y="137"/>
                    </a:lnTo>
                    <a:lnTo>
                      <a:pt x="397" y="132"/>
                    </a:lnTo>
                    <a:lnTo>
                      <a:pt x="378" y="120"/>
                    </a:lnTo>
                    <a:lnTo>
                      <a:pt x="371" y="127"/>
                    </a:lnTo>
                    <a:lnTo>
                      <a:pt x="366" y="125"/>
                    </a:lnTo>
                    <a:lnTo>
                      <a:pt x="366" y="127"/>
                    </a:lnTo>
                    <a:lnTo>
                      <a:pt x="338" y="113"/>
                    </a:lnTo>
                    <a:lnTo>
                      <a:pt x="361" y="96"/>
                    </a:lnTo>
                    <a:lnTo>
                      <a:pt x="357" y="92"/>
                    </a:lnTo>
                    <a:lnTo>
                      <a:pt x="309" y="118"/>
                    </a:lnTo>
                    <a:lnTo>
                      <a:pt x="309" y="118"/>
                    </a:lnTo>
                    <a:lnTo>
                      <a:pt x="300" y="14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0" name="Freeform 165"/>
              <p:cNvSpPr>
                <a:spLocks/>
              </p:cNvSpPr>
              <p:nvPr/>
            </p:nvSpPr>
            <p:spPr bwMode="auto">
              <a:xfrm>
                <a:off x="2355850" y="3535363"/>
                <a:ext cx="120650" cy="239713"/>
              </a:xfrm>
              <a:custGeom>
                <a:avLst/>
                <a:gdLst/>
                <a:ahLst/>
                <a:cxnLst>
                  <a:cxn ang="0">
                    <a:pos x="54" y="71"/>
                  </a:cxn>
                  <a:cxn ang="0">
                    <a:pos x="59" y="52"/>
                  </a:cxn>
                  <a:cxn ang="0">
                    <a:pos x="57" y="33"/>
                  </a:cxn>
                  <a:cxn ang="0">
                    <a:pos x="76" y="17"/>
                  </a:cxn>
                  <a:cxn ang="0">
                    <a:pos x="66" y="5"/>
                  </a:cxn>
                  <a:cxn ang="0">
                    <a:pos x="66" y="2"/>
                  </a:cxn>
                  <a:cxn ang="0">
                    <a:pos x="33" y="7"/>
                  </a:cxn>
                  <a:cxn ang="0">
                    <a:pos x="31" y="7"/>
                  </a:cxn>
                  <a:cxn ang="0">
                    <a:pos x="28" y="2"/>
                  </a:cxn>
                  <a:cxn ang="0">
                    <a:pos x="26" y="0"/>
                  </a:cxn>
                  <a:cxn ang="0">
                    <a:pos x="19" y="2"/>
                  </a:cxn>
                  <a:cxn ang="0">
                    <a:pos x="14" y="2"/>
                  </a:cxn>
                  <a:cxn ang="0">
                    <a:pos x="17" y="40"/>
                  </a:cxn>
                  <a:cxn ang="0">
                    <a:pos x="0" y="99"/>
                  </a:cxn>
                  <a:cxn ang="0">
                    <a:pos x="14" y="116"/>
                  </a:cxn>
                  <a:cxn ang="0">
                    <a:pos x="12" y="149"/>
                  </a:cxn>
                  <a:cxn ang="0">
                    <a:pos x="33" y="151"/>
                  </a:cxn>
                  <a:cxn ang="0">
                    <a:pos x="47" y="144"/>
                  </a:cxn>
                  <a:cxn ang="0">
                    <a:pos x="45" y="132"/>
                  </a:cxn>
                  <a:cxn ang="0">
                    <a:pos x="54" y="118"/>
                  </a:cxn>
                  <a:cxn ang="0">
                    <a:pos x="47" y="109"/>
                  </a:cxn>
                  <a:cxn ang="0">
                    <a:pos x="57" y="92"/>
                  </a:cxn>
                  <a:cxn ang="0">
                    <a:pos x="43" y="71"/>
                  </a:cxn>
                  <a:cxn ang="0">
                    <a:pos x="47" y="71"/>
                  </a:cxn>
                  <a:cxn ang="0">
                    <a:pos x="54" y="71"/>
                  </a:cxn>
                  <a:cxn ang="0">
                    <a:pos x="54" y="71"/>
                  </a:cxn>
                </a:cxnLst>
                <a:rect l="0" t="0" r="r" b="b"/>
                <a:pathLst>
                  <a:path w="76" h="151">
                    <a:moveTo>
                      <a:pt x="54" y="71"/>
                    </a:moveTo>
                    <a:lnTo>
                      <a:pt x="59" y="52"/>
                    </a:lnTo>
                    <a:lnTo>
                      <a:pt x="57" y="33"/>
                    </a:lnTo>
                    <a:lnTo>
                      <a:pt x="76" y="17"/>
                    </a:lnTo>
                    <a:lnTo>
                      <a:pt x="66" y="5"/>
                    </a:lnTo>
                    <a:lnTo>
                      <a:pt x="66" y="2"/>
                    </a:lnTo>
                    <a:lnTo>
                      <a:pt x="33" y="7"/>
                    </a:lnTo>
                    <a:lnTo>
                      <a:pt x="31" y="7"/>
                    </a:lnTo>
                    <a:lnTo>
                      <a:pt x="28" y="2"/>
                    </a:lnTo>
                    <a:lnTo>
                      <a:pt x="26" y="0"/>
                    </a:lnTo>
                    <a:lnTo>
                      <a:pt x="19" y="2"/>
                    </a:lnTo>
                    <a:lnTo>
                      <a:pt x="14" y="2"/>
                    </a:lnTo>
                    <a:lnTo>
                      <a:pt x="17" y="40"/>
                    </a:lnTo>
                    <a:lnTo>
                      <a:pt x="0" y="99"/>
                    </a:lnTo>
                    <a:lnTo>
                      <a:pt x="14" y="116"/>
                    </a:lnTo>
                    <a:lnTo>
                      <a:pt x="12" y="149"/>
                    </a:lnTo>
                    <a:lnTo>
                      <a:pt x="33" y="151"/>
                    </a:lnTo>
                    <a:lnTo>
                      <a:pt x="47" y="144"/>
                    </a:lnTo>
                    <a:lnTo>
                      <a:pt x="45" y="132"/>
                    </a:lnTo>
                    <a:lnTo>
                      <a:pt x="54" y="118"/>
                    </a:lnTo>
                    <a:lnTo>
                      <a:pt x="47" y="109"/>
                    </a:lnTo>
                    <a:lnTo>
                      <a:pt x="57" y="92"/>
                    </a:lnTo>
                    <a:lnTo>
                      <a:pt x="43" y="71"/>
                    </a:lnTo>
                    <a:lnTo>
                      <a:pt x="47" y="71"/>
                    </a:lnTo>
                    <a:lnTo>
                      <a:pt x="54" y="71"/>
                    </a:lnTo>
                    <a:lnTo>
                      <a:pt x="54" y="7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1" name="Freeform 166"/>
              <p:cNvSpPr>
                <a:spLocks/>
              </p:cNvSpPr>
              <p:nvPr/>
            </p:nvSpPr>
            <p:spPr bwMode="auto">
              <a:xfrm>
                <a:off x="2071687" y="3821113"/>
                <a:ext cx="600075" cy="584200"/>
              </a:xfrm>
              <a:custGeom>
                <a:avLst/>
                <a:gdLst/>
                <a:ahLst/>
                <a:cxnLst>
                  <a:cxn ang="0">
                    <a:pos x="262" y="4"/>
                  </a:cxn>
                  <a:cxn ang="0">
                    <a:pos x="252" y="28"/>
                  </a:cxn>
                  <a:cxn ang="0">
                    <a:pos x="240" y="49"/>
                  </a:cxn>
                  <a:cxn ang="0">
                    <a:pos x="200" y="70"/>
                  </a:cxn>
                  <a:cxn ang="0">
                    <a:pos x="184" y="87"/>
                  </a:cxn>
                  <a:cxn ang="0">
                    <a:pos x="181" y="96"/>
                  </a:cxn>
                  <a:cxn ang="0">
                    <a:pos x="170" y="118"/>
                  </a:cxn>
                  <a:cxn ang="0">
                    <a:pos x="170" y="137"/>
                  </a:cxn>
                  <a:cxn ang="0">
                    <a:pos x="177" y="146"/>
                  </a:cxn>
                  <a:cxn ang="0">
                    <a:pos x="170" y="158"/>
                  </a:cxn>
                  <a:cxn ang="0">
                    <a:pos x="153" y="179"/>
                  </a:cxn>
                  <a:cxn ang="0">
                    <a:pos x="129" y="198"/>
                  </a:cxn>
                  <a:cxn ang="0">
                    <a:pos x="94" y="207"/>
                  </a:cxn>
                  <a:cxn ang="0">
                    <a:pos x="80" y="238"/>
                  </a:cxn>
                  <a:cxn ang="0">
                    <a:pos x="61" y="252"/>
                  </a:cxn>
                  <a:cxn ang="0">
                    <a:pos x="49" y="288"/>
                  </a:cxn>
                  <a:cxn ang="0">
                    <a:pos x="33" y="307"/>
                  </a:cxn>
                  <a:cxn ang="0">
                    <a:pos x="9" y="352"/>
                  </a:cxn>
                  <a:cxn ang="0">
                    <a:pos x="0" y="368"/>
                  </a:cxn>
                  <a:cxn ang="0">
                    <a:pos x="51" y="368"/>
                  </a:cxn>
                  <a:cxn ang="0">
                    <a:pos x="68" y="347"/>
                  </a:cxn>
                  <a:cxn ang="0">
                    <a:pos x="70" y="319"/>
                  </a:cxn>
                  <a:cxn ang="0">
                    <a:pos x="92" y="295"/>
                  </a:cxn>
                  <a:cxn ang="0">
                    <a:pos x="108" y="285"/>
                  </a:cxn>
                  <a:cxn ang="0">
                    <a:pos x="118" y="257"/>
                  </a:cxn>
                  <a:cxn ang="0">
                    <a:pos x="127" y="255"/>
                  </a:cxn>
                  <a:cxn ang="0">
                    <a:pos x="132" y="233"/>
                  </a:cxn>
                  <a:cxn ang="0">
                    <a:pos x="144" y="233"/>
                  </a:cxn>
                  <a:cxn ang="0">
                    <a:pos x="172" y="236"/>
                  </a:cxn>
                  <a:cxn ang="0">
                    <a:pos x="193" y="226"/>
                  </a:cxn>
                  <a:cxn ang="0">
                    <a:pos x="198" y="215"/>
                  </a:cxn>
                  <a:cxn ang="0">
                    <a:pos x="198" y="189"/>
                  </a:cxn>
                  <a:cxn ang="0">
                    <a:pos x="198" y="189"/>
                  </a:cxn>
                  <a:cxn ang="0">
                    <a:pos x="198" y="186"/>
                  </a:cxn>
                  <a:cxn ang="0">
                    <a:pos x="222" y="167"/>
                  </a:cxn>
                  <a:cxn ang="0">
                    <a:pos x="266" y="160"/>
                  </a:cxn>
                  <a:cxn ang="0">
                    <a:pos x="300" y="139"/>
                  </a:cxn>
                  <a:cxn ang="0">
                    <a:pos x="316" y="134"/>
                  </a:cxn>
                  <a:cxn ang="0">
                    <a:pos x="316" y="111"/>
                  </a:cxn>
                  <a:cxn ang="0">
                    <a:pos x="316" y="111"/>
                  </a:cxn>
                  <a:cxn ang="0">
                    <a:pos x="316" y="108"/>
                  </a:cxn>
                  <a:cxn ang="0">
                    <a:pos x="335" y="104"/>
                  </a:cxn>
                  <a:cxn ang="0">
                    <a:pos x="344" y="94"/>
                  </a:cxn>
                  <a:cxn ang="0">
                    <a:pos x="373" y="99"/>
                  </a:cxn>
                  <a:cxn ang="0">
                    <a:pos x="378" y="89"/>
                  </a:cxn>
                  <a:cxn ang="0">
                    <a:pos x="361" y="70"/>
                  </a:cxn>
                  <a:cxn ang="0">
                    <a:pos x="359" y="30"/>
                  </a:cxn>
                  <a:cxn ang="0">
                    <a:pos x="349" y="21"/>
                  </a:cxn>
                  <a:cxn ang="0">
                    <a:pos x="333" y="21"/>
                  </a:cxn>
                  <a:cxn ang="0">
                    <a:pos x="333" y="16"/>
                  </a:cxn>
                  <a:cxn ang="0">
                    <a:pos x="297" y="21"/>
                  </a:cxn>
                  <a:cxn ang="0">
                    <a:pos x="278" y="9"/>
                  </a:cxn>
                  <a:cxn ang="0">
                    <a:pos x="276" y="4"/>
                  </a:cxn>
                  <a:cxn ang="0">
                    <a:pos x="276" y="0"/>
                  </a:cxn>
                  <a:cxn ang="0">
                    <a:pos x="262" y="4"/>
                  </a:cxn>
                </a:cxnLst>
                <a:rect l="0" t="0" r="r" b="b"/>
                <a:pathLst>
                  <a:path w="378" h="368">
                    <a:moveTo>
                      <a:pt x="262" y="4"/>
                    </a:moveTo>
                    <a:lnTo>
                      <a:pt x="252" y="28"/>
                    </a:lnTo>
                    <a:lnTo>
                      <a:pt x="240" y="49"/>
                    </a:lnTo>
                    <a:lnTo>
                      <a:pt x="200" y="70"/>
                    </a:lnTo>
                    <a:lnTo>
                      <a:pt x="184" y="87"/>
                    </a:lnTo>
                    <a:lnTo>
                      <a:pt x="181" y="96"/>
                    </a:lnTo>
                    <a:lnTo>
                      <a:pt x="170" y="118"/>
                    </a:lnTo>
                    <a:lnTo>
                      <a:pt x="170" y="137"/>
                    </a:lnTo>
                    <a:lnTo>
                      <a:pt x="177" y="146"/>
                    </a:lnTo>
                    <a:lnTo>
                      <a:pt x="170" y="158"/>
                    </a:lnTo>
                    <a:lnTo>
                      <a:pt x="153" y="179"/>
                    </a:lnTo>
                    <a:lnTo>
                      <a:pt x="129" y="198"/>
                    </a:lnTo>
                    <a:lnTo>
                      <a:pt x="94" y="207"/>
                    </a:lnTo>
                    <a:lnTo>
                      <a:pt x="80" y="238"/>
                    </a:lnTo>
                    <a:lnTo>
                      <a:pt x="61" y="252"/>
                    </a:lnTo>
                    <a:lnTo>
                      <a:pt x="49" y="288"/>
                    </a:lnTo>
                    <a:lnTo>
                      <a:pt x="33" y="307"/>
                    </a:lnTo>
                    <a:lnTo>
                      <a:pt x="9" y="352"/>
                    </a:lnTo>
                    <a:lnTo>
                      <a:pt x="0" y="368"/>
                    </a:lnTo>
                    <a:lnTo>
                      <a:pt x="51" y="368"/>
                    </a:lnTo>
                    <a:lnTo>
                      <a:pt x="68" y="347"/>
                    </a:lnTo>
                    <a:lnTo>
                      <a:pt x="70" y="319"/>
                    </a:lnTo>
                    <a:lnTo>
                      <a:pt x="92" y="295"/>
                    </a:lnTo>
                    <a:lnTo>
                      <a:pt x="108" y="285"/>
                    </a:lnTo>
                    <a:lnTo>
                      <a:pt x="118" y="257"/>
                    </a:lnTo>
                    <a:lnTo>
                      <a:pt x="127" y="255"/>
                    </a:lnTo>
                    <a:lnTo>
                      <a:pt x="132" y="233"/>
                    </a:lnTo>
                    <a:lnTo>
                      <a:pt x="144" y="233"/>
                    </a:lnTo>
                    <a:lnTo>
                      <a:pt x="172" y="236"/>
                    </a:lnTo>
                    <a:lnTo>
                      <a:pt x="193" y="226"/>
                    </a:lnTo>
                    <a:lnTo>
                      <a:pt x="198" y="215"/>
                    </a:lnTo>
                    <a:lnTo>
                      <a:pt x="198" y="189"/>
                    </a:lnTo>
                    <a:lnTo>
                      <a:pt x="198" y="189"/>
                    </a:lnTo>
                    <a:lnTo>
                      <a:pt x="198" y="186"/>
                    </a:lnTo>
                    <a:lnTo>
                      <a:pt x="222" y="167"/>
                    </a:lnTo>
                    <a:lnTo>
                      <a:pt x="266" y="160"/>
                    </a:lnTo>
                    <a:lnTo>
                      <a:pt x="300" y="139"/>
                    </a:lnTo>
                    <a:lnTo>
                      <a:pt x="316" y="134"/>
                    </a:lnTo>
                    <a:lnTo>
                      <a:pt x="316" y="111"/>
                    </a:lnTo>
                    <a:lnTo>
                      <a:pt x="316" y="111"/>
                    </a:lnTo>
                    <a:lnTo>
                      <a:pt x="316" y="108"/>
                    </a:lnTo>
                    <a:lnTo>
                      <a:pt x="335" y="104"/>
                    </a:lnTo>
                    <a:lnTo>
                      <a:pt x="344" y="94"/>
                    </a:lnTo>
                    <a:lnTo>
                      <a:pt x="373" y="99"/>
                    </a:lnTo>
                    <a:lnTo>
                      <a:pt x="378" y="89"/>
                    </a:lnTo>
                    <a:lnTo>
                      <a:pt x="361" y="70"/>
                    </a:lnTo>
                    <a:lnTo>
                      <a:pt x="359" y="30"/>
                    </a:lnTo>
                    <a:lnTo>
                      <a:pt x="349" y="21"/>
                    </a:lnTo>
                    <a:lnTo>
                      <a:pt x="333" y="21"/>
                    </a:lnTo>
                    <a:lnTo>
                      <a:pt x="333" y="16"/>
                    </a:lnTo>
                    <a:lnTo>
                      <a:pt x="297" y="21"/>
                    </a:lnTo>
                    <a:lnTo>
                      <a:pt x="278" y="9"/>
                    </a:lnTo>
                    <a:lnTo>
                      <a:pt x="276" y="4"/>
                    </a:lnTo>
                    <a:lnTo>
                      <a:pt x="276" y="0"/>
                    </a:lnTo>
                    <a:lnTo>
                      <a:pt x="262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2" name="Freeform 167"/>
              <p:cNvSpPr>
                <a:spLocks/>
              </p:cNvSpPr>
              <p:nvPr/>
            </p:nvSpPr>
            <p:spPr bwMode="auto">
              <a:xfrm>
                <a:off x="4035425" y="3973513"/>
                <a:ext cx="795337" cy="638175"/>
              </a:xfrm>
              <a:custGeom>
                <a:avLst/>
                <a:gdLst/>
                <a:ahLst/>
                <a:cxnLst>
                  <a:cxn ang="0">
                    <a:pos x="175" y="31"/>
                  </a:cxn>
                  <a:cxn ang="0">
                    <a:pos x="104" y="3"/>
                  </a:cxn>
                  <a:cxn ang="0">
                    <a:pos x="102" y="0"/>
                  </a:cxn>
                  <a:cxn ang="0">
                    <a:pos x="60" y="17"/>
                  </a:cxn>
                  <a:cxn ang="0">
                    <a:pos x="76" y="48"/>
                  </a:cxn>
                  <a:cxn ang="0">
                    <a:pos x="67" y="62"/>
                  </a:cxn>
                  <a:cxn ang="0">
                    <a:pos x="34" y="83"/>
                  </a:cxn>
                  <a:cxn ang="0">
                    <a:pos x="10" y="74"/>
                  </a:cxn>
                  <a:cxn ang="0">
                    <a:pos x="10" y="71"/>
                  </a:cxn>
                  <a:cxn ang="0">
                    <a:pos x="15" y="107"/>
                  </a:cxn>
                  <a:cxn ang="0">
                    <a:pos x="48" y="168"/>
                  </a:cxn>
                  <a:cxn ang="0">
                    <a:pos x="71" y="206"/>
                  </a:cxn>
                  <a:cxn ang="0">
                    <a:pos x="107" y="249"/>
                  </a:cxn>
                  <a:cxn ang="0">
                    <a:pos x="121" y="303"/>
                  </a:cxn>
                  <a:cxn ang="0">
                    <a:pos x="159" y="348"/>
                  </a:cxn>
                  <a:cxn ang="0">
                    <a:pos x="173" y="393"/>
                  </a:cxn>
                  <a:cxn ang="0">
                    <a:pos x="192" y="393"/>
                  </a:cxn>
                  <a:cxn ang="0">
                    <a:pos x="201" y="395"/>
                  </a:cxn>
                  <a:cxn ang="0">
                    <a:pos x="251" y="378"/>
                  </a:cxn>
                  <a:cxn ang="0">
                    <a:pos x="322" y="360"/>
                  </a:cxn>
                  <a:cxn ang="0">
                    <a:pos x="419" y="338"/>
                  </a:cxn>
                  <a:cxn ang="0">
                    <a:pos x="485" y="317"/>
                  </a:cxn>
                  <a:cxn ang="0">
                    <a:pos x="501" y="265"/>
                  </a:cxn>
                  <a:cxn ang="0">
                    <a:pos x="487" y="249"/>
                  </a:cxn>
                  <a:cxn ang="0">
                    <a:pos x="404" y="206"/>
                  </a:cxn>
                  <a:cxn ang="0">
                    <a:pos x="397" y="197"/>
                  </a:cxn>
                  <a:cxn ang="0">
                    <a:pos x="393" y="197"/>
                  </a:cxn>
                  <a:cxn ang="0">
                    <a:pos x="386" y="194"/>
                  </a:cxn>
                  <a:cxn ang="0">
                    <a:pos x="371" y="142"/>
                  </a:cxn>
                  <a:cxn ang="0">
                    <a:pos x="329" y="95"/>
                  </a:cxn>
                  <a:cxn ang="0">
                    <a:pos x="308" y="83"/>
                  </a:cxn>
                  <a:cxn ang="0">
                    <a:pos x="284" y="83"/>
                  </a:cxn>
                </a:cxnLst>
                <a:rect l="0" t="0" r="r" b="b"/>
                <a:pathLst>
                  <a:path w="501" h="402">
                    <a:moveTo>
                      <a:pt x="239" y="83"/>
                    </a:moveTo>
                    <a:lnTo>
                      <a:pt x="175" y="31"/>
                    </a:lnTo>
                    <a:lnTo>
                      <a:pt x="135" y="10"/>
                    </a:lnTo>
                    <a:lnTo>
                      <a:pt x="104" y="3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4" y="3"/>
                    </a:lnTo>
                    <a:lnTo>
                      <a:pt x="60" y="17"/>
                    </a:lnTo>
                    <a:lnTo>
                      <a:pt x="81" y="43"/>
                    </a:lnTo>
                    <a:lnTo>
                      <a:pt x="76" y="48"/>
                    </a:lnTo>
                    <a:lnTo>
                      <a:pt x="78" y="48"/>
                    </a:lnTo>
                    <a:lnTo>
                      <a:pt x="67" y="62"/>
                    </a:lnTo>
                    <a:lnTo>
                      <a:pt x="50" y="64"/>
                    </a:lnTo>
                    <a:lnTo>
                      <a:pt x="34" y="83"/>
                    </a:lnTo>
                    <a:lnTo>
                      <a:pt x="10" y="78"/>
                    </a:lnTo>
                    <a:lnTo>
                      <a:pt x="10" y="74"/>
                    </a:lnTo>
                    <a:lnTo>
                      <a:pt x="10" y="71"/>
                    </a:lnTo>
                    <a:lnTo>
                      <a:pt x="10" y="71"/>
                    </a:lnTo>
                    <a:lnTo>
                      <a:pt x="0" y="104"/>
                    </a:lnTo>
                    <a:lnTo>
                      <a:pt x="15" y="107"/>
                    </a:lnTo>
                    <a:lnTo>
                      <a:pt x="41" y="142"/>
                    </a:lnTo>
                    <a:lnTo>
                      <a:pt x="48" y="168"/>
                    </a:lnTo>
                    <a:lnTo>
                      <a:pt x="62" y="182"/>
                    </a:lnTo>
                    <a:lnTo>
                      <a:pt x="71" y="206"/>
                    </a:lnTo>
                    <a:lnTo>
                      <a:pt x="90" y="220"/>
                    </a:lnTo>
                    <a:lnTo>
                      <a:pt x="107" y="249"/>
                    </a:lnTo>
                    <a:lnTo>
                      <a:pt x="107" y="282"/>
                    </a:lnTo>
                    <a:lnTo>
                      <a:pt x="121" y="303"/>
                    </a:lnTo>
                    <a:lnTo>
                      <a:pt x="154" y="329"/>
                    </a:lnTo>
                    <a:lnTo>
                      <a:pt x="159" y="348"/>
                    </a:lnTo>
                    <a:lnTo>
                      <a:pt x="185" y="386"/>
                    </a:lnTo>
                    <a:lnTo>
                      <a:pt x="173" y="393"/>
                    </a:lnTo>
                    <a:lnTo>
                      <a:pt x="182" y="400"/>
                    </a:lnTo>
                    <a:lnTo>
                      <a:pt x="192" y="393"/>
                    </a:lnTo>
                    <a:lnTo>
                      <a:pt x="194" y="402"/>
                    </a:lnTo>
                    <a:lnTo>
                      <a:pt x="201" y="395"/>
                    </a:lnTo>
                    <a:lnTo>
                      <a:pt x="199" y="378"/>
                    </a:lnTo>
                    <a:lnTo>
                      <a:pt x="251" y="378"/>
                    </a:lnTo>
                    <a:lnTo>
                      <a:pt x="305" y="386"/>
                    </a:lnTo>
                    <a:lnTo>
                      <a:pt x="322" y="360"/>
                    </a:lnTo>
                    <a:lnTo>
                      <a:pt x="348" y="345"/>
                    </a:lnTo>
                    <a:lnTo>
                      <a:pt x="419" y="338"/>
                    </a:lnTo>
                    <a:lnTo>
                      <a:pt x="419" y="341"/>
                    </a:lnTo>
                    <a:lnTo>
                      <a:pt x="485" y="317"/>
                    </a:lnTo>
                    <a:lnTo>
                      <a:pt x="485" y="315"/>
                    </a:lnTo>
                    <a:lnTo>
                      <a:pt x="501" y="265"/>
                    </a:lnTo>
                    <a:lnTo>
                      <a:pt x="492" y="246"/>
                    </a:lnTo>
                    <a:lnTo>
                      <a:pt x="487" y="249"/>
                    </a:lnTo>
                    <a:lnTo>
                      <a:pt x="428" y="239"/>
                    </a:lnTo>
                    <a:lnTo>
                      <a:pt x="404" y="206"/>
                    </a:lnTo>
                    <a:lnTo>
                      <a:pt x="397" y="204"/>
                    </a:lnTo>
                    <a:lnTo>
                      <a:pt x="397" y="197"/>
                    </a:lnTo>
                    <a:lnTo>
                      <a:pt x="393" y="197"/>
                    </a:lnTo>
                    <a:lnTo>
                      <a:pt x="393" y="197"/>
                    </a:lnTo>
                    <a:lnTo>
                      <a:pt x="390" y="197"/>
                    </a:lnTo>
                    <a:lnTo>
                      <a:pt x="386" y="194"/>
                    </a:lnTo>
                    <a:lnTo>
                      <a:pt x="371" y="168"/>
                    </a:lnTo>
                    <a:lnTo>
                      <a:pt x="371" y="142"/>
                    </a:lnTo>
                    <a:lnTo>
                      <a:pt x="341" y="121"/>
                    </a:lnTo>
                    <a:lnTo>
                      <a:pt x="329" y="95"/>
                    </a:lnTo>
                    <a:lnTo>
                      <a:pt x="312" y="95"/>
                    </a:lnTo>
                    <a:lnTo>
                      <a:pt x="308" y="83"/>
                    </a:lnTo>
                    <a:lnTo>
                      <a:pt x="286" y="78"/>
                    </a:lnTo>
                    <a:lnTo>
                      <a:pt x="284" y="83"/>
                    </a:lnTo>
                    <a:lnTo>
                      <a:pt x="239" y="8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3" name="Freeform 168"/>
              <p:cNvSpPr>
                <a:spLocks/>
              </p:cNvSpPr>
              <p:nvPr/>
            </p:nvSpPr>
            <p:spPr bwMode="auto">
              <a:xfrm>
                <a:off x="5518150" y="3763963"/>
                <a:ext cx="6350" cy="158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4" name="Freeform 169"/>
              <p:cNvSpPr>
                <a:spLocks/>
              </p:cNvSpPr>
              <p:nvPr/>
            </p:nvSpPr>
            <p:spPr bwMode="auto">
              <a:xfrm>
                <a:off x="5461000" y="3771901"/>
                <a:ext cx="19050" cy="31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5" y="0"/>
                  </a:cxn>
                  <a:cxn ang="0">
                    <a:pos x="0" y="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">
                    <a:moveTo>
                      <a:pt x="12" y="0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5" name="Freeform 170"/>
              <p:cNvSpPr>
                <a:spLocks/>
              </p:cNvSpPr>
              <p:nvPr/>
            </p:nvSpPr>
            <p:spPr bwMode="auto">
              <a:xfrm>
                <a:off x="5033962" y="3763963"/>
                <a:ext cx="608012" cy="550863"/>
              </a:xfrm>
              <a:custGeom>
                <a:avLst/>
                <a:gdLst/>
                <a:ahLst/>
                <a:cxnLst>
                  <a:cxn ang="0">
                    <a:pos x="279" y="10"/>
                  </a:cxn>
                  <a:cxn ang="0">
                    <a:pos x="255" y="55"/>
                  </a:cxn>
                  <a:cxn ang="0">
                    <a:pos x="243" y="85"/>
                  </a:cxn>
                  <a:cxn ang="0">
                    <a:pos x="224" y="104"/>
                  </a:cxn>
                  <a:cxn ang="0">
                    <a:pos x="198" y="128"/>
                  </a:cxn>
                  <a:cxn ang="0">
                    <a:pos x="189" y="151"/>
                  </a:cxn>
                  <a:cxn ang="0">
                    <a:pos x="151" y="161"/>
                  </a:cxn>
                  <a:cxn ang="0">
                    <a:pos x="128" y="166"/>
                  </a:cxn>
                  <a:cxn ang="0">
                    <a:pos x="73" y="206"/>
                  </a:cxn>
                  <a:cxn ang="0">
                    <a:pos x="2" y="196"/>
                  </a:cxn>
                  <a:cxn ang="0">
                    <a:pos x="24" y="229"/>
                  </a:cxn>
                  <a:cxn ang="0">
                    <a:pos x="42" y="236"/>
                  </a:cxn>
                  <a:cxn ang="0">
                    <a:pos x="45" y="260"/>
                  </a:cxn>
                  <a:cxn ang="0">
                    <a:pos x="54" y="265"/>
                  </a:cxn>
                  <a:cxn ang="0">
                    <a:pos x="54" y="279"/>
                  </a:cxn>
                  <a:cxn ang="0">
                    <a:pos x="16" y="314"/>
                  </a:cxn>
                  <a:cxn ang="0">
                    <a:pos x="128" y="307"/>
                  </a:cxn>
                  <a:cxn ang="0">
                    <a:pos x="146" y="326"/>
                  </a:cxn>
                  <a:cxn ang="0">
                    <a:pos x="170" y="347"/>
                  </a:cxn>
                  <a:cxn ang="0">
                    <a:pos x="213" y="338"/>
                  </a:cxn>
                  <a:cxn ang="0">
                    <a:pos x="215" y="295"/>
                  </a:cxn>
                  <a:cxn ang="0">
                    <a:pos x="198" y="272"/>
                  </a:cxn>
                  <a:cxn ang="0">
                    <a:pos x="224" y="241"/>
                  </a:cxn>
                  <a:cxn ang="0">
                    <a:pos x="260" y="243"/>
                  </a:cxn>
                  <a:cxn ang="0">
                    <a:pos x="283" y="215"/>
                  </a:cxn>
                  <a:cxn ang="0">
                    <a:pos x="321" y="161"/>
                  </a:cxn>
                  <a:cxn ang="0">
                    <a:pos x="340" y="132"/>
                  </a:cxn>
                  <a:cxn ang="0">
                    <a:pos x="309" y="104"/>
                  </a:cxn>
                  <a:cxn ang="0">
                    <a:pos x="319" y="62"/>
                  </a:cxn>
                  <a:cxn ang="0">
                    <a:pos x="373" y="62"/>
                  </a:cxn>
                  <a:cxn ang="0">
                    <a:pos x="376" y="36"/>
                  </a:cxn>
                  <a:cxn ang="0">
                    <a:pos x="357" y="14"/>
                  </a:cxn>
                  <a:cxn ang="0">
                    <a:pos x="328" y="0"/>
                  </a:cxn>
                  <a:cxn ang="0">
                    <a:pos x="326" y="5"/>
                  </a:cxn>
                </a:cxnLst>
                <a:rect l="0" t="0" r="r" b="b"/>
                <a:pathLst>
                  <a:path w="383" h="347">
                    <a:moveTo>
                      <a:pt x="326" y="5"/>
                    </a:moveTo>
                    <a:lnTo>
                      <a:pt x="279" y="10"/>
                    </a:lnTo>
                    <a:lnTo>
                      <a:pt x="246" y="33"/>
                    </a:lnTo>
                    <a:lnTo>
                      <a:pt x="255" y="55"/>
                    </a:lnTo>
                    <a:lnTo>
                      <a:pt x="239" y="73"/>
                    </a:lnTo>
                    <a:lnTo>
                      <a:pt x="243" y="85"/>
                    </a:lnTo>
                    <a:lnTo>
                      <a:pt x="217" y="85"/>
                    </a:lnTo>
                    <a:lnTo>
                      <a:pt x="224" y="104"/>
                    </a:lnTo>
                    <a:lnTo>
                      <a:pt x="205" y="109"/>
                    </a:lnTo>
                    <a:lnTo>
                      <a:pt x="198" y="128"/>
                    </a:lnTo>
                    <a:lnTo>
                      <a:pt x="198" y="142"/>
                    </a:lnTo>
                    <a:lnTo>
                      <a:pt x="189" y="151"/>
                    </a:lnTo>
                    <a:lnTo>
                      <a:pt x="170" y="144"/>
                    </a:lnTo>
                    <a:lnTo>
                      <a:pt x="151" y="161"/>
                    </a:lnTo>
                    <a:lnTo>
                      <a:pt x="142" y="156"/>
                    </a:lnTo>
                    <a:lnTo>
                      <a:pt x="128" y="166"/>
                    </a:lnTo>
                    <a:lnTo>
                      <a:pt x="125" y="194"/>
                    </a:lnTo>
                    <a:lnTo>
                      <a:pt x="73" y="206"/>
                    </a:lnTo>
                    <a:lnTo>
                      <a:pt x="33" y="206"/>
                    </a:lnTo>
                    <a:lnTo>
                      <a:pt x="2" y="196"/>
                    </a:lnTo>
                    <a:lnTo>
                      <a:pt x="0" y="199"/>
                    </a:lnTo>
                    <a:lnTo>
                      <a:pt x="24" y="229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7" y="239"/>
                    </a:lnTo>
                    <a:lnTo>
                      <a:pt x="45" y="260"/>
                    </a:lnTo>
                    <a:lnTo>
                      <a:pt x="54" y="262"/>
                    </a:lnTo>
                    <a:lnTo>
                      <a:pt x="54" y="265"/>
                    </a:lnTo>
                    <a:lnTo>
                      <a:pt x="61" y="267"/>
                    </a:lnTo>
                    <a:lnTo>
                      <a:pt x="54" y="279"/>
                    </a:lnTo>
                    <a:lnTo>
                      <a:pt x="24" y="291"/>
                    </a:lnTo>
                    <a:lnTo>
                      <a:pt x="16" y="314"/>
                    </a:lnTo>
                    <a:lnTo>
                      <a:pt x="57" y="314"/>
                    </a:lnTo>
                    <a:lnTo>
                      <a:pt x="128" y="307"/>
                    </a:lnTo>
                    <a:lnTo>
                      <a:pt x="132" y="324"/>
                    </a:lnTo>
                    <a:lnTo>
                      <a:pt x="146" y="326"/>
                    </a:lnTo>
                    <a:lnTo>
                      <a:pt x="149" y="343"/>
                    </a:lnTo>
                    <a:lnTo>
                      <a:pt x="170" y="347"/>
                    </a:lnTo>
                    <a:lnTo>
                      <a:pt x="187" y="338"/>
                    </a:lnTo>
                    <a:lnTo>
                      <a:pt x="213" y="338"/>
                    </a:lnTo>
                    <a:lnTo>
                      <a:pt x="241" y="326"/>
                    </a:lnTo>
                    <a:lnTo>
                      <a:pt x="215" y="295"/>
                    </a:lnTo>
                    <a:lnTo>
                      <a:pt x="217" y="279"/>
                    </a:lnTo>
                    <a:lnTo>
                      <a:pt x="198" y="272"/>
                    </a:lnTo>
                    <a:lnTo>
                      <a:pt x="203" y="262"/>
                    </a:lnTo>
                    <a:lnTo>
                      <a:pt x="224" y="241"/>
                    </a:lnTo>
                    <a:lnTo>
                      <a:pt x="231" y="251"/>
                    </a:lnTo>
                    <a:lnTo>
                      <a:pt x="260" y="243"/>
                    </a:lnTo>
                    <a:lnTo>
                      <a:pt x="269" y="222"/>
                    </a:lnTo>
                    <a:lnTo>
                      <a:pt x="283" y="215"/>
                    </a:lnTo>
                    <a:lnTo>
                      <a:pt x="293" y="192"/>
                    </a:lnTo>
                    <a:lnTo>
                      <a:pt x="321" y="161"/>
                    </a:lnTo>
                    <a:lnTo>
                      <a:pt x="321" y="144"/>
                    </a:lnTo>
                    <a:lnTo>
                      <a:pt x="340" y="132"/>
                    </a:lnTo>
                    <a:lnTo>
                      <a:pt x="326" y="123"/>
                    </a:lnTo>
                    <a:lnTo>
                      <a:pt x="309" y="104"/>
                    </a:lnTo>
                    <a:lnTo>
                      <a:pt x="302" y="71"/>
                    </a:lnTo>
                    <a:lnTo>
                      <a:pt x="319" y="62"/>
                    </a:lnTo>
                    <a:lnTo>
                      <a:pt x="350" y="69"/>
                    </a:lnTo>
                    <a:lnTo>
                      <a:pt x="373" y="62"/>
                    </a:lnTo>
                    <a:lnTo>
                      <a:pt x="383" y="52"/>
                    </a:lnTo>
                    <a:lnTo>
                      <a:pt x="376" y="36"/>
                    </a:lnTo>
                    <a:lnTo>
                      <a:pt x="364" y="33"/>
                    </a:lnTo>
                    <a:lnTo>
                      <a:pt x="357" y="14"/>
                    </a:lnTo>
                    <a:lnTo>
                      <a:pt x="338" y="3"/>
                    </a:lnTo>
                    <a:lnTo>
                      <a:pt x="328" y="0"/>
                    </a:lnTo>
                    <a:lnTo>
                      <a:pt x="321" y="0"/>
                    </a:lnTo>
                    <a:lnTo>
                      <a:pt x="326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6" name="Freeform 171"/>
              <p:cNvSpPr>
                <a:spLocks/>
              </p:cNvSpPr>
              <p:nvPr/>
            </p:nvSpPr>
            <p:spPr bwMode="auto">
              <a:xfrm>
                <a:off x="4335462" y="4510088"/>
                <a:ext cx="406400" cy="258763"/>
              </a:xfrm>
              <a:custGeom>
                <a:avLst/>
                <a:gdLst/>
                <a:ahLst/>
                <a:cxnLst>
                  <a:cxn ang="0">
                    <a:pos x="230" y="3"/>
                  </a:cxn>
                  <a:cxn ang="0">
                    <a:pos x="230" y="0"/>
                  </a:cxn>
                  <a:cxn ang="0">
                    <a:pos x="159" y="7"/>
                  </a:cxn>
                  <a:cxn ang="0">
                    <a:pos x="133" y="22"/>
                  </a:cxn>
                  <a:cxn ang="0">
                    <a:pos x="116" y="48"/>
                  </a:cxn>
                  <a:cxn ang="0">
                    <a:pos x="62" y="40"/>
                  </a:cxn>
                  <a:cxn ang="0">
                    <a:pos x="10" y="40"/>
                  </a:cxn>
                  <a:cxn ang="0">
                    <a:pos x="12" y="57"/>
                  </a:cxn>
                  <a:cxn ang="0">
                    <a:pos x="5" y="64"/>
                  </a:cxn>
                  <a:cxn ang="0">
                    <a:pos x="3" y="66"/>
                  </a:cxn>
                  <a:cxn ang="0">
                    <a:pos x="0" y="85"/>
                  </a:cxn>
                  <a:cxn ang="0">
                    <a:pos x="19" y="154"/>
                  </a:cxn>
                  <a:cxn ang="0">
                    <a:pos x="29" y="163"/>
                  </a:cxn>
                  <a:cxn ang="0">
                    <a:pos x="57" y="151"/>
                  </a:cxn>
                  <a:cxn ang="0">
                    <a:pos x="74" y="142"/>
                  </a:cxn>
                  <a:cxn ang="0">
                    <a:pos x="97" y="142"/>
                  </a:cxn>
                  <a:cxn ang="0">
                    <a:pos x="128" y="125"/>
                  </a:cxn>
                  <a:cxn ang="0">
                    <a:pos x="145" y="125"/>
                  </a:cxn>
                  <a:cxn ang="0">
                    <a:pos x="168" y="107"/>
                  </a:cxn>
                  <a:cxn ang="0">
                    <a:pos x="213" y="95"/>
                  </a:cxn>
                  <a:cxn ang="0">
                    <a:pos x="232" y="85"/>
                  </a:cxn>
                  <a:cxn ang="0">
                    <a:pos x="241" y="64"/>
                  </a:cxn>
                  <a:cxn ang="0">
                    <a:pos x="256" y="59"/>
                  </a:cxn>
                  <a:cxn ang="0">
                    <a:pos x="253" y="57"/>
                  </a:cxn>
                  <a:cxn ang="0">
                    <a:pos x="246" y="43"/>
                  </a:cxn>
                  <a:cxn ang="0">
                    <a:pos x="230" y="3"/>
                  </a:cxn>
                </a:cxnLst>
                <a:rect l="0" t="0" r="r" b="b"/>
                <a:pathLst>
                  <a:path w="256" h="163">
                    <a:moveTo>
                      <a:pt x="230" y="3"/>
                    </a:moveTo>
                    <a:lnTo>
                      <a:pt x="230" y="0"/>
                    </a:lnTo>
                    <a:lnTo>
                      <a:pt x="159" y="7"/>
                    </a:lnTo>
                    <a:lnTo>
                      <a:pt x="133" y="22"/>
                    </a:lnTo>
                    <a:lnTo>
                      <a:pt x="116" y="48"/>
                    </a:lnTo>
                    <a:lnTo>
                      <a:pt x="62" y="40"/>
                    </a:lnTo>
                    <a:lnTo>
                      <a:pt x="10" y="40"/>
                    </a:lnTo>
                    <a:lnTo>
                      <a:pt x="12" y="57"/>
                    </a:lnTo>
                    <a:lnTo>
                      <a:pt x="5" y="64"/>
                    </a:lnTo>
                    <a:lnTo>
                      <a:pt x="3" y="66"/>
                    </a:lnTo>
                    <a:lnTo>
                      <a:pt x="0" y="85"/>
                    </a:lnTo>
                    <a:lnTo>
                      <a:pt x="19" y="154"/>
                    </a:lnTo>
                    <a:lnTo>
                      <a:pt x="29" y="163"/>
                    </a:lnTo>
                    <a:lnTo>
                      <a:pt x="57" y="151"/>
                    </a:lnTo>
                    <a:lnTo>
                      <a:pt x="74" y="142"/>
                    </a:lnTo>
                    <a:lnTo>
                      <a:pt x="97" y="142"/>
                    </a:lnTo>
                    <a:lnTo>
                      <a:pt x="128" y="125"/>
                    </a:lnTo>
                    <a:lnTo>
                      <a:pt x="145" y="125"/>
                    </a:lnTo>
                    <a:lnTo>
                      <a:pt x="168" y="107"/>
                    </a:lnTo>
                    <a:lnTo>
                      <a:pt x="213" y="95"/>
                    </a:lnTo>
                    <a:lnTo>
                      <a:pt x="232" y="85"/>
                    </a:lnTo>
                    <a:lnTo>
                      <a:pt x="241" y="64"/>
                    </a:lnTo>
                    <a:lnTo>
                      <a:pt x="256" y="59"/>
                    </a:lnTo>
                    <a:lnTo>
                      <a:pt x="253" y="57"/>
                    </a:lnTo>
                    <a:lnTo>
                      <a:pt x="246" y="43"/>
                    </a:lnTo>
                    <a:lnTo>
                      <a:pt x="230" y="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7" name="Freeform 172"/>
              <p:cNvSpPr>
                <a:spLocks/>
              </p:cNvSpPr>
              <p:nvPr/>
            </p:nvSpPr>
            <p:spPr bwMode="auto">
              <a:xfrm>
                <a:off x="4681537" y="4225926"/>
                <a:ext cx="179387" cy="134938"/>
              </a:xfrm>
              <a:custGeom>
                <a:avLst/>
                <a:gdLst/>
                <a:ahLst/>
                <a:cxnLst>
                  <a:cxn ang="0">
                    <a:pos x="61" y="49"/>
                  </a:cxn>
                  <a:cxn ang="0">
                    <a:pos x="23" y="47"/>
                  </a:cxn>
                  <a:cxn ang="0">
                    <a:pos x="5" y="52"/>
                  </a:cxn>
                  <a:cxn ang="0">
                    <a:pos x="0" y="47"/>
                  </a:cxn>
                  <a:cxn ang="0">
                    <a:pos x="23" y="78"/>
                  </a:cxn>
                  <a:cxn ang="0">
                    <a:pos x="83" y="85"/>
                  </a:cxn>
                  <a:cxn ang="0">
                    <a:pos x="85" y="82"/>
                  </a:cxn>
                  <a:cxn ang="0">
                    <a:pos x="97" y="47"/>
                  </a:cxn>
                  <a:cxn ang="0">
                    <a:pos x="97" y="30"/>
                  </a:cxn>
                  <a:cxn ang="0">
                    <a:pos x="113" y="28"/>
                  </a:cxn>
                  <a:cxn ang="0">
                    <a:pos x="113" y="21"/>
                  </a:cxn>
                  <a:cxn ang="0">
                    <a:pos x="113" y="19"/>
                  </a:cxn>
                  <a:cxn ang="0">
                    <a:pos x="113" y="19"/>
                  </a:cxn>
                  <a:cxn ang="0">
                    <a:pos x="111" y="19"/>
                  </a:cxn>
                  <a:cxn ang="0">
                    <a:pos x="111" y="21"/>
                  </a:cxn>
                  <a:cxn ang="0">
                    <a:pos x="109" y="21"/>
                  </a:cxn>
                  <a:cxn ang="0">
                    <a:pos x="109" y="19"/>
                  </a:cxn>
                  <a:cxn ang="0">
                    <a:pos x="113" y="19"/>
                  </a:cxn>
                  <a:cxn ang="0">
                    <a:pos x="113" y="16"/>
                  </a:cxn>
                  <a:cxn ang="0">
                    <a:pos x="109" y="14"/>
                  </a:cxn>
                  <a:cxn ang="0">
                    <a:pos x="106" y="9"/>
                  </a:cxn>
                  <a:cxn ang="0">
                    <a:pos x="106" y="0"/>
                  </a:cxn>
                  <a:cxn ang="0">
                    <a:pos x="61" y="49"/>
                  </a:cxn>
                </a:cxnLst>
                <a:rect l="0" t="0" r="r" b="b"/>
                <a:pathLst>
                  <a:path w="113" h="85">
                    <a:moveTo>
                      <a:pt x="61" y="49"/>
                    </a:moveTo>
                    <a:lnTo>
                      <a:pt x="23" y="47"/>
                    </a:lnTo>
                    <a:lnTo>
                      <a:pt x="5" y="52"/>
                    </a:lnTo>
                    <a:lnTo>
                      <a:pt x="0" y="47"/>
                    </a:lnTo>
                    <a:lnTo>
                      <a:pt x="23" y="78"/>
                    </a:lnTo>
                    <a:lnTo>
                      <a:pt x="83" y="85"/>
                    </a:lnTo>
                    <a:lnTo>
                      <a:pt x="85" y="82"/>
                    </a:lnTo>
                    <a:lnTo>
                      <a:pt x="97" y="47"/>
                    </a:lnTo>
                    <a:lnTo>
                      <a:pt x="97" y="30"/>
                    </a:lnTo>
                    <a:lnTo>
                      <a:pt x="113" y="28"/>
                    </a:lnTo>
                    <a:lnTo>
                      <a:pt x="113" y="21"/>
                    </a:lnTo>
                    <a:lnTo>
                      <a:pt x="113" y="19"/>
                    </a:lnTo>
                    <a:lnTo>
                      <a:pt x="113" y="19"/>
                    </a:lnTo>
                    <a:lnTo>
                      <a:pt x="111" y="19"/>
                    </a:lnTo>
                    <a:lnTo>
                      <a:pt x="111" y="21"/>
                    </a:lnTo>
                    <a:lnTo>
                      <a:pt x="109" y="21"/>
                    </a:lnTo>
                    <a:lnTo>
                      <a:pt x="109" y="19"/>
                    </a:lnTo>
                    <a:lnTo>
                      <a:pt x="113" y="19"/>
                    </a:lnTo>
                    <a:lnTo>
                      <a:pt x="113" y="16"/>
                    </a:lnTo>
                    <a:lnTo>
                      <a:pt x="109" y="14"/>
                    </a:lnTo>
                    <a:lnTo>
                      <a:pt x="106" y="9"/>
                    </a:lnTo>
                    <a:lnTo>
                      <a:pt x="106" y="0"/>
                    </a:lnTo>
                    <a:lnTo>
                      <a:pt x="61" y="4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8" name="Freeform 173"/>
              <p:cNvSpPr>
                <a:spLocks/>
              </p:cNvSpPr>
              <p:nvPr/>
            </p:nvSpPr>
            <p:spPr bwMode="auto">
              <a:xfrm>
                <a:off x="4010025" y="5057776"/>
                <a:ext cx="296862" cy="357188"/>
              </a:xfrm>
              <a:custGeom>
                <a:avLst/>
                <a:gdLst/>
                <a:ahLst/>
                <a:cxnLst>
                  <a:cxn ang="0">
                    <a:pos x="172" y="21"/>
                  </a:cxn>
                  <a:cxn ang="0">
                    <a:pos x="168" y="21"/>
                  </a:cxn>
                  <a:cxn ang="0">
                    <a:pos x="161" y="14"/>
                  </a:cxn>
                  <a:cxn ang="0">
                    <a:pos x="139" y="26"/>
                  </a:cxn>
                  <a:cxn ang="0">
                    <a:pos x="135" y="36"/>
                  </a:cxn>
                  <a:cxn ang="0">
                    <a:pos x="99" y="31"/>
                  </a:cxn>
                  <a:cxn ang="0">
                    <a:pos x="99" y="31"/>
                  </a:cxn>
                  <a:cxn ang="0">
                    <a:pos x="97" y="31"/>
                  </a:cxn>
                  <a:cxn ang="0">
                    <a:pos x="66" y="10"/>
                  </a:cxn>
                  <a:cxn ang="0">
                    <a:pos x="45" y="7"/>
                  </a:cxn>
                  <a:cxn ang="0">
                    <a:pos x="45" y="7"/>
                  </a:cxn>
                  <a:cxn ang="0">
                    <a:pos x="45" y="7"/>
                  </a:cxn>
                  <a:cxn ang="0">
                    <a:pos x="45" y="10"/>
                  </a:cxn>
                  <a:cxn ang="0">
                    <a:pos x="31" y="0"/>
                  </a:cxn>
                  <a:cxn ang="0">
                    <a:pos x="9" y="10"/>
                  </a:cxn>
                  <a:cxn ang="0">
                    <a:pos x="0" y="17"/>
                  </a:cxn>
                  <a:cxn ang="0">
                    <a:pos x="12" y="29"/>
                  </a:cxn>
                  <a:cxn ang="0">
                    <a:pos x="12" y="40"/>
                  </a:cxn>
                  <a:cxn ang="0">
                    <a:pos x="26" y="57"/>
                  </a:cxn>
                  <a:cxn ang="0">
                    <a:pos x="26" y="76"/>
                  </a:cxn>
                  <a:cxn ang="0">
                    <a:pos x="2" y="109"/>
                  </a:cxn>
                  <a:cxn ang="0">
                    <a:pos x="0" y="109"/>
                  </a:cxn>
                  <a:cxn ang="0">
                    <a:pos x="0" y="109"/>
                  </a:cxn>
                  <a:cxn ang="0">
                    <a:pos x="2" y="121"/>
                  </a:cxn>
                  <a:cxn ang="0">
                    <a:pos x="0" y="140"/>
                  </a:cxn>
                  <a:cxn ang="0">
                    <a:pos x="85" y="187"/>
                  </a:cxn>
                  <a:cxn ang="0">
                    <a:pos x="85" y="187"/>
                  </a:cxn>
                  <a:cxn ang="0">
                    <a:pos x="87" y="199"/>
                  </a:cxn>
                  <a:cxn ang="0">
                    <a:pos x="120" y="225"/>
                  </a:cxn>
                  <a:cxn ang="0">
                    <a:pos x="123" y="225"/>
                  </a:cxn>
                  <a:cxn ang="0">
                    <a:pos x="128" y="225"/>
                  </a:cxn>
                  <a:cxn ang="0">
                    <a:pos x="142" y="194"/>
                  </a:cxn>
                  <a:cxn ang="0">
                    <a:pos x="146" y="180"/>
                  </a:cxn>
                  <a:cxn ang="0">
                    <a:pos x="177" y="156"/>
                  </a:cxn>
                  <a:cxn ang="0">
                    <a:pos x="165" y="135"/>
                  </a:cxn>
                  <a:cxn ang="0">
                    <a:pos x="165" y="50"/>
                  </a:cxn>
                  <a:cxn ang="0">
                    <a:pos x="187" y="21"/>
                  </a:cxn>
                  <a:cxn ang="0">
                    <a:pos x="172" y="21"/>
                  </a:cxn>
                  <a:cxn ang="0">
                    <a:pos x="172" y="21"/>
                  </a:cxn>
                </a:cxnLst>
                <a:rect l="0" t="0" r="r" b="b"/>
                <a:pathLst>
                  <a:path w="187" h="225">
                    <a:moveTo>
                      <a:pt x="172" y="21"/>
                    </a:moveTo>
                    <a:lnTo>
                      <a:pt x="168" y="21"/>
                    </a:lnTo>
                    <a:lnTo>
                      <a:pt x="161" y="14"/>
                    </a:lnTo>
                    <a:lnTo>
                      <a:pt x="139" y="26"/>
                    </a:lnTo>
                    <a:lnTo>
                      <a:pt x="135" y="36"/>
                    </a:lnTo>
                    <a:lnTo>
                      <a:pt x="99" y="31"/>
                    </a:lnTo>
                    <a:lnTo>
                      <a:pt x="99" y="31"/>
                    </a:lnTo>
                    <a:lnTo>
                      <a:pt x="97" y="31"/>
                    </a:lnTo>
                    <a:lnTo>
                      <a:pt x="66" y="10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5" y="10"/>
                    </a:lnTo>
                    <a:lnTo>
                      <a:pt x="31" y="0"/>
                    </a:lnTo>
                    <a:lnTo>
                      <a:pt x="9" y="10"/>
                    </a:lnTo>
                    <a:lnTo>
                      <a:pt x="0" y="17"/>
                    </a:lnTo>
                    <a:lnTo>
                      <a:pt x="12" y="29"/>
                    </a:lnTo>
                    <a:lnTo>
                      <a:pt x="12" y="40"/>
                    </a:lnTo>
                    <a:lnTo>
                      <a:pt x="26" y="57"/>
                    </a:lnTo>
                    <a:lnTo>
                      <a:pt x="26" y="76"/>
                    </a:lnTo>
                    <a:lnTo>
                      <a:pt x="2" y="109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2" y="121"/>
                    </a:lnTo>
                    <a:lnTo>
                      <a:pt x="0" y="140"/>
                    </a:lnTo>
                    <a:lnTo>
                      <a:pt x="85" y="187"/>
                    </a:lnTo>
                    <a:lnTo>
                      <a:pt x="85" y="187"/>
                    </a:lnTo>
                    <a:lnTo>
                      <a:pt x="87" y="199"/>
                    </a:lnTo>
                    <a:lnTo>
                      <a:pt x="120" y="225"/>
                    </a:lnTo>
                    <a:lnTo>
                      <a:pt x="123" y="225"/>
                    </a:lnTo>
                    <a:lnTo>
                      <a:pt x="128" y="225"/>
                    </a:lnTo>
                    <a:lnTo>
                      <a:pt x="142" y="194"/>
                    </a:lnTo>
                    <a:lnTo>
                      <a:pt x="146" y="180"/>
                    </a:lnTo>
                    <a:lnTo>
                      <a:pt x="177" y="156"/>
                    </a:lnTo>
                    <a:lnTo>
                      <a:pt x="165" y="135"/>
                    </a:lnTo>
                    <a:lnTo>
                      <a:pt x="165" y="50"/>
                    </a:lnTo>
                    <a:lnTo>
                      <a:pt x="187" y="21"/>
                    </a:lnTo>
                    <a:lnTo>
                      <a:pt x="172" y="21"/>
                    </a:lnTo>
                    <a:lnTo>
                      <a:pt x="172" y="2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9" name="Freeform 174"/>
              <p:cNvSpPr>
                <a:spLocks/>
              </p:cNvSpPr>
              <p:nvPr/>
            </p:nvSpPr>
            <p:spPr bwMode="auto">
              <a:xfrm>
                <a:off x="3173412" y="5414963"/>
                <a:ext cx="41275" cy="47625"/>
              </a:xfrm>
              <a:custGeom>
                <a:avLst/>
                <a:gdLst/>
                <a:ahLst/>
                <a:cxnLst>
                  <a:cxn ang="0">
                    <a:pos x="7" y="14"/>
                  </a:cxn>
                  <a:cxn ang="0">
                    <a:pos x="24" y="4"/>
                  </a:cxn>
                  <a:cxn ang="0">
                    <a:pos x="26" y="7"/>
                  </a:cxn>
                  <a:cxn ang="0">
                    <a:pos x="26" y="4"/>
                  </a:cxn>
                  <a:cxn ang="0">
                    <a:pos x="19" y="0"/>
                  </a:cxn>
                  <a:cxn ang="0">
                    <a:pos x="0" y="14"/>
                  </a:cxn>
                  <a:cxn ang="0">
                    <a:pos x="7" y="23"/>
                  </a:cxn>
                  <a:cxn ang="0">
                    <a:pos x="7" y="30"/>
                  </a:cxn>
                  <a:cxn ang="0">
                    <a:pos x="10" y="30"/>
                  </a:cxn>
                  <a:cxn ang="0">
                    <a:pos x="7" y="14"/>
                  </a:cxn>
                </a:cxnLst>
                <a:rect l="0" t="0" r="r" b="b"/>
                <a:pathLst>
                  <a:path w="26" h="30">
                    <a:moveTo>
                      <a:pt x="7" y="14"/>
                    </a:moveTo>
                    <a:lnTo>
                      <a:pt x="24" y="4"/>
                    </a:lnTo>
                    <a:lnTo>
                      <a:pt x="26" y="7"/>
                    </a:lnTo>
                    <a:lnTo>
                      <a:pt x="26" y="4"/>
                    </a:lnTo>
                    <a:lnTo>
                      <a:pt x="19" y="0"/>
                    </a:lnTo>
                    <a:lnTo>
                      <a:pt x="0" y="14"/>
                    </a:lnTo>
                    <a:lnTo>
                      <a:pt x="7" y="23"/>
                    </a:lnTo>
                    <a:lnTo>
                      <a:pt x="7" y="30"/>
                    </a:lnTo>
                    <a:lnTo>
                      <a:pt x="10" y="30"/>
                    </a:lnTo>
                    <a:lnTo>
                      <a:pt x="7" y="1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0" name="Freeform 175"/>
              <p:cNvSpPr>
                <a:spLocks/>
              </p:cNvSpPr>
              <p:nvPr/>
            </p:nvSpPr>
            <p:spPr bwMode="auto">
              <a:xfrm>
                <a:off x="3165475" y="5467351"/>
                <a:ext cx="461962" cy="457200"/>
              </a:xfrm>
              <a:custGeom>
                <a:avLst/>
                <a:gdLst/>
                <a:ahLst/>
                <a:cxnLst>
                  <a:cxn ang="0">
                    <a:pos x="246" y="250"/>
                  </a:cxn>
                  <a:cxn ang="0">
                    <a:pos x="246" y="245"/>
                  </a:cxn>
                  <a:cxn ang="0">
                    <a:pos x="246" y="170"/>
                  </a:cxn>
                  <a:cxn ang="0">
                    <a:pos x="246" y="170"/>
                  </a:cxn>
                  <a:cxn ang="0">
                    <a:pos x="291" y="170"/>
                  </a:cxn>
                  <a:cxn ang="0">
                    <a:pos x="291" y="125"/>
                  </a:cxn>
                  <a:cxn ang="0">
                    <a:pos x="289" y="120"/>
                  </a:cxn>
                  <a:cxn ang="0">
                    <a:pos x="246" y="130"/>
                  </a:cxn>
                  <a:cxn ang="0">
                    <a:pos x="244" y="99"/>
                  </a:cxn>
                  <a:cxn ang="0">
                    <a:pos x="237" y="85"/>
                  </a:cxn>
                  <a:cxn ang="0">
                    <a:pos x="241" y="63"/>
                  </a:cxn>
                  <a:cxn ang="0">
                    <a:pos x="237" y="35"/>
                  </a:cxn>
                  <a:cxn ang="0">
                    <a:pos x="206" y="35"/>
                  </a:cxn>
                  <a:cxn ang="0">
                    <a:pos x="211" y="26"/>
                  </a:cxn>
                  <a:cxn ang="0">
                    <a:pos x="185" y="28"/>
                  </a:cxn>
                  <a:cxn ang="0">
                    <a:pos x="182" y="52"/>
                  </a:cxn>
                  <a:cxn ang="0">
                    <a:pos x="178" y="52"/>
                  </a:cxn>
                  <a:cxn ang="0">
                    <a:pos x="178" y="54"/>
                  </a:cxn>
                  <a:cxn ang="0">
                    <a:pos x="137" y="54"/>
                  </a:cxn>
                  <a:cxn ang="0">
                    <a:pos x="121" y="35"/>
                  </a:cxn>
                  <a:cxn ang="0">
                    <a:pos x="111" y="2"/>
                  </a:cxn>
                  <a:cxn ang="0">
                    <a:pos x="107" y="0"/>
                  </a:cxn>
                  <a:cxn ang="0">
                    <a:pos x="33" y="0"/>
                  </a:cxn>
                  <a:cxn ang="0">
                    <a:pos x="12" y="7"/>
                  </a:cxn>
                  <a:cxn ang="0">
                    <a:pos x="29" y="26"/>
                  </a:cxn>
                  <a:cxn ang="0">
                    <a:pos x="41" y="59"/>
                  </a:cxn>
                  <a:cxn ang="0">
                    <a:pos x="31" y="78"/>
                  </a:cxn>
                  <a:cxn ang="0">
                    <a:pos x="50" y="113"/>
                  </a:cxn>
                  <a:cxn ang="0">
                    <a:pos x="48" y="151"/>
                  </a:cxn>
                  <a:cxn ang="0">
                    <a:pos x="19" y="179"/>
                  </a:cxn>
                  <a:cxn ang="0">
                    <a:pos x="12" y="210"/>
                  </a:cxn>
                  <a:cxn ang="0">
                    <a:pos x="0" y="234"/>
                  </a:cxn>
                  <a:cxn ang="0">
                    <a:pos x="3" y="269"/>
                  </a:cxn>
                  <a:cxn ang="0">
                    <a:pos x="22" y="269"/>
                  </a:cxn>
                  <a:cxn ang="0">
                    <a:pos x="33" y="264"/>
                  </a:cxn>
                  <a:cxn ang="0">
                    <a:pos x="52" y="276"/>
                  </a:cxn>
                  <a:cxn ang="0">
                    <a:pos x="161" y="276"/>
                  </a:cxn>
                  <a:cxn ang="0">
                    <a:pos x="170" y="281"/>
                  </a:cxn>
                  <a:cxn ang="0">
                    <a:pos x="218" y="288"/>
                  </a:cxn>
                  <a:cxn ang="0">
                    <a:pos x="274" y="283"/>
                  </a:cxn>
                  <a:cxn ang="0">
                    <a:pos x="248" y="260"/>
                  </a:cxn>
                  <a:cxn ang="0">
                    <a:pos x="246" y="250"/>
                  </a:cxn>
                </a:cxnLst>
                <a:rect l="0" t="0" r="r" b="b"/>
                <a:pathLst>
                  <a:path w="291" h="288">
                    <a:moveTo>
                      <a:pt x="246" y="250"/>
                    </a:moveTo>
                    <a:lnTo>
                      <a:pt x="246" y="245"/>
                    </a:lnTo>
                    <a:lnTo>
                      <a:pt x="246" y="170"/>
                    </a:lnTo>
                    <a:lnTo>
                      <a:pt x="246" y="170"/>
                    </a:lnTo>
                    <a:lnTo>
                      <a:pt x="291" y="170"/>
                    </a:lnTo>
                    <a:lnTo>
                      <a:pt x="291" y="125"/>
                    </a:lnTo>
                    <a:lnTo>
                      <a:pt x="289" y="120"/>
                    </a:lnTo>
                    <a:lnTo>
                      <a:pt x="246" y="130"/>
                    </a:lnTo>
                    <a:lnTo>
                      <a:pt x="244" y="99"/>
                    </a:lnTo>
                    <a:lnTo>
                      <a:pt x="237" y="85"/>
                    </a:lnTo>
                    <a:lnTo>
                      <a:pt x="241" y="63"/>
                    </a:lnTo>
                    <a:lnTo>
                      <a:pt x="237" y="35"/>
                    </a:lnTo>
                    <a:lnTo>
                      <a:pt x="206" y="35"/>
                    </a:lnTo>
                    <a:lnTo>
                      <a:pt x="211" y="26"/>
                    </a:lnTo>
                    <a:lnTo>
                      <a:pt x="185" y="28"/>
                    </a:lnTo>
                    <a:lnTo>
                      <a:pt x="182" y="52"/>
                    </a:lnTo>
                    <a:lnTo>
                      <a:pt x="178" y="52"/>
                    </a:lnTo>
                    <a:lnTo>
                      <a:pt x="178" y="54"/>
                    </a:lnTo>
                    <a:lnTo>
                      <a:pt x="137" y="54"/>
                    </a:lnTo>
                    <a:lnTo>
                      <a:pt x="121" y="35"/>
                    </a:lnTo>
                    <a:lnTo>
                      <a:pt x="111" y="2"/>
                    </a:lnTo>
                    <a:lnTo>
                      <a:pt x="107" y="0"/>
                    </a:lnTo>
                    <a:lnTo>
                      <a:pt x="33" y="0"/>
                    </a:lnTo>
                    <a:lnTo>
                      <a:pt x="12" y="7"/>
                    </a:lnTo>
                    <a:lnTo>
                      <a:pt x="29" y="26"/>
                    </a:lnTo>
                    <a:lnTo>
                      <a:pt x="41" y="59"/>
                    </a:lnTo>
                    <a:lnTo>
                      <a:pt x="31" y="78"/>
                    </a:lnTo>
                    <a:lnTo>
                      <a:pt x="50" y="113"/>
                    </a:lnTo>
                    <a:lnTo>
                      <a:pt x="48" y="151"/>
                    </a:lnTo>
                    <a:lnTo>
                      <a:pt x="19" y="179"/>
                    </a:lnTo>
                    <a:lnTo>
                      <a:pt x="12" y="210"/>
                    </a:lnTo>
                    <a:lnTo>
                      <a:pt x="0" y="234"/>
                    </a:lnTo>
                    <a:lnTo>
                      <a:pt x="3" y="269"/>
                    </a:lnTo>
                    <a:lnTo>
                      <a:pt x="22" y="269"/>
                    </a:lnTo>
                    <a:lnTo>
                      <a:pt x="33" y="264"/>
                    </a:lnTo>
                    <a:lnTo>
                      <a:pt x="52" y="276"/>
                    </a:lnTo>
                    <a:lnTo>
                      <a:pt x="161" y="276"/>
                    </a:lnTo>
                    <a:lnTo>
                      <a:pt x="170" y="281"/>
                    </a:lnTo>
                    <a:lnTo>
                      <a:pt x="218" y="288"/>
                    </a:lnTo>
                    <a:lnTo>
                      <a:pt x="274" y="283"/>
                    </a:lnTo>
                    <a:lnTo>
                      <a:pt x="248" y="260"/>
                    </a:lnTo>
                    <a:lnTo>
                      <a:pt x="246" y="25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1" name="Freeform 176"/>
              <p:cNvSpPr>
                <a:spLocks/>
              </p:cNvSpPr>
              <p:nvPr/>
            </p:nvSpPr>
            <p:spPr bwMode="auto">
              <a:xfrm>
                <a:off x="3871912" y="5638801"/>
                <a:ext cx="404812" cy="646113"/>
              </a:xfrm>
              <a:custGeom>
                <a:avLst/>
                <a:gdLst/>
                <a:ahLst/>
                <a:cxnLst>
                  <a:cxn ang="0">
                    <a:pos x="134" y="102"/>
                  </a:cxn>
                  <a:cxn ang="0">
                    <a:pos x="115" y="149"/>
                  </a:cxn>
                  <a:cxn ang="0">
                    <a:pos x="115" y="161"/>
                  </a:cxn>
                  <a:cxn ang="0">
                    <a:pos x="89" y="128"/>
                  </a:cxn>
                  <a:cxn ang="0">
                    <a:pos x="94" y="95"/>
                  </a:cxn>
                  <a:cxn ang="0">
                    <a:pos x="77" y="97"/>
                  </a:cxn>
                  <a:cxn ang="0">
                    <a:pos x="66" y="88"/>
                  </a:cxn>
                  <a:cxn ang="0">
                    <a:pos x="2" y="126"/>
                  </a:cxn>
                  <a:cxn ang="0">
                    <a:pos x="23" y="135"/>
                  </a:cxn>
                  <a:cxn ang="0">
                    <a:pos x="66" y="152"/>
                  </a:cxn>
                  <a:cxn ang="0">
                    <a:pos x="66" y="192"/>
                  </a:cxn>
                  <a:cxn ang="0">
                    <a:pos x="59" y="220"/>
                  </a:cxn>
                  <a:cxn ang="0">
                    <a:pos x="66" y="234"/>
                  </a:cxn>
                  <a:cxn ang="0">
                    <a:pos x="52" y="246"/>
                  </a:cxn>
                  <a:cxn ang="0">
                    <a:pos x="23" y="293"/>
                  </a:cxn>
                  <a:cxn ang="0">
                    <a:pos x="40" y="345"/>
                  </a:cxn>
                  <a:cxn ang="0">
                    <a:pos x="42" y="392"/>
                  </a:cxn>
                  <a:cxn ang="0">
                    <a:pos x="44" y="404"/>
                  </a:cxn>
                  <a:cxn ang="0">
                    <a:pos x="56" y="407"/>
                  </a:cxn>
                  <a:cxn ang="0">
                    <a:pos x="52" y="385"/>
                  </a:cxn>
                  <a:cxn ang="0">
                    <a:pos x="80" y="364"/>
                  </a:cxn>
                  <a:cxn ang="0">
                    <a:pos x="122" y="329"/>
                  </a:cxn>
                  <a:cxn ang="0">
                    <a:pos x="106" y="246"/>
                  </a:cxn>
                  <a:cxn ang="0">
                    <a:pos x="141" y="206"/>
                  </a:cxn>
                  <a:cxn ang="0">
                    <a:pos x="163" y="180"/>
                  </a:cxn>
                  <a:cxn ang="0">
                    <a:pos x="231" y="147"/>
                  </a:cxn>
                  <a:cxn ang="0">
                    <a:pos x="255" y="107"/>
                  </a:cxn>
                  <a:cxn ang="0">
                    <a:pos x="248" y="57"/>
                  </a:cxn>
                  <a:cxn ang="0">
                    <a:pos x="245" y="0"/>
                  </a:cxn>
                  <a:cxn ang="0">
                    <a:pos x="198" y="26"/>
                  </a:cxn>
                  <a:cxn ang="0">
                    <a:pos x="172" y="31"/>
                  </a:cxn>
                  <a:cxn ang="0">
                    <a:pos x="141" y="31"/>
                  </a:cxn>
                  <a:cxn ang="0">
                    <a:pos x="113" y="29"/>
                  </a:cxn>
                  <a:cxn ang="0">
                    <a:pos x="108" y="76"/>
                  </a:cxn>
                  <a:cxn ang="0">
                    <a:pos x="132" y="97"/>
                  </a:cxn>
                </a:cxnLst>
                <a:rect l="0" t="0" r="r" b="b"/>
                <a:pathLst>
                  <a:path w="255" h="407">
                    <a:moveTo>
                      <a:pt x="132" y="97"/>
                    </a:moveTo>
                    <a:lnTo>
                      <a:pt x="134" y="102"/>
                    </a:lnTo>
                    <a:lnTo>
                      <a:pt x="132" y="137"/>
                    </a:lnTo>
                    <a:lnTo>
                      <a:pt x="115" y="149"/>
                    </a:lnTo>
                    <a:lnTo>
                      <a:pt x="118" y="166"/>
                    </a:lnTo>
                    <a:lnTo>
                      <a:pt x="115" y="161"/>
                    </a:lnTo>
                    <a:lnTo>
                      <a:pt x="115" y="161"/>
                    </a:lnTo>
                    <a:lnTo>
                      <a:pt x="89" y="128"/>
                    </a:lnTo>
                    <a:lnTo>
                      <a:pt x="99" y="114"/>
                    </a:lnTo>
                    <a:lnTo>
                      <a:pt x="94" y="95"/>
                    </a:lnTo>
                    <a:lnTo>
                      <a:pt x="80" y="102"/>
                    </a:lnTo>
                    <a:lnTo>
                      <a:pt x="77" y="97"/>
                    </a:lnTo>
                    <a:lnTo>
                      <a:pt x="75" y="97"/>
                    </a:lnTo>
                    <a:lnTo>
                      <a:pt x="66" y="88"/>
                    </a:lnTo>
                    <a:lnTo>
                      <a:pt x="0" y="111"/>
                    </a:lnTo>
                    <a:lnTo>
                      <a:pt x="2" y="126"/>
                    </a:lnTo>
                    <a:lnTo>
                      <a:pt x="2" y="135"/>
                    </a:lnTo>
                    <a:lnTo>
                      <a:pt x="23" y="135"/>
                    </a:lnTo>
                    <a:lnTo>
                      <a:pt x="40" y="144"/>
                    </a:lnTo>
                    <a:lnTo>
                      <a:pt x="66" y="152"/>
                    </a:lnTo>
                    <a:lnTo>
                      <a:pt x="66" y="152"/>
                    </a:lnTo>
                    <a:lnTo>
                      <a:pt x="66" y="192"/>
                    </a:lnTo>
                    <a:lnTo>
                      <a:pt x="66" y="194"/>
                    </a:lnTo>
                    <a:lnTo>
                      <a:pt x="59" y="220"/>
                    </a:lnTo>
                    <a:lnTo>
                      <a:pt x="66" y="234"/>
                    </a:lnTo>
                    <a:lnTo>
                      <a:pt x="66" y="234"/>
                    </a:lnTo>
                    <a:lnTo>
                      <a:pt x="66" y="234"/>
                    </a:lnTo>
                    <a:lnTo>
                      <a:pt x="52" y="246"/>
                    </a:lnTo>
                    <a:lnTo>
                      <a:pt x="49" y="265"/>
                    </a:lnTo>
                    <a:lnTo>
                      <a:pt x="23" y="293"/>
                    </a:lnTo>
                    <a:lnTo>
                      <a:pt x="30" y="322"/>
                    </a:lnTo>
                    <a:lnTo>
                      <a:pt x="40" y="345"/>
                    </a:lnTo>
                    <a:lnTo>
                      <a:pt x="40" y="385"/>
                    </a:lnTo>
                    <a:lnTo>
                      <a:pt x="42" y="392"/>
                    </a:lnTo>
                    <a:lnTo>
                      <a:pt x="42" y="404"/>
                    </a:lnTo>
                    <a:lnTo>
                      <a:pt x="44" y="404"/>
                    </a:lnTo>
                    <a:lnTo>
                      <a:pt x="56" y="404"/>
                    </a:lnTo>
                    <a:lnTo>
                      <a:pt x="56" y="407"/>
                    </a:lnTo>
                    <a:lnTo>
                      <a:pt x="61" y="407"/>
                    </a:lnTo>
                    <a:lnTo>
                      <a:pt x="52" y="385"/>
                    </a:lnTo>
                    <a:lnTo>
                      <a:pt x="61" y="374"/>
                    </a:lnTo>
                    <a:lnTo>
                      <a:pt x="80" y="364"/>
                    </a:lnTo>
                    <a:lnTo>
                      <a:pt x="115" y="348"/>
                    </a:lnTo>
                    <a:lnTo>
                      <a:pt x="122" y="329"/>
                    </a:lnTo>
                    <a:lnTo>
                      <a:pt x="125" y="289"/>
                    </a:lnTo>
                    <a:lnTo>
                      <a:pt x="106" y="246"/>
                    </a:lnTo>
                    <a:lnTo>
                      <a:pt x="108" y="232"/>
                    </a:lnTo>
                    <a:lnTo>
                      <a:pt x="141" y="206"/>
                    </a:lnTo>
                    <a:lnTo>
                      <a:pt x="144" y="206"/>
                    </a:lnTo>
                    <a:lnTo>
                      <a:pt x="163" y="180"/>
                    </a:lnTo>
                    <a:lnTo>
                      <a:pt x="181" y="168"/>
                    </a:lnTo>
                    <a:lnTo>
                      <a:pt x="231" y="147"/>
                    </a:lnTo>
                    <a:lnTo>
                      <a:pt x="248" y="123"/>
                    </a:lnTo>
                    <a:lnTo>
                      <a:pt x="255" y="107"/>
                    </a:lnTo>
                    <a:lnTo>
                      <a:pt x="245" y="76"/>
                    </a:lnTo>
                    <a:lnTo>
                      <a:pt x="248" y="57"/>
                    </a:lnTo>
                    <a:lnTo>
                      <a:pt x="241" y="22"/>
                    </a:lnTo>
                    <a:lnTo>
                      <a:pt x="245" y="0"/>
                    </a:lnTo>
                    <a:lnTo>
                      <a:pt x="231" y="10"/>
                    </a:lnTo>
                    <a:lnTo>
                      <a:pt x="198" y="26"/>
                    </a:lnTo>
                    <a:lnTo>
                      <a:pt x="189" y="19"/>
                    </a:lnTo>
                    <a:lnTo>
                      <a:pt x="172" y="31"/>
                    </a:lnTo>
                    <a:lnTo>
                      <a:pt x="163" y="26"/>
                    </a:lnTo>
                    <a:lnTo>
                      <a:pt x="141" y="31"/>
                    </a:lnTo>
                    <a:lnTo>
                      <a:pt x="132" y="26"/>
                    </a:lnTo>
                    <a:lnTo>
                      <a:pt x="113" y="29"/>
                    </a:lnTo>
                    <a:lnTo>
                      <a:pt x="106" y="40"/>
                    </a:lnTo>
                    <a:lnTo>
                      <a:pt x="108" y="76"/>
                    </a:lnTo>
                    <a:lnTo>
                      <a:pt x="118" y="83"/>
                    </a:lnTo>
                    <a:lnTo>
                      <a:pt x="132" y="97"/>
                    </a:lnTo>
                    <a:lnTo>
                      <a:pt x="132" y="9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2" name="Freeform 177"/>
              <p:cNvSpPr>
                <a:spLocks/>
              </p:cNvSpPr>
              <p:nvPr/>
            </p:nvSpPr>
            <p:spPr bwMode="auto">
              <a:xfrm>
                <a:off x="4395787" y="3656013"/>
                <a:ext cx="735012" cy="614363"/>
              </a:xfrm>
              <a:custGeom>
                <a:avLst/>
                <a:gdLst/>
                <a:ahLst/>
                <a:cxnLst>
                  <a:cxn ang="0">
                    <a:pos x="463" y="335"/>
                  </a:cxn>
                  <a:cxn ang="0">
                    <a:pos x="447" y="330"/>
                  </a:cxn>
                  <a:cxn ang="0">
                    <a:pos x="449" y="307"/>
                  </a:cxn>
                  <a:cxn ang="0">
                    <a:pos x="428" y="300"/>
                  </a:cxn>
                  <a:cxn ang="0">
                    <a:pos x="402" y="267"/>
                  </a:cxn>
                  <a:cxn ang="0">
                    <a:pos x="397" y="262"/>
                  </a:cxn>
                  <a:cxn ang="0">
                    <a:pos x="416" y="226"/>
                  </a:cxn>
                  <a:cxn ang="0">
                    <a:pos x="402" y="219"/>
                  </a:cxn>
                  <a:cxn ang="0">
                    <a:pos x="397" y="200"/>
                  </a:cxn>
                  <a:cxn ang="0">
                    <a:pos x="397" y="165"/>
                  </a:cxn>
                  <a:cxn ang="0">
                    <a:pos x="397" y="144"/>
                  </a:cxn>
                  <a:cxn ang="0">
                    <a:pos x="411" y="111"/>
                  </a:cxn>
                  <a:cxn ang="0">
                    <a:pos x="411" y="106"/>
                  </a:cxn>
                  <a:cxn ang="0">
                    <a:pos x="390" y="82"/>
                  </a:cxn>
                  <a:cxn ang="0">
                    <a:pos x="352" y="54"/>
                  </a:cxn>
                  <a:cxn ang="0">
                    <a:pos x="317" y="45"/>
                  </a:cxn>
                  <a:cxn ang="0">
                    <a:pos x="315" y="40"/>
                  </a:cxn>
                  <a:cxn ang="0">
                    <a:pos x="258" y="61"/>
                  </a:cxn>
                  <a:cxn ang="0">
                    <a:pos x="239" y="80"/>
                  </a:cxn>
                  <a:cxn ang="0">
                    <a:pos x="189" y="87"/>
                  </a:cxn>
                  <a:cxn ang="0">
                    <a:pos x="147" y="63"/>
                  </a:cxn>
                  <a:cxn ang="0">
                    <a:pos x="116" y="35"/>
                  </a:cxn>
                  <a:cxn ang="0">
                    <a:pos x="97" y="19"/>
                  </a:cxn>
                  <a:cxn ang="0">
                    <a:pos x="100" y="4"/>
                  </a:cxn>
                  <a:cxn ang="0">
                    <a:pos x="59" y="23"/>
                  </a:cxn>
                  <a:cxn ang="0">
                    <a:pos x="50" y="23"/>
                  </a:cxn>
                  <a:cxn ang="0">
                    <a:pos x="19" y="0"/>
                  </a:cxn>
                  <a:cxn ang="0">
                    <a:pos x="0" y="7"/>
                  </a:cxn>
                  <a:cxn ang="0">
                    <a:pos x="5" y="23"/>
                  </a:cxn>
                  <a:cxn ang="0">
                    <a:pos x="3" y="49"/>
                  </a:cxn>
                  <a:cxn ang="0">
                    <a:pos x="14" y="66"/>
                  </a:cxn>
                  <a:cxn ang="0">
                    <a:pos x="29" y="97"/>
                  </a:cxn>
                  <a:cxn ang="0">
                    <a:pos x="48" y="106"/>
                  </a:cxn>
                  <a:cxn ang="0">
                    <a:pos x="33" y="146"/>
                  </a:cxn>
                  <a:cxn ang="0">
                    <a:pos x="40" y="160"/>
                  </a:cxn>
                  <a:cxn ang="0">
                    <a:pos x="43" y="165"/>
                  </a:cxn>
                  <a:cxn ang="0">
                    <a:pos x="78" y="196"/>
                  </a:cxn>
                  <a:cxn ang="0">
                    <a:pos x="81" y="200"/>
                  </a:cxn>
                  <a:cxn ang="0">
                    <a:pos x="88" y="236"/>
                  </a:cxn>
                  <a:cxn ang="0">
                    <a:pos x="90" y="238"/>
                  </a:cxn>
                  <a:cxn ang="0">
                    <a:pos x="95" y="250"/>
                  </a:cxn>
                  <a:cxn ang="0">
                    <a:pos x="116" y="252"/>
                  </a:cxn>
                  <a:cxn ang="0">
                    <a:pos x="144" y="257"/>
                  </a:cxn>
                  <a:cxn ang="0">
                    <a:pos x="175" y="316"/>
                  </a:cxn>
                  <a:cxn ang="0">
                    <a:pos x="203" y="330"/>
                  </a:cxn>
                  <a:cxn ang="0">
                    <a:pos x="267" y="345"/>
                  </a:cxn>
                  <a:cxn ang="0">
                    <a:pos x="296" y="335"/>
                  </a:cxn>
                  <a:cxn ang="0">
                    <a:pos x="317" y="373"/>
                  </a:cxn>
                  <a:cxn ang="0">
                    <a:pos x="397" y="378"/>
                  </a:cxn>
                  <a:cxn ang="0">
                    <a:pos x="418" y="385"/>
                  </a:cxn>
                  <a:cxn ang="0">
                    <a:pos x="426" y="359"/>
                  </a:cxn>
                </a:cxnLst>
                <a:rect l="0" t="0" r="r" b="b"/>
                <a:pathLst>
                  <a:path w="463" h="387">
                    <a:moveTo>
                      <a:pt x="456" y="347"/>
                    </a:moveTo>
                    <a:lnTo>
                      <a:pt x="463" y="335"/>
                    </a:lnTo>
                    <a:lnTo>
                      <a:pt x="456" y="333"/>
                    </a:lnTo>
                    <a:lnTo>
                      <a:pt x="447" y="330"/>
                    </a:lnTo>
                    <a:lnTo>
                      <a:pt x="447" y="328"/>
                    </a:lnTo>
                    <a:lnTo>
                      <a:pt x="449" y="307"/>
                    </a:lnTo>
                    <a:lnTo>
                      <a:pt x="444" y="304"/>
                    </a:lnTo>
                    <a:lnTo>
                      <a:pt x="428" y="300"/>
                    </a:lnTo>
                    <a:lnTo>
                      <a:pt x="426" y="297"/>
                    </a:lnTo>
                    <a:lnTo>
                      <a:pt x="402" y="267"/>
                    </a:lnTo>
                    <a:lnTo>
                      <a:pt x="404" y="264"/>
                    </a:lnTo>
                    <a:lnTo>
                      <a:pt x="397" y="262"/>
                    </a:lnTo>
                    <a:lnTo>
                      <a:pt x="418" y="238"/>
                    </a:lnTo>
                    <a:lnTo>
                      <a:pt x="416" y="226"/>
                    </a:lnTo>
                    <a:lnTo>
                      <a:pt x="402" y="222"/>
                    </a:lnTo>
                    <a:lnTo>
                      <a:pt x="402" y="219"/>
                    </a:lnTo>
                    <a:lnTo>
                      <a:pt x="397" y="219"/>
                    </a:lnTo>
                    <a:lnTo>
                      <a:pt x="397" y="200"/>
                    </a:lnTo>
                    <a:lnTo>
                      <a:pt x="390" y="177"/>
                    </a:lnTo>
                    <a:lnTo>
                      <a:pt x="397" y="165"/>
                    </a:lnTo>
                    <a:lnTo>
                      <a:pt x="388" y="151"/>
                    </a:lnTo>
                    <a:lnTo>
                      <a:pt x="397" y="144"/>
                    </a:lnTo>
                    <a:lnTo>
                      <a:pt x="407" y="108"/>
                    </a:lnTo>
                    <a:lnTo>
                      <a:pt x="411" y="111"/>
                    </a:lnTo>
                    <a:lnTo>
                      <a:pt x="411" y="108"/>
                    </a:lnTo>
                    <a:lnTo>
                      <a:pt x="411" y="106"/>
                    </a:lnTo>
                    <a:lnTo>
                      <a:pt x="411" y="87"/>
                    </a:lnTo>
                    <a:lnTo>
                      <a:pt x="390" y="82"/>
                    </a:lnTo>
                    <a:lnTo>
                      <a:pt x="383" y="73"/>
                    </a:lnTo>
                    <a:lnTo>
                      <a:pt x="352" y="54"/>
                    </a:lnTo>
                    <a:lnTo>
                      <a:pt x="317" y="49"/>
                    </a:lnTo>
                    <a:lnTo>
                      <a:pt x="317" y="45"/>
                    </a:lnTo>
                    <a:lnTo>
                      <a:pt x="317" y="45"/>
                    </a:lnTo>
                    <a:lnTo>
                      <a:pt x="315" y="40"/>
                    </a:lnTo>
                    <a:lnTo>
                      <a:pt x="274" y="45"/>
                    </a:lnTo>
                    <a:lnTo>
                      <a:pt x="258" y="61"/>
                    </a:lnTo>
                    <a:lnTo>
                      <a:pt x="237" y="63"/>
                    </a:lnTo>
                    <a:lnTo>
                      <a:pt x="239" y="80"/>
                    </a:lnTo>
                    <a:lnTo>
                      <a:pt x="227" y="78"/>
                    </a:lnTo>
                    <a:lnTo>
                      <a:pt x="189" y="87"/>
                    </a:lnTo>
                    <a:lnTo>
                      <a:pt x="170" y="82"/>
                    </a:lnTo>
                    <a:lnTo>
                      <a:pt x="147" y="63"/>
                    </a:lnTo>
                    <a:lnTo>
                      <a:pt x="118" y="54"/>
                    </a:lnTo>
                    <a:lnTo>
                      <a:pt x="116" y="35"/>
                    </a:lnTo>
                    <a:lnTo>
                      <a:pt x="95" y="23"/>
                    </a:lnTo>
                    <a:lnTo>
                      <a:pt x="97" y="19"/>
                    </a:lnTo>
                    <a:lnTo>
                      <a:pt x="104" y="7"/>
                    </a:lnTo>
                    <a:lnTo>
                      <a:pt x="100" y="4"/>
                    </a:lnTo>
                    <a:lnTo>
                      <a:pt x="95" y="0"/>
                    </a:lnTo>
                    <a:lnTo>
                      <a:pt x="59" y="23"/>
                    </a:lnTo>
                    <a:lnTo>
                      <a:pt x="57" y="21"/>
                    </a:lnTo>
                    <a:lnTo>
                      <a:pt x="50" y="23"/>
                    </a:lnTo>
                    <a:lnTo>
                      <a:pt x="33" y="21"/>
                    </a:lnTo>
                    <a:lnTo>
                      <a:pt x="19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21"/>
                    </a:lnTo>
                    <a:lnTo>
                      <a:pt x="5" y="23"/>
                    </a:lnTo>
                    <a:lnTo>
                      <a:pt x="3" y="45"/>
                    </a:lnTo>
                    <a:lnTo>
                      <a:pt x="3" y="49"/>
                    </a:lnTo>
                    <a:lnTo>
                      <a:pt x="12" y="54"/>
                    </a:lnTo>
                    <a:lnTo>
                      <a:pt x="14" y="66"/>
                    </a:lnTo>
                    <a:lnTo>
                      <a:pt x="14" y="71"/>
                    </a:lnTo>
                    <a:lnTo>
                      <a:pt x="29" y="97"/>
                    </a:lnTo>
                    <a:lnTo>
                      <a:pt x="50" y="101"/>
                    </a:lnTo>
                    <a:lnTo>
                      <a:pt x="48" y="106"/>
                    </a:lnTo>
                    <a:lnTo>
                      <a:pt x="52" y="108"/>
                    </a:lnTo>
                    <a:lnTo>
                      <a:pt x="33" y="146"/>
                    </a:lnTo>
                    <a:lnTo>
                      <a:pt x="31" y="156"/>
                    </a:lnTo>
                    <a:lnTo>
                      <a:pt x="40" y="160"/>
                    </a:lnTo>
                    <a:lnTo>
                      <a:pt x="40" y="163"/>
                    </a:lnTo>
                    <a:lnTo>
                      <a:pt x="43" y="165"/>
                    </a:lnTo>
                    <a:lnTo>
                      <a:pt x="52" y="182"/>
                    </a:lnTo>
                    <a:lnTo>
                      <a:pt x="78" y="196"/>
                    </a:lnTo>
                    <a:lnTo>
                      <a:pt x="78" y="198"/>
                    </a:lnTo>
                    <a:lnTo>
                      <a:pt x="81" y="200"/>
                    </a:lnTo>
                    <a:lnTo>
                      <a:pt x="90" y="215"/>
                    </a:lnTo>
                    <a:lnTo>
                      <a:pt x="88" y="236"/>
                    </a:lnTo>
                    <a:lnTo>
                      <a:pt x="90" y="236"/>
                    </a:lnTo>
                    <a:lnTo>
                      <a:pt x="90" y="238"/>
                    </a:lnTo>
                    <a:lnTo>
                      <a:pt x="95" y="238"/>
                    </a:lnTo>
                    <a:lnTo>
                      <a:pt x="95" y="250"/>
                    </a:lnTo>
                    <a:lnTo>
                      <a:pt x="107" y="262"/>
                    </a:lnTo>
                    <a:lnTo>
                      <a:pt x="116" y="252"/>
                    </a:lnTo>
                    <a:lnTo>
                      <a:pt x="133" y="262"/>
                    </a:lnTo>
                    <a:lnTo>
                      <a:pt x="144" y="257"/>
                    </a:lnTo>
                    <a:lnTo>
                      <a:pt x="156" y="278"/>
                    </a:lnTo>
                    <a:lnTo>
                      <a:pt x="175" y="316"/>
                    </a:lnTo>
                    <a:lnTo>
                      <a:pt x="201" y="321"/>
                    </a:lnTo>
                    <a:lnTo>
                      <a:pt x="203" y="330"/>
                    </a:lnTo>
                    <a:lnTo>
                      <a:pt x="258" y="354"/>
                    </a:lnTo>
                    <a:lnTo>
                      <a:pt x="267" y="345"/>
                    </a:lnTo>
                    <a:lnTo>
                      <a:pt x="284" y="347"/>
                    </a:lnTo>
                    <a:lnTo>
                      <a:pt x="296" y="335"/>
                    </a:lnTo>
                    <a:lnTo>
                      <a:pt x="312" y="345"/>
                    </a:lnTo>
                    <a:lnTo>
                      <a:pt x="317" y="373"/>
                    </a:lnTo>
                    <a:lnTo>
                      <a:pt x="381" y="382"/>
                    </a:lnTo>
                    <a:lnTo>
                      <a:pt x="397" y="378"/>
                    </a:lnTo>
                    <a:lnTo>
                      <a:pt x="416" y="387"/>
                    </a:lnTo>
                    <a:lnTo>
                      <a:pt x="418" y="385"/>
                    </a:lnTo>
                    <a:lnTo>
                      <a:pt x="418" y="382"/>
                    </a:lnTo>
                    <a:lnTo>
                      <a:pt x="426" y="359"/>
                    </a:lnTo>
                    <a:lnTo>
                      <a:pt x="456" y="34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3" name="Freeform 178"/>
              <p:cNvSpPr>
                <a:spLocks/>
              </p:cNvSpPr>
              <p:nvPr/>
            </p:nvSpPr>
            <p:spPr bwMode="auto">
              <a:xfrm>
                <a:off x="2206625" y="4859338"/>
                <a:ext cx="119062" cy="120650"/>
              </a:xfrm>
              <a:custGeom>
                <a:avLst/>
                <a:gdLst/>
                <a:ahLst/>
                <a:cxnLst>
                  <a:cxn ang="0">
                    <a:pos x="2" y="21"/>
                  </a:cxn>
                  <a:cxn ang="0">
                    <a:pos x="2" y="21"/>
                  </a:cxn>
                  <a:cxn ang="0">
                    <a:pos x="0" y="21"/>
                  </a:cxn>
                  <a:cxn ang="0">
                    <a:pos x="7" y="61"/>
                  </a:cxn>
                  <a:cxn ang="0">
                    <a:pos x="42" y="76"/>
                  </a:cxn>
                  <a:cxn ang="0">
                    <a:pos x="66" y="54"/>
                  </a:cxn>
                  <a:cxn ang="0">
                    <a:pos x="75" y="35"/>
                  </a:cxn>
                  <a:cxn ang="0">
                    <a:pos x="66" y="17"/>
                  </a:cxn>
                  <a:cxn ang="0">
                    <a:pos x="49" y="0"/>
                  </a:cxn>
                  <a:cxn ang="0">
                    <a:pos x="21" y="2"/>
                  </a:cxn>
                  <a:cxn ang="0">
                    <a:pos x="2" y="21"/>
                  </a:cxn>
                </a:cxnLst>
                <a:rect l="0" t="0" r="r" b="b"/>
                <a:pathLst>
                  <a:path w="75" h="76">
                    <a:moveTo>
                      <a:pt x="2" y="21"/>
                    </a:moveTo>
                    <a:lnTo>
                      <a:pt x="2" y="21"/>
                    </a:lnTo>
                    <a:lnTo>
                      <a:pt x="0" y="21"/>
                    </a:lnTo>
                    <a:lnTo>
                      <a:pt x="7" y="61"/>
                    </a:lnTo>
                    <a:lnTo>
                      <a:pt x="42" y="76"/>
                    </a:lnTo>
                    <a:lnTo>
                      <a:pt x="66" y="54"/>
                    </a:lnTo>
                    <a:lnTo>
                      <a:pt x="75" y="35"/>
                    </a:lnTo>
                    <a:lnTo>
                      <a:pt x="66" y="17"/>
                    </a:lnTo>
                    <a:lnTo>
                      <a:pt x="49" y="0"/>
                    </a:lnTo>
                    <a:lnTo>
                      <a:pt x="21" y="2"/>
                    </a:lnTo>
                    <a:lnTo>
                      <a:pt x="2" y="2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4" name="Freeform 179"/>
              <p:cNvSpPr>
                <a:spLocks/>
              </p:cNvSpPr>
              <p:nvPr/>
            </p:nvSpPr>
            <p:spPr bwMode="auto">
              <a:xfrm>
                <a:off x="2071687" y="4754563"/>
                <a:ext cx="119062" cy="74613"/>
              </a:xfrm>
              <a:custGeom>
                <a:avLst/>
                <a:gdLst/>
                <a:ahLst/>
                <a:cxnLst>
                  <a:cxn ang="0">
                    <a:pos x="75" y="26"/>
                  </a:cxn>
                  <a:cxn ang="0">
                    <a:pos x="68" y="14"/>
                  </a:cxn>
                  <a:cxn ang="0">
                    <a:pos x="75" y="0"/>
                  </a:cxn>
                  <a:cxn ang="0">
                    <a:pos x="37" y="0"/>
                  </a:cxn>
                  <a:cxn ang="0">
                    <a:pos x="23" y="7"/>
                  </a:cxn>
                  <a:cxn ang="0">
                    <a:pos x="0" y="9"/>
                  </a:cxn>
                  <a:cxn ang="0">
                    <a:pos x="11" y="14"/>
                  </a:cxn>
                  <a:cxn ang="0">
                    <a:pos x="21" y="40"/>
                  </a:cxn>
                  <a:cxn ang="0">
                    <a:pos x="30" y="35"/>
                  </a:cxn>
                  <a:cxn ang="0">
                    <a:pos x="42" y="47"/>
                  </a:cxn>
                  <a:cxn ang="0">
                    <a:pos x="49" y="33"/>
                  </a:cxn>
                  <a:cxn ang="0">
                    <a:pos x="51" y="33"/>
                  </a:cxn>
                  <a:cxn ang="0">
                    <a:pos x="51" y="31"/>
                  </a:cxn>
                  <a:cxn ang="0">
                    <a:pos x="75" y="26"/>
                  </a:cxn>
                </a:cxnLst>
                <a:rect l="0" t="0" r="r" b="b"/>
                <a:pathLst>
                  <a:path w="75" h="47">
                    <a:moveTo>
                      <a:pt x="75" y="26"/>
                    </a:moveTo>
                    <a:lnTo>
                      <a:pt x="68" y="14"/>
                    </a:lnTo>
                    <a:lnTo>
                      <a:pt x="75" y="0"/>
                    </a:lnTo>
                    <a:lnTo>
                      <a:pt x="37" y="0"/>
                    </a:lnTo>
                    <a:lnTo>
                      <a:pt x="23" y="7"/>
                    </a:lnTo>
                    <a:lnTo>
                      <a:pt x="0" y="9"/>
                    </a:lnTo>
                    <a:lnTo>
                      <a:pt x="11" y="14"/>
                    </a:lnTo>
                    <a:lnTo>
                      <a:pt x="21" y="40"/>
                    </a:lnTo>
                    <a:lnTo>
                      <a:pt x="30" y="35"/>
                    </a:lnTo>
                    <a:lnTo>
                      <a:pt x="42" y="47"/>
                    </a:lnTo>
                    <a:lnTo>
                      <a:pt x="49" y="33"/>
                    </a:lnTo>
                    <a:lnTo>
                      <a:pt x="51" y="33"/>
                    </a:lnTo>
                    <a:lnTo>
                      <a:pt x="51" y="31"/>
                    </a:lnTo>
                    <a:lnTo>
                      <a:pt x="75" y="2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5" name="Freeform 180"/>
              <p:cNvSpPr>
                <a:spLocks/>
              </p:cNvSpPr>
              <p:nvPr/>
            </p:nvSpPr>
            <p:spPr bwMode="auto">
              <a:xfrm>
                <a:off x="3387725" y="3505201"/>
                <a:ext cx="25400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6" y="10"/>
                  </a:cxn>
                  <a:cxn ang="0">
                    <a:pos x="7" y="0"/>
                  </a:cxn>
                  <a:cxn ang="0">
                    <a:pos x="4" y="0"/>
                  </a:cxn>
                </a:cxnLst>
                <a:rect l="0" t="0" r="r" b="b"/>
                <a:pathLst>
                  <a:path w="16" h="10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16" y="10"/>
                    </a:lnTo>
                    <a:lnTo>
                      <a:pt x="7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6" name="Freeform 181"/>
              <p:cNvSpPr>
                <a:spLocks/>
              </p:cNvSpPr>
              <p:nvPr/>
            </p:nvSpPr>
            <p:spPr bwMode="auto">
              <a:xfrm>
                <a:off x="3225800" y="3340101"/>
                <a:ext cx="209550" cy="157163"/>
              </a:xfrm>
              <a:custGeom>
                <a:avLst/>
                <a:gdLst/>
                <a:ahLst/>
                <a:cxnLst>
                  <a:cxn ang="0">
                    <a:pos x="69" y="38"/>
                  </a:cxn>
                  <a:cxn ang="0">
                    <a:pos x="85" y="29"/>
                  </a:cxn>
                  <a:cxn ang="0">
                    <a:pos x="106" y="36"/>
                  </a:cxn>
                  <a:cxn ang="0">
                    <a:pos x="125" y="36"/>
                  </a:cxn>
                  <a:cxn ang="0">
                    <a:pos x="132" y="40"/>
                  </a:cxn>
                  <a:cxn ang="0">
                    <a:pos x="132" y="38"/>
                  </a:cxn>
                  <a:cxn ang="0">
                    <a:pos x="128" y="14"/>
                  </a:cxn>
                  <a:cxn ang="0">
                    <a:pos x="121" y="19"/>
                  </a:cxn>
                  <a:cxn ang="0">
                    <a:pos x="121" y="19"/>
                  </a:cxn>
                  <a:cxn ang="0">
                    <a:pos x="116" y="22"/>
                  </a:cxn>
                  <a:cxn ang="0">
                    <a:pos x="90" y="14"/>
                  </a:cxn>
                  <a:cxn ang="0">
                    <a:pos x="73" y="0"/>
                  </a:cxn>
                  <a:cxn ang="0">
                    <a:pos x="52" y="7"/>
                  </a:cxn>
                  <a:cxn ang="0">
                    <a:pos x="43" y="29"/>
                  </a:cxn>
                  <a:cxn ang="0">
                    <a:pos x="40" y="29"/>
                  </a:cxn>
                  <a:cxn ang="0">
                    <a:pos x="40" y="31"/>
                  </a:cxn>
                  <a:cxn ang="0">
                    <a:pos x="0" y="26"/>
                  </a:cxn>
                  <a:cxn ang="0">
                    <a:pos x="10" y="47"/>
                  </a:cxn>
                  <a:cxn ang="0">
                    <a:pos x="14" y="38"/>
                  </a:cxn>
                  <a:cxn ang="0">
                    <a:pos x="21" y="52"/>
                  </a:cxn>
                  <a:cxn ang="0">
                    <a:pos x="31" y="38"/>
                  </a:cxn>
                  <a:cxn ang="0">
                    <a:pos x="31" y="66"/>
                  </a:cxn>
                  <a:cxn ang="0">
                    <a:pos x="43" y="76"/>
                  </a:cxn>
                  <a:cxn ang="0">
                    <a:pos x="76" y="92"/>
                  </a:cxn>
                  <a:cxn ang="0">
                    <a:pos x="97" y="99"/>
                  </a:cxn>
                  <a:cxn ang="0">
                    <a:pos x="97" y="95"/>
                  </a:cxn>
                  <a:cxn ang="0">
                    <a:pos x="62" y="64"/>
                  </a:cxn>
                  <a:cxn ang="0">
                    <a:pos x="52" y="52"/>
                  </a:cxn>
                  <a:cxn ang="0">
                    <a:pos x="52" y="38"/>
                  </a:cxn>
                  <a:cxn ang="0">
                    <a:pos x="57" y="40"/>
                  </a:cxn>
                  <a:cxn ang="0">
                    <a:pos x="57" y="36"/>
                  </a:cxn>
                  <a:cxn ang="0">
                    <a:pos x="69" y="38"/>
                  </a:cxn>
                </a:cxnLst>
                <a:rect l="0" t="0" r="r" b="b"/>
                <a:pathLst>
                  <a:path w="132" h="99">
                    <a:moveTo>
                      <a:pt x="69" y="38"/>
                    </a:moveTo>
                    <a:lnTo>
                      <a:pt x="85" y="29"/>
                    </a:lnTo>
                    <a:lnTo>
                      <a:pt x="106" y="36"/>
                    </a:lnTo>
                    <a:lnTo>
                      <a:pt x="125" y="36"/>
                    </a:lnTo>
                    <a:lnTo>
                      <a:pt x="132" y="40"/>
                    </a:lnTo>
                    <a:lnTo>
                      <a:pt x="132" y="38"/>
                    </a:lnTo>
                    <a:lnTo>
                      <a:pt x="128" y="14"/>
                    </a:lnTo>
                    <a:lnTo>
                      <a:pt x="121" y="19"/>
                    </a:lnTo>
                    <a:lnTo>
                      <a:pt x="121" y="19"/>
                    </a:lnTo>
                    <a:lnTo>
                      <a:pt x="116" y="22"/>
                    </a:lnTo>
                    <a:lnTo>
                      <a:pt x="90" y="14"/>
                    </a:lnTo>
                    <a:lnTo>
                      <a:pt x="73" y="0"/>
                    </a:lnTo>
                    <a:lnTo>
                      <a:pt x="52" y="7"/>
                    </a:lnTo>
                    <a:lnTo>
                      <a:pt x="43" y="29"/>
                    </a:lnTo>
                    <a:lnTo>
                      <a:pt x="40" y="29"/>
                    </a:lnTo>
                    <a:lnTo>
                      <a:pt x="40" y="31"/>
                    </a:lnTo>
                    <a:lnTo>
                      <a:pt x="0" y="26"/>
                    </a:lnTo>
                    <a:lnTo>
                      <a:pt x="10" y="47"/>
                    </a:lnTo>
                    <a:lnTo>
                      <a:pt x="14" y="38"/>
                    </a:lnTo>
                    <a:lnTo>
                      <a:pt x="21" y="52"/>
                    </a:lnTo>
                    <a:lnTo>
                      <a:pt x="31" y="38"/>
                    </a:lnTo>
                    <a:lnTo>
                      <a:pt x="31" y="66"/>
                    </a:lnTo>
                    <a:lnTo>
                      <a:pt x="43" y="76"/>
                    </a:lnTo>
                    <a:lnTo>
                      <a:pt x="76" y="92"/>
                    </a:lnTo>
                    <a:lnTo>
                      <a:pt x="97" y="99"/>
                    </a:lnTo>
                    <a:lnTo>
                      <a:pt x="97" y="95"/>
                    </a:lnTo>
                    <a:lnTo>
                      <a:pt x="62" y="64"/>
                    </a:lnTo>
                    <a:lnTo>
                      <a:pt x="52" y="52"/>
                    </a:lnTo>
                    <a:lnTo>
                      <a:pt x="52" y="38"/>
                    </a:lnTo>
                    <a:lnTo>
                      <a:pt x="57" y="40"/>
                    </a:lnTo>
                    <a:lnTo>
                      <a:pt x="57" y="36"/>
                    </a:lnTo>
                    <a:lnTo>
                      <a:pt x="69" y="3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7" name="Freeform 182"/>
              <p:cNvSpPr>
                <a:spLocks/>
              </p:cNvSpPr>
              <p:nvPr/>
            </p:nvSpPr>
            <p:spPr bwMode="auto">
              <a:xfrm>
                <a:off x="3379787" y="3502026"/>
                <a:ext cx="317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8" name="Freeform 183"/>
              <p:cNvSpPr>
                <a:spLocks noEditPoints="1"/>
              </p:cNvSpPr>
              <p:nvPr/>
            </p:nvSpPr>
            <p:spPr bwMode="auto">
              <a:xfrm>
                <a:off x="3346450" y="6089651"/>
                <a:ext cx="614362" cy="525463"/>
              </a:xfrm>
              <a:custGeom>
                <a:avLst/>
                <a:gdLst/>
                <a:ahLst/>
                <a:cxnLst>
                  <a:cxn ang="0">
                    <a:pos x="373" y="120"/>
                  </a:cxn>
                  <a:cxn ang="0">
                    <a:pos x="366" y="134"/>
                  </a:cxn>
                  <a:cxn ang="0">
                    <a:pos x="338" y="108"/>
                  </a:cxn>
                  <a:cxn ang="0">
                    <a:pos x="366" y="99"/>
                  </a:cxn>
                  <a:cxn ang="0">
                    <a:pos x="357" y="35"/>
                  </a:cxn>
                  <a:cxn ang="0">
                    <a:pos x="333" y="7"/>
                  </a:cxn>
                  <a:cxn ang="0">
                    <a:pos x="305" y="0"/>
                  </a:cxn>
                  <a:cxn ang="0">
                    <a:pos x="300" y="2"/>
                  </a:cxn>
                  <a:cxn ang="0">
                    <a:pos x="274" y="16"/>
                  </a:cxn>
                  <a:cxn ang="0">
                    <a:pos x="250" y="42"/>
                  </a:cxn>
                  <a:cxn ang="0">
                    <a:pos x="222" y="71"/>
                  </a:cxn>
                  <a:cxn ang="0">
                    <a:pos x="198" y="94"/>
                  </a:cxn>
                  <a:cxn ang="0">
                    <a:pos x="149" y="101"/>
                  </a:cxn>
                  <a:cxn ang="0">
                    <a:pos x="99" y="123"/>
                  </a:cxn>
                  <a:cxn ang="0">
                    <a:pos x="99" y="120"/>
                  </a:cxn>
                  <a:cxn ang="0">
                    <a:pos x="92" y="75"/>
                  </a:cxn>
                  <a:cxn ang="0">
                    <a:pos x="85" y="68"/>
                  </a:cxn>
                  <a:cxn ang="0">
                    <a:pos x="82" y="163"/>
                  </a:cxn>
                  <a:cxn ang="0">
                    <a:pos x="80" y="168"/>
                  </a:cxn>
                  <a:cxn ang="0">
                    <a:pos x="19" y="175"/>
                  </a:cxn>
                  <a:cxn ang="0">
                    <a:pos x="0" y="168"/>
                  </a:cxn>
                  <a:cxn ang="0">
                    <a:pos x="21" y="212"/>
                  </a:cxn>
                  <a:cxn ang="0">
                    <a:pos x="42" y="274"/>
                  </a:cxn>
                  <a:cxn ang="0">
                    <a:pos x="45" y="307"/>
                  </a:cxn>
                  <a:cxn ang="0">
                    <a:pos x="94" y="321"/>
                  </a:cxn>
                  <a:cxn ang="0">
                    <a:pos x="144" y="309"/>
                  </a:cxn>
                  <a:cxn ang="0">
                    <a:pos x="198" y="316"/>
                  </a:cxn>
                  <a:cxn ang="0">
                    <a:pos x="217" y="302"/>
                  </a:cxn>
                  <a:cxn ang="0">
                    <a:pos x="293" y="264"/>
                  </a:cxn>
                  <a:cxn ang="0">
                    <a:pos x="347" y="191"/>
                  </a:cxn>
                  <a:cxn ang="0">
                    <a:pos x="387" y="123"/>
                  </a:cxn>
                  <a:cxn ang="0">
                    <a:pos x="375" y="120"/>
                  </a:cxn>
                  <a:cxn ang="0">
                    <a:pos x="281" y="208"/>
                  </a:cxn>
                  <a:cxn ang="0">
                    <a:pos x="276" y="219"/>
                  </a:cxn>
                  <a:cxn ang="0">
                    <a:pos x="250" y="194"/>
                  </a:cxn>
                  <a:cxn ang="0">
                    <a:pos x="288" y="165"/>
                  </a:cxn>
                  <a:cxn ang="0">
                    <a:pos x="307" y="184"/>
                  </a:cxn>
                </a:cxnLst>
                <a:rect l="0" t="0" r="r" b="b"/>
                <a:pathLst>
                  <a:path w="387" h="331">
                    <a:moveTo>
                      <a:pt x="375" y="120"/>
                    </a:moveTo>
                    <a:lnTo>
                      <a:pt x="373" y="120"/>
                    </a:lnTo>
                    <a:lnTo>
                      <a:pt x="368" y="120"/>
                    </a:lnTo>
                    <a:lnTo>
                      <a:pt x="366" y="134"/>
                    </a:lnTo>
                    <a:lnTo>
                      <a:pt x="347" y="130"/>
                    </a:lnTo>
                    <a:lnTo>
                      <a:pt x="338" y="108"/>
                    </a:lnTo>
                    <a:lnTo>
                      <a:pt x="352" y="92"/>
                    </a:lnTo>
                    <a:lnTo>
                      <a:pt x="366" y="99"/>
                    </a:lnTo>
                    <a:lnTo>
                      <a:pt x="366" y="56"/>
                    </a:lnTo>
                    <a:lnTo>
                      <a:pt x="357" y="35"/>
                    </a:lnTo>
                    <a:lnTo>
                      <a:pt x="349" y="9"/>
                    </a:lnTo>
                    <a:lnTo>
                      <a:pt x="333" y="7"/>
                    </a:lnTo>
                    <a:lnTo>
                      <a:pt x="307" y="2"/>
                    </a:lnTo>
                    <a:lnTo>
                      <a:pt x="305" y="0"/>
                    </a:lnTo>
                    <a:lnTo>
                      <a:pt x="302" y="0"/>
                    </a:lnTo>
                    <a:lnTo>
                      <a:pt x="300" y="2"/>
                    </a:lnTo>
                    <a:lnTo>
                      <a:pt x="302" y="2"/>
                    </a:lnTo>
                    <a:lnTo>
                      <a:pt x="274" y="16"/>
                    </a:lnTo>
                    <a:lnTo>
                      <a:pt x="264" y="33"/>
                    </a:lnTo>
                    <a:lnTo>
                      <a:pt x="250" y="42"/>
                    </a:lnTo>
                    <a:lnTo>
                      <a:pt x="243" y="56"/>
                    </a:lnTo>
                    <a:lnTo>
                      <a:pt x="222" y="71"/>
                    </a:lnTo>
                    <a:lnTo>
                      <a:pt x="215" y="92"/>
                    </a:lnTo>
                    <a:lnTo>
                      <a:pt x="198" y="94"/>
                    </a:lnTo>
                    <a:lnTo>
                      <a:pt x="156" y="82"/>
                    </a:lnTo>
                    <a:lnTo>
                      <a:pt x="149" y="101"/>
                    </a:lnTo>
                    <a:lnTo>
                      <a:pt x="125" y="123"/>
                    </a:lnTo>
                    <a:lnTo>
                      <a:pt x="99" y="123"/>
                    </a:lnTo>
                    <a:lnTo>
                      <a:pt x="99" y="120"/>
                    </a:lnTo>
                    <a:lnTo>
                      <a:pt x="99" y="120"/>
                    </a:lnTo>
                    <a:lnTo>
                      <a:pt x="101" y="101"/>
                    </a:lnTo>
                    <a:lnTo>
                      <a:pt x="92" y="75"/>
                    </a:lnTo>
                    <a:lnTo>
                      <a:pt x="85" y="71"/>
                    </a:lnTo>
                    <a:lnTo>
                      <a:pt x="85" y="68"/>
                    </a:lnTo>
                    <a:lnTo>
                      <a:pt x="82" y="66"/>
                    </a:lnTo>
                    <a:lnTo>
                      <a:pt x="82" y="163"/>
                    </a:lnTo>
                    <a:lnTo>
                      <a:pt x="80" y="163"/>
                    </a:lnTo>
                    <a:lnTo>
                      <a:pt x="80" y="168"/>
                    </a:lnTo>
                    <a:lnTo>
                      <a:pt x="61" y="179"/>
                    </a:lnTo>
                    <a:lnTo>
                      <a:pt x="19" y="175"/>
                    </a:lnTo>
                    <a:lnTo>
                      <a:pt x="12" y="156"/>
                    </a:lnTo>
                    <a:lnTo>
                      <a:pt x="0" y="168"/>
                    </a:lnTo>
                    <a:lnTo>
                      <a:pt x="9" y="179"/>
                    </a:lnTo>
                    <a:lnTo>
                      <a:pt x="21" y="212"/>
                    </a:lnTo>
                    <a:lnTo>
                      <a:pt x="40" y="248"/>
                    </a:lnTo>
                    <a:lnTo>
                      <a:pt x="42" y="274"/>
                    </a:lnTo>
                    <a:lnTo>
                      <a:pt x="33" y="276"/>
                    </a:lnTo>
                    <a:lnTo>
                      <a:pt x="45" y="307"/>
                    </a:lnTo>
                    <a:lnTo>
                      <a:pt x="73" y="331"/>
                    </a:lnTo>
                    <a:lnTo>
                      <a:pt x="94" y="321"/>
                    </a:lnTo>
                    <a:lnTo>
                      <a:pt x="127" y="319"/>
                    </a:lnTo>
                    <a:lnTo>
                      <a:pt x="144" y="309"/>
                    </a:lnTo>
                    <a:lnTo>
                      <a:pt x="170" y="309"/>
                    </a:lnTo>
                    <a:lnTo>
                      <a:pt x="198" y="316"/>
                    </a:lnTo>
                    <a:lnTo>
                      <a:pt x="219" y="309"/>
                    </a:lnTo>
                    <a:lnTo>
                      <a:pt x="217" y="302"/>
                    </a:lnTo>
                    <a:lnTo>
                      <a:pt x="250" y="297"/>
                    </a:lnTo>
                    <a:lnTo>
                      <a:pt x="293" y="264"/>
                    </a:lnTo>
                    <a:lnTo>
                      <a:pt x="328" y="227"/>
                    </a:lnTo>
                    <a:lnTo>
                      <a:pt x="347" y="191"/>
                    </a:lnTo>
                    <a:lnTo>
                      <a:pt x="375" y="165"/>
                    </a:lnTo>
                    <a:lnTo>
                      <a:pt x="387" y="123"/>
                    </a:lnTo>
                    <a:lnTo>
                      <a:pt x="387" y="120"/>
                    </a:lnTo>
                    <a:lnTo>
                      <a:pt x="375" y="120"/>
                    </a:lnTo>
                    <a:close/>
                    <a:moveTo>
                      <a:pt x="300" y="201"/>
                    </a:moveTo>
                    <a:lnTo>
                      <a:pt x="281" y="208"/>
                    </a:lnTo>
                    <a:lnTo>
                      <a:pt x="276" y="217"/>
                    </a:lnTo>
                    <a:lnTo>
                      <a:pt x="276" y="219"/>
                    </a:lnTo>
                    <a:lnTo>
                      <a:pt x="257" y="210"/>
                    </a:lnTo>
                    <a:lnTo>
                      <a:pt x="250" y="194"/>
                    </a:lnTo>
                    <a:lnTo>
                      <a:pt x="276" y="170"/>
                    </a:lnTo>
                    <a:lnTo>
                      <a:pt x="288" y="165"/>
                    </a:lnTo>
                    <a:lnTo>
                      <a:pt x="293" y="170"/>
                    </a:lnTo>
                    <a:lnTo>
                      <a:pt x="307" y="184"/>
                    </a:lnTo>
                    <a:lnTo>
                      <a:pt x="300" y="20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9" name="Freeform 184"/>
              <p:cNvSpPr>
                <a:spLocks/>
              </p:cNvSpPr>
              <p:nvPr/>
            </p:nvSpPr>
            <p:spPr bwMode="auto">
              <a:xfrm>
                <a:off x="3181350" y="5038726"/>
                <a:ext cx="719137" cy="712788"/>
              </a:xfrm>
              <a:custGeom>
                <a:avLst/>
                <a:gdLst/>
                <a:ahLst/>
                <a:cxnLst>
                  <a:cxn ang="0">
                    <a:pos x="127" y="324"/>
                  </a:cxn>
                  <a:cxn ang="0">
                    <a:pos x="168" y="322"/>
                  </a:cxn>
                  <a:cxn ang="0">
                    <a:pos x="201" y="296"/>
                  </a:cxn>
                  <a:cxn ang="0">
                    <a:pos x="196" y="305"/>
                  </a:cxn>
                  <a:cxn ang="0">
                    <a:pos x="231" y="333"/>
                  </a:cxn>
                  <a:cxn ang="0">
                    <a:pos x="234" y="369"/>
                  </a:cxn>
                  <a:cxn ang="0">
                    <a:pos x="279" y="390"/>
                  </a:cxn>
                  <a:cxn ang="0">
                    <a:pos x="281" y="385"/>
                  </a:cxn>
                  <a:cxn ang="0">
                    <a:pos x="312" y="395"/>
                  </a:cxn>
                  <a:cxn ang="0">
                    <a:pos x="347" y="414"/>
                  </a:cxn>
                  <a:cxn ang="0">
                    <a:pos x="368" y="421"/>
                  </a:cxn>
                  <a:cxn ang="0">
                    <a:pos x="404" y="449"/>
                  </a:cxn>
                  <a:cxn ang="0">
                    <a:pos x="418" y="423"/>
                  </a:cxn>
                  <a:cxn ang="0">
                    <a:pos x="385" y="407"/>
                  </a:cxn>
                  <a:cxn ang="0">
                    <a:pos x="387" y="355"/>
                  </a:cxn>
                  <a:cxn ang="0">
                    <a:pos x="397" y="333"/>
                  </a:cxn>
                  <a:cxn ang="0">
                    <a:pos x="404" y="331"/>
                  </a:cxn>
                  <a:cxn ang="0">
                    <a:pos x="432" y="322"/>
                  </a:cxn>
                  <a:cxn ang="0">
                    <a:pos x="409" y="291"/>
                  </a:cxn>
                  <a:cxn ang="0">
                    <a:pos x="399" y="251"/>
                  </a:cxn>
                  <a:cxn ang="0">
                    <a:pos x="404" y="204"/>
                  </a:cxn>
                  <a:cxn ang="0">
                    <a:pos x="397" y="194"/>
                  </a:cxn>
                  <a:cxn ang="0">
                    <a:pos x="397" y="189"/>
                  </a:cxn>
                  <a:cxn ang="0">
                    <a:pos x="397" y="187"/>
                  </a:cxn>
                  <a:cxn ang="0">
                    <a:pos x="397" y="178"/>
                  </a:cxn>
                  <a:cxn ang="0">
                    <a:pos x="404" y="168"/>
                  </a:cxn>
                  <a:cxn ang="0">
                    <a:pos x="406" y="161"/>
                  </a:cxn>
                  <a:cxn ang="0">
                    <a:pos x="413" y="152"/>
                  </a:cxn>
                  <a:cxn ang="0">
                    <a:pos x="406" y="140"/>
                  </a:cxn>
                  <a:cxn ang="0">
                    <a:pos x="423" y="107"/>
                  </a:cxn>
                  <a:cxn ang="0">
                    <a:pos x="425" y="104"/>
                  </a:cxn>
                  <a:cxn ang="0">
                    <a:pos x="435" y="92"/>
                  </a:cxn>
                  <a:cxn ang="0">
                    <a:pos x="439" y="69"/>
                  </a:cxn>
                  <a:cxn ang="0">
                    <a:pos x="430" y="38"/>
                  </a:cxn>
                  <a:cxn ang="0">
                    <a:pos x="404" y="29"/>
                  </a:cxn>
                  <a:cxn ang="0">
                    <a:pos x="385" y="29"/>
                  </a:cxn>
                  <a:cxn ang="0">
                    <a:pos x="361" y="7"/>
                  </a:cxn>
                  <a:cxn ang="0">
                    <a:pos x="342" y="5"/>
                  </a:cxn>
                  <a:cxn ang="0">
                    <a:pos x="321" y="0"/>
                  </a:cxn>
                  <a:cxn ang="0">
                    <a:pos x="314" y="10"/>
                  </a:cxn>
                  <a:cxn ang="0">
                    <a:pos x="264" y="19"/>
                  </a:cxn>
                  <a:cxn ang="0">
                    <a:pos x="262" y="19"/>
                  </a:cxn>
                  <a:cxn ang="0">
                    <a:pos x="246" y="29"/>
                  </a:cxn>
                  <a:cxn ang="0">
                    <a:pos x="196" y="22"/>
                  </a:cxn>
                  <a:cxn ang="0">
                    <a:pos x="189" y="15"/>
                  </a:cxn>
                  <a:cxn ang="0">
                    <a:pos x="163" y="12"/>
                  </a:cxn>
                  <a:cxn ang="0">
                    <a:pos x="153" y="45"/>
                  </a:cxn>
                  <a:cxn ang="0">
                    <a:pos x="153" y="45"/>
                  </a:cxn>
                  <a:cxn ang="0">
                    <a:pos x="139" y="76"/>
                  </a:cxn>
                  <a:cxn ang="0">
                    <a:pos x="134" y="121"/>
                  </a:cxn>
                  <a:cxn ang="0">
                    <a:pos x="108" y="159"/>
                  </a:cxn>
                  <a:cxn ang="0">
                    <a:pos x="94" y="208"/>
                  </a:cxn>
                  <a:cxn ang="0">
                    <a:pos x="52" y="248"/>
                  </a:cxn>
                  <a:cxn ang="0">
                    <a:pos x="52" y="244"/>
                  </a:cxn>
                  <a:cxn ang="0">
                    <a:pos x="28" y="248"/>
                  </a:cxn>
                  <a:cxn ang="0">
                    <a:pos x="19" y="241"/>
                  </a:cxn>
                  <a:cxn ang="0">
                    <a:pos x="5" y="267"/>
                  </a:cxn>
                  <a:cxn ang="0">
                    <a:pos x="0" y="267"/>
                  </a:cxn>
                  <a:cxn ang="0">
                    <a:pos x="21" y="270"/>
                  </a:cxn>
                  <a:cxn ang="0">
                    <a:pos x="97" y="270"/>
                  </a:cxn>
                  <a:cxn ang="0">
                    <a:pos x="111" y="305"/>
                  </a:cxn>
                </a:cxnLst>
                <a:rect l="0" t="0" r="r" b="b"/>
                <a:pathLst>
                  <a:path w="453" h="449">
                    <a:moveTo>
                      <a:pt x="111" y="305"/>
                    </a:moveTo>
                    <a:lnTo>
                      <a:pt x="127" y="324"/>
                    </a:lnTo>
                    <a:lnTo>
                      <a:pt x="168" y="324"/>
                    </a:lnTo>
                    <a:lnTo>
                      <a:pt x="168" y="322"/>
                    </a:lnTo>
                    <a:lnTo>
                      <a:pt x="172" y="298"/>
                    </a:lnTo>
                    <a:lnTo>
                      <a:pt x="201" y="296"/>
                    </a:lnTo>
                    <a:lnTo>
                      <a:pt x="201" y="296"/>
                    </a:lnTo>
                    <a:lnTo>
                      <a:pt x="196" y="305"/>
                    </a:lnTo>
                    <a:lnTo>
                      <a:pt x="227" y="305"/>
                    </a:lnTo>
                    <a:lnTo>
                      <a:pt x="231" y="333"/>
                    </a:lnTo>
                    <a:lnTo>
                      <a:pt x="227" y="355"/>
                    </a:lnTo>
                    <a:lnTo>
                      <a:pt x="234" y="369"/>
                    </a:lnTo>
                    <a:lnTo>
                      <a:pt x="236" y="400"/>
                    </a:lnTo>
                    <a:lnTo>
                      <a:pt x="279" y="390"/>
                    </a:lnTo>
                    <a:lnTo>
                      <a:pt x="281" y="395"/>
                    </a:lnTo>
                    <a:lnTo>
                      <a:pt x="281" y="385"/>
                    </a:lnTo>
                    <a:lnTo>
                      <a:pt x="290" y="400"/>
                    </a:lnTo>
                    <a:lnTo>
                      <a:pt x="312" y="395"/>
                    </a:lnTo>
                    <a:lnTo>
                      <a:pt x="316" y="404"/>
                    </a:lnTo>
                    <a:lnTo>
                      <a:pt x="347" y="414"/>
                    </a:lnTo>
                    <a:lnTo>
                      <a:pt x="359" y="404"/>
                    </a:lnTo>
                    <a:lnTo>
                      <a:pt x="368" y="421"/>
                    </a:lnTo>
                    <a:lnTo>
                      <a:pt x="387" y="423"/>
                    </a:lnTo>
                    <a:lnTo>
                      <a:pt x="404" y="449"/>
                    </a:lnTo>
                    <a:lnTo>
                      <a:pt x="418" y="449"/>
                    </a:lnTo>
                    <a:lnTo>
                      <a:pt x="418" y="423"/>
                    </a:lnTo>
                    <a:lnTo>
                      <a:pt x="399" y="428"/>
                    </a:lnTo>
                    <a:lnTo>
                      <a:pt x="385" y="407"/>
                    </a:lnTo>
                    <a:lnTo>
                      <a:pt x="390" y="364"/>
                    </a:lnTo>
                    <a:lnTo>
                      <a:pt x="387" y="355"/>
                    </a:lnTo>
                    <a:lnTo>
                      <a:pt x="385" y="350"/>
                    </a:lnTo>
                    <a:lnTo>
                      <a:pt x="397" y="333"/>
                    </a:lnTo>
                    <a:lnTo>
                      <a:pt x="404" y="331"/>
                    </a:lnTo>
                    <a:lnTo>
                      <a:pt x="404" y="331"/>
                    </a:lnTo>
                    <a:lnTo>
                      <a:pt x="399" y="329"/>
                    </a:lnTo>
                    <a:lnTo>
                      <a:pt x="432" y="322"/>
                    </a:lnTo>
                    <a:lnTo>
                      <a:pt x="425" y="305"/>
                    </a:lnTo>
                    <a:lnTo>
                      <a:pt x="409" y="291"/>
                    </a:lnTo>
                    <a:lnTo>
                      <a:pt x="404" y="272"/>
                    </a:lnTo>
                    <a:lnTo>
                      <a:pt x="399" y="251"/>
                    </a:lnTo>
                    <a:lnTo>
                      <a:pt x="404" y="208"/>
                    </a:lnTo>
                    <a:lnTo>
                      <a:pt x="404" y="204"/>
                    </a:lnTo>
                    <a:lnTo>
                      <a:pt x="399" y="194"/>
                    </a:lnTo>
                    <a:lnTo>
                      <a:pt x="397" y="194"/>
                    </a:lnTo>
                    <a:lnTo>
                      <a:pt x="397" y="189"/>
                    </a:lnTo>
                    <a:lnTo>
                      <a:pt x="397" y="189"/>
                    </a:lnTo>
                    <a:lnTo>
                      <a:pt x="397" y="189"/>
                    </a:lnTo>
                    <a:lnTo>
                      <a:pt x="397" y="187"/>
                    </a:lnTo>
                    <a:lnTo>
                      <a:pt x="397" y="185"/>
                    </a:lnTo>
                    <a:lnTo>
                      <a:pt x="397" y="178"/>
                    </a:lnTo>
                    <a:lnTo>
                      <a:pt x="404" y="170"/>
                    </a:lnTo>
                    <a:lnTo>
                      <a:pt x="404" y="168"/>
                    </a:lnTo>
                    <a:lnTo>
                      <a:pt x="404" y="166"/>
                    </a:lnTo>
                    <a:lnTo>
                      <a:pt x="406" y="161"/>
                    </a:lnTo>
                    <a:lnTo>
                      <a:pt x="413" y="159"/>
                    </a:lnTo>
                    <a:lnTo>
                      <a:pt x="413" y="152"/>
                    </a:lnTo>
                    <a:lnTo>
                      <a:pt x="416" y="140"/>
                    </a:lnTo>
                    <a:lnTo>
                      <a:pt x="406" y="140"/>
                    </a:lnTo>
                    <a:lnTo>
                      <a:pt x="416" y="133"/>
                    </a:lnTo>
                    <a:lnTo>
                      <a:pt x="423" y="107"/>
                    </a:lnTo>
                    <a:lnTo>
                      <a:pt x="425" y="107"/>
                    </a:lnTo>
                    <a:lnTo>
                      <a:pt x="425" y="104"/>
                    </a:lnTo>
                    <a:lnTo>
                      <a:pt x="435" y="100"/>
                    </a:lnTo>
                    <a:lnTo>
                      <a:pt x="435" y="92"/>
                    </a:lnTo>
                    <a:lnTo>
                      <a:pt x="453" y="76"/>
                    </a:lnTo>
                    <a:lnTo>
                      <a:pt x="439" y="69"/>
                    </a:lnTo>
                    <a:lnTo>
                      <a:pt x="439" y="45"/>
                    </a:lnTo>
                    <a:lnTo>
                      <a:pt x="430" y="38"/>
                    </a:lnTo>
                    <a:lnTo>
                      <a:pt x="420" y="22"/>
                    </a:lnTo>
                    <a:lnTo>
                      <a:pt x="404" y="29"/>
                    </a:lnTo>
                    <a:lnTo>
                      <a:pt x="394" y="22"/>
                    </a:lnTo>
                    <a:lnTo>
                      <a:pt x="385" y="29"/>
                    </a:lnTo>
                    <a:lnTo>
                      <a:pt x="361" y="10"/>
                    </a:lnTo>
                    <a:lnTo>
                      <a:pt x="361" y="7"/>
                    </a:lnTo>
                    <a:lnTo>
                      <a:pt x="345" y="7"/>
                    </a:lnTo>
                    <a:lnTo>
                      <a:pt x="342" y="5"/>
                    </a:lnTo>
                    <a:lnTo>
                      <a:pt x="340" y="5"/>
                    </a:lnTo>
                    <a:lnTo>
                      <a:pt x="321" y="0"/>
                    </a:lnTo>
                    <a:lnTo>
                      <a:pt x="319" y="0"/>
                    </a:lnTo>
                    <a:lnTo>
                      <a:pt x="314" y="10"/>
                    </a:lnTo>
                    <a:lnTo>
                      <a:pt x="293" y="7"/>
                    </a:lnTo>
                    <a:lnTo>
                      <a:pt x="264" y="19"/>
                    </a:lnTo>
                    <a:lnTo>
                      <a:pt x="262" y="19"/>
                    </a:lnTo>
                    <a:lnTo>
                      <a:pt x="262" y="19"/>
                    </a:lnTo>
                    <a:lnTo>
                      <a:pt x="255" y="15"/>
                    </a:lnTo>
                    <a:lnTo>
                      <a:pt x="246" y="29"/>
                    </a:lnTo>
                    <a:lnTo>
                      <a:pt x="198" y="22"/>
                    </a:lnTo>
                    <a:lnTo>
                      <a:pt x="196" y="22"/>
                    </a:lnTo>
                    <a:lnTo>
                      <a:pt x="196" y="22"/>
                    </a:lnTo>
                    <a:lnTo>
                      <a:pt x="189" y="15"/>
                    </a:lnTo>
                    <a:lnTo>
                      <a:pt x="179" y="7"/>
                    </a:lnTo>
                    <a:lnTo>
                      <a:pt x="163" y="12"/>
                    </a:lnTo>
                    <a:lnTo>
                      <a:pt x="149" y="26"/>
                    </a:lnTo>
                    <a:lnTo>
                      <a:pt x="153" y="45"/>
                    </a:lnTo>
                    <a:lnTo>
                      <a:pt x="153" y="45"/>
                    </a:lnTo>
                    <a:lnTo>
                      <a:pt x="153" y="45"/>
                    </a:lnTo>
                    <a:lnTo>
                      <a:pt x="153" y="45"/>
                    </a:lnTo>
                    <a:lnTo>
                      <a:pt x="139" y="76"/>
                    </a:lnTo>
                    <a:lnTo>
                      <a:pt x="134" y="104"/>
                    </a:lnTo>
                    <a:lnTo>
                      <a:pt x="134" y="121"/>
                    </a:lnTo>
                    <a:lnTo>
                      <a:pt x="130" y="142"/>
                    </a:lnTo>
                    <a:lnTo>
                      <a:pt x="108" y="159"/>
                    </a:lnTo>
                    <a:lnTo>
                      <a:pt x="97" y="180"/>
                    </a:lnTo>
                    <a:lnTo>
                      <a:pt x="94" y="208"/>
                    </a:lnTo>
                    <a:lnTo>
                      <a:pt x="61" y="244"/>
                    </a:lnTo>
                    <a:lnTo>
                      <a:pt x="52" y="248"/>
                    </a:lnTo>
                    <a:lnTo>
                      <a:pt x="52" y="244"/>
                    </a:lnTo>
                    <a:lnTo>
                      <a:pt x="52" y="244"/>
                    </a:lnTo>
                    <a:lnTo>
                      <a:pt x="49" y="232"/>
                    </a:lnTo>
                    <a:lnTo>
                      <a:pt x="28" y="248"/>
                    </a:lnTo>
                    <a:lnTo>
                      <a:pt x="21" y="244"/>
                    </a:lnTo>
                    <a:lnTo>
                      <a:pt x="19" y="241"/>
                    </a:lnTo>
                    <a:lnTo>
                      <a:pt x="2" y="251"/>
                    </a:lnTo>
                    <a:lnTo>
                      <a:pt x="5" y="267"/>
                    </a:lnTo>
                    <a:lnTo>
                      <a:pt x="2" y="267"/>
                    </a:lnTo>
                    <a:lnTo>
                      <a:pt x="0" y="267"/>
                    </a:lnTo>
                    <a:lnTo>
                      <a:pt x="2" y="272"/>
                    </a:lnTo>
                    <a:lnTo>
                      <a:pt x="21" y="270"/>
                    </a:lnTo>
                    <a:lnTo>
                      <a:pt x="97" y="270"/>
                    </a:lnTo>
                    <a:lnTo>
                      <a:pt x="97" y="270"/>
                    </a:lnTo>
                    <a:lnTo>
                      <a:pt x="101" y="272"/>
                    </a:lnTo>
                    <a:lnTo>
                      <a:pt x="111" y="30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0" name="Freeform 185"/>
              <p:cNvSpPr>
                <a:spLocks/>
              </p:cNvSpPr>
              <p:nvPr/>
            </p:nvSpPr>
            <p:spPr bwMode="auto">
              <a:xfrm>
                <a:off x="4489450" y="4064001"/>
                <a:ext cx="71437" cy="57150"/>
              </a:xfrm>
              <a:custGeom>
                <a:avLst/>
                <a:gdLst/>
                <a:ahLst/>
                <a:cxnLst>
                  <a:cxn ang="0">
                    <a:pos x="31" y="5"/>
                  </a:cxn>
                  <a:cxn ang="0">
                    <a:pos x="10" y="5"/>
                  </a:cxn>
                  <a:cxn ang="0">
                    <a:pos x="0" y="21"/>
                  </a:cxn>
                  <a:cxn ang="0">
                    <a:pos x="22" y="24"/>
                  </a:cxn>
                  <a:cxn ang="0">
                    <a:pos x="29" y="36"/>
                  </a:cxn>
                  <a:cxn ang="0">
                    <a:pos x="45" y="36"/>
                  </a:cxn>
                  <a:cxn ang="0">
                    <a:pos x="38" y="14"/>
                  </a:cxn>
                  <a:cxn ang="0">
                    <a:pos x="29" y="14"/>
                  </a:cxn>
                  <a:cxn ang="0">
                    <a:pos x="45" y="5"/>
                  </a:cxn>
                  <a:cxn ang="0">
                    <a:pos x="43" y="3"/>
                  </a:cxn>
                  <a:cxn ang="0">
                    <a:pos x="36" y="0"/>
                  </a:cxn>
                  <a:cxn ang="0">
                    <a:pos x="31" y="5"/>
                  </a:cxn>
                </a:cxnLst>
                <a:rect l="0" t="0" r="r" b="b"/>
                <a:pathLst>
                  <a:path w="45" h="36">
                    <a:moveTo>
                      <a:pt x="31" y="5"/>
                    </a:moveTo>
                    <a:lnTo>
                      <a:pt x="10" y="5"/>
                    </a:lnTo>
                    <a:lnTo>
                      <a:pt x="0" y="21"/>
                    </a:lnTo>
                    <a:lnTo>
                      <a:pt x="22" y="24"/>
                    </a:lnTo>
                    <a:lnTo>
                      <a:pt x="29" y="36"/>
                    </a:lnTo>
                    <a:lnTo>
                      <a:pt x="45" y="36"/>
                    </a:lnTo>
                    <a:lnTo>
                      <a:pt x="38" y="14"/>
                    </a:lnTo>
                    <a:lnTo>
                      <a:pt x="29" y="14"/>
                    </a:lnTo>
                    <a:lnTo>
                      <a:pt x="45" y="5"/>
                    </a:lnTo>
                    <a:lnTo>
                      <a:pt x="43" y="3"/>
                    </a:lnTo>
                    <a:lnTo>
                      <a:pt x="36" y="0"/>
                    </a:lnTo>
                    <a:lnTo>
                      <a:pt x="31" y="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1" name="Freeform 186"/>
              <p:cNvSpPr>
                <a:spLocks/>
              </p:cNvSpPr>
              <p:nvPr/>
            </p:nvSpPr>
            <p:spPr bwMode="auto">
              <a:xfrm>
                <a:off x="2325687" y="2890838"/>
                <a:ext cx="165100" cy="195263"/>
              </a:xfrm>
              <a:custGeom>
                <a:avLst/>
                <a:gdLst/>
                <a:ahLst/>
                <a:cxnLst>
                  <a:cxn ang="0">
                    <a:pos x="90" y="42"/>
                  </a:cxn>
                  <a:cxn ang="0">
                    <a:pos x="78" y="30"/>
                  </a:cxn>
                  <a:cxn ang="0">
                    <a:pos x="78" y="33"/>
                  </a:cxn>
                  <a:cxn ang="0">
                    <a:pos x="71" y="40"/>
                  </a:cxn>
                  <a:cxn ang="0">
                    <a:pos x="71" y="40"/>
                  </a:cxn>
                  <a:cxn ang="0">
                    <a:pos x="52" y="28"/>
                  </a:cxn>
                  <a:cxn ang="0">
                    <a:pos x="76" y="9"/>
                  </a:cxn>
                  <a:cxn ang="0">
                    <a:pos x="76" y="9"/>
                  </a:cxn>
                  <a:cxn ang="0">
                    <a:pos x="76" y="0"/>
                  </a:cxn>
                  <a:cxn ang="0">
                    <a:pos x="50" y="4"/>
                  </a:cxn>
                  <a:cxn ang="0">
                    <a:pos x="38" y="21"/>
                  </a:cxn>
                  <a:cxn ang="0">
                    <a:pos x="52" y="21"/>
                  </a:cxn>
                  <a:cxn ang="0">
                    <a:pos x="40" y="35"/>
                  </a:cxn>
                  <a:cxn ang="0">
                    <a:pos x="12" y="33"/>
                  </a:cxn>
                  <a:cxn ang="0">
                    <a:pos x="10" y="61"/>
                  </a:cxn>
                  <a:cxn ang="0">
                    <a:pos x="33" y="66"/>
                  </a:cxn>
                  <a:cxn ang="0">
                    <a:pos x="10" y="90"/>
                  </a:cxn>
                  <a:cxn ang="0">
                    <a:pos x="19" y="85"/>
                  </a:cxn>
                  <a:cxn ang="0">
                    <a:pos x="10" y="104"/>
                  </a:cxn>
                  <a:cxn ang="0">
                    <a:pos x="0" y="111"/>
                  </a:cxn>
                  <a:cxn ang="0">
                    <a:pos x="12" y="123"/>
                  </a:cxn>
                  <a:cxn ang="0">
                    <a:pos x="40" y="120"/>
                  </a:cxn>
                  <a:cxn ang="0">
                    <a:pos x="66" y="104"/>
                  </a:cxn>
                  <a:cxn ang="0">
                    <a:pos x="97" y="101"/>
                  </a:cxn>
                  <a:cxn ang="0">
                    <a:pos x="104" y="75"/>
                  </a:cxn>
                  <a:cxn ang="0">
                    <a:pos x="97" y="42"/>
                  </a:cxn>
                  <a:cxn ang="0">
                    <a:pos x="97" y="40"/>
                  </a:cxn>
                  <a:cxn ang="0">
                    <a:pos x="90" y="42"/>
                  </a:cxn>
                </a:cxnLst>
                <a:rect l="0" t="0" r="r" b="b"/>
                <a:pathLst>
                  <a:path w="104" h="123">
                    <a:moveTo>
                      <a:pt x="90" y="42"/>
                    </a:moveTo>
                    <a:lnTo>
                      <a:pt x="78" y="30"/>
                    </a:lnTo>
                    <a:lnTo>
                      <a:pt x="78" y="33"/>
                    </a:lnTo>
                    <a:lnTo>
                      <a:pt x="71" y="40"/>
                    </a:lnTo>
                    <a:lnTo>
                      <a:pt x="71" y="40"/>
                    </a:lnTo>
                    <a:lnTo>
                      <a:pt x="52" y="28"/>
                    </a:lnTo>
                    <a:lnTo>
                      <a:pt x="76" y="9"/>
                    </a:lnTo>
                    <a:lnTo>
                      <a:pt x="76" y="9"/>
                    </a:lnTo>
                    <a:lnTo>
                      <a:pt x="76" y="0"/>
                    </a:lnTo>
                    <a:lnTo>
                      <a:pt x="50" y="4"/>
                    </a:lnTo>
                    <a:lnTo>
                      <a:pt x="38" y="21"/>
                    </a:lnTo>
                    <a:lnTo>
                      <a:pt x="52" y="21"/>
                    </a:lnTo>
                    <a:lnTo>
                      <a:pt x="40" y="35"/>
                    </a:lnTo>
                    <a:lnTo>
                      <a:pt x="12" y="33"/>
                    </a:lnTo>
                    <a:lnTo>
                      <a:pt x="10" y="61"/>
                    </a:lnTo>
                    <a:lnTo>
                      <a:pt x="33" y="66"/>
                    </a:lnTo>
                    <a:lnTo>
                      <a:pt x="10" y="90"/>
                    </a:lnTo>
                    <a:lnTo>
                      <a:pt x="19" y="85"/>
                    </a:lnTo>
                    <a:lnTo>
                      <a:pt x="10" y="104"/>
                    </a:lnTo>
                    <a:lnTo>
                      <a:pt x="0" y="111"/>
                    </a:lnTo>
                    <a:lnTo>
                      <a:pt x="12" y="123"/>
                    </a:lnTo>
                    <a:lnTo>
                      <a:pt x="40" y="120"/>
                    </a:lnTo>
                    <a:lnTo>
                      <a:pt x="66" y="104"/>
                    </a:lnTo>
                    <a:lnTo>
                      <a:pt x="97" y="101"/>
                    </a:lnTo>
                    <a:lnTo>
                      <a:pt x="104" y="75"/>
                    </a:lnTo>
                    <a:lnTo>
                      <a:pt x="97" y="42"/>
                    </a:lnTo>
                    <a:lnTo>
                      <a:pt x="97" y="40"/>
                    </a:lnTo>
                    <a:lnTo>
                      <a:pt x="90" y="4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2" name="Freeform 187"/>
              <p:cNvSpPr>
                <a:spLocks/>
              </p:cNvSpPr>
              <p:nvPr/>
            </p:nvSpPr>
            <p:spPr bwMode="auto">
              <a:xfrm>
                <a:off x="3046412" y="5159376"/>
                <a:ext cx="217487" cy="225425"/>
              </a:xfrm>
              <a:custGeom>
                <a:avLst/>
                <a:gdLst/>
                <a:ahLst/>
                <a:cxnLst>
                  <a:cxn ang="0">
                    <a:pos x="66" y="132"/>
                  </a:cxn>
                  <a:cxn ang="0">
                    <a:pos x="66" y="132"/>
                  </a:cxn>
                  <a:cxn ang="0">
                    <a:pos x="75" y="137"/>
                  </a:cxn>
                  <a:cxn ang="0">
                    <a:pos x="68" y="104"/>
                  </a:cxn>
                  <a:cxn ang="0">
                    <a:pos x="90" y="104"/>
                  </a:cxn>
                  <a:cxn ang="0">
                    <a:pos x="87" y="94"/>
                  </a:cxn>
                  <a:cxn ang="0">
                    <a:pos x="106" y="104"/>
                  </a:cxn>
                  <a:cxn ang="0">
                    <a:pos x="111" y="106"/>
                  </a:cxn>
                  <a:cxn ang="0">
                    <a:pos x="118" y="99"/>
                  </a:cxn>
                  <a:cxn ang="0">
                    <a:pos x="120" y="104"/>
                  </a:cxn>
                  <a:cxn ang="0">
                    <a:pos x="123" y="102"/>
                  </a:cxn>
                  <a:cxn ang="0">
                    <a:pos x="127" y="109"/>
                  </a:cxn>
                  <a:cxn ang="0">
                    <a:pos x="137" y="94"/>
                  </a:cxn>
                  <a:cxn ang="0">
                    <a:pos x="137" y="64"/>
                  </a:cxn>
                  <a:cxn ang="0">
                    <a:pos x="125" y="57"/>
                  </a:cxn>
                  <a:cxn ang="0">
                    <a:pos x="125" y="57"/>
                  </a:cxn>
                  <a:cxn ang="0">
                    <a:pos x="120" y="52"/>
                  </a:cxn>
                  <a:cxn ang="0">
                    <a:pos x="125" y="42"/>
                  </a:cxn>
                  <a:cxn ang="0">
                    <a:pos x="137" y="28"/>
                  </a:cxn>
                  <a:cxn ang="0">
                    <a:pos x="134" y="24"/>
                  </a:cxn>
                  <a:cxn ang="0">
                    <a:pos x="113" y="26"/>
                  </a:cxn>
                  <a:cxn ang="0">
                    <a:pos x="113" y="21"/>
                  </a:cxn>
                  <a:cxn ang="0">
                    <a:pos x="108" y="21"/>
                  </a:cxn>
                  <a:cxn ang="0">
                    <a:pos x="108" y="2"/>
                  </a:cxn>
                  <a:cxn ang="0">
                    <a:pos x="64" y="0"/>
                  </a:cxn>
                  <a:cxn ang="0">
                    <a:pos x="64" y="2"/>
                  </a:cxn>
                  <a:cxn ang="0">
                    <a:pos x="66" y="2"/>
                  </a:cxn>
                  <a:cxn ang="0">
                    <a:pos x="66" y="28"/>
                  </a:cxn>
                  <a:cxn ang="0">
                    <a:pos x="64" y="28"/>
                  </a:cxn>
                  <a:cxn ang="0">
                    <a:pos x="64" y="31"/>
                  </a:cxn>
                  <a:cxn ang="0">
                    <a:pos x="26" y="31"/>
                  </a:cxn>
                  <a:cxn ang="0">
                    <a:pos x="16" y="42"/>
                  </a:cxn>
                  <a:cxn ang="0">
                    <a:pos x="12" y="64"/>
                  </a:cxn>
                  <a:cxn ang="0">
                    <a:pos x="0" y="66"/>
                  </a:cxn>
                  <a:cxn ang="0">
                    <a:pos x="12" y="97"/>
                  </a:cxn>
                  <a:cxn ang="0">
                    <a:pos x="28" y="113"/>
                  </a:cxn>
                  <a:cxn ang="0">
                    <a:pos x="56" y="142"/>
                  </a:cxn>
                  <a:cxn ang="0">
                    <a:pos x="66" y="132"/>
                  </a:cxn>
                  <a:cxn ang="0">
                    <a:pos x="66" y="132"/>
                  </a:cxn>
                </a:cxnLst>
                <a:rect l="0" t="0" r="r" b="b"/>
                <a:pathLst>
                  <a:path w="137" h="142">
                    <a:moveTo>
                      <a:pt x="66" y="132"/>
                    </a:moveTo>
                    <a:lnTo>
                      <a:pt x="66" y="132"/>
                    </a:lnTo>
                    <a:lnTo>
                      <a:pt x="75" y="137"/>
                    </a:lnTo>
                    <a:lnTo>
                      <a:pt x="68" y="104"/>
                    </a:lnTo>
                    <a:lnTo>
                      <a:pt x="90" y="104"/>
                    </a:lnTo>
                    <a:lnTo>
                      <a:pt x="87" y="94"/>
                    </a:lnTo>
                    <a:lnTo>
                      <a:pt x="106" y="104"/>
                    </a:lnTo>
                    <a:lnTo>
                      <a:pt x="111" y="106"/>
                    </a:lnTo>
                    <a:lnTo>
                      <a:pt x="118" y="99"/>
                    </a:lnTo>
                    <a:lnTo>
                      <a:pt x="120" y="104"/>
                    </a:lnTo>
                    <a:lnTo>
                      <a:pt x="123" y="102"/>
                    </a:lnTo>
                    <a:lnTo>
                      <a:pt x="127" y="109"/>
                    </a:lnTo>
                    <a:lnTo>
                      <a:pt x="137" y="94"/>
                    </a:lnTo>
                    <a:lnTo>
                      <a:pt x="137" y="64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0" y="52"/>
                    </a:lnTo>
                    <a:lnTo>
                      <a:pt x="125" y="42"/>
                    </a:lnTo>
                    <a:lnTo>
                      <a:pt x="137" y="28"/>
                    </a:lnTo>
                    <a:lnTo>
                      <a:pt x="134" y="24"/>
                    </a:lnTo>
                    <a:lnTo>
                      <a:pt x="113" y="26"/>
                    </a:lnTo>
                    <a:lnTo>
                      <a:pt x="113" y="21"/>
                    </a:lnTo>
                    <a:lnTo>
                      <a:pt x="108" y="21"/>
                    </a:lnTo>
                    <a:lnTo>
                      <a:pt x="10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6" y="2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4" y="31"/>
                    </a:lnTo>
                    <a:lnTo>
                      <a:pt x="26" y="31"/>
                    </a:lnTo>
                    <a:lnTo>
                      <a:pt x="16" y="42"/>
                    </a:lnTo>
                    <a:lnTo>
                      <a:pt x="12" y="64"/>
                    </a:lnTo>
                    <a:lnTo>
                      <a:pt x="0" y="66"/>
                    </a:lnTo>
                    <a:lnTo>
                      <a:pt x="12" y="97"/>
                    </a:lnTo>
                    <a:lnTo>
                      <a:pt x="28" y="113"/>
                    </a:lnTo>
                    <a:lnTo>
                      <a:pt x="56" y="142"/>
                    </a:lnTo>
                    <a:lnTo>
                      <a:pt x="66" y="132"/>
                    </a:lnTo>
                    <a:lnTo>
                      <a:pt x="66" y="1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3" name="Freeform 188"/>
              <p:cNvSpPr>
                <a:spLocks/>
              </p:cNvSpPr>
              <p:nvPr/>
            </p:nvSpPr>
            <p:spPr bwMode="auto">
              <a:xfrm>
                <a:off x="3076575" y="5159376"/>
                <a:ext cx="74612" cy="44450"/>
              </a:xfrm>
              <a:custGeom>
                <a:avLst/>
                <a:gdLst/>
                <a:ahLst/>
                <a:cxnLst>
                  <a:cxn ang="0">
                    <a:pos x="47" y="2"/>
                  </a:cxn>
                  <a:cxn ang="0">
                    <a:pos x="45" y="2"/>
                  </a:cxn>
                  <a:cxn ang="0">
                    <a:pos x="14" y="2"/>
                  </a:cxn>
                  <a:cxn ang="0">
                    <a:pos x="9" y="0"/>
                  </a:cxn>
                  <a:cxn ang="0">
                    <a:pos x="9" y="7"/>
                  </a:cxn>
                  <a:cxn ang="0">
                    <a:pos x="0" y="26"/>
                  </a:cxn>
                  <a:cxn ang="0">
                    <a:pos x="9" y="28"/>
                  </a:cxn>
                  <a:cxn ang="0">
                    <a:pos x="45" y="28"/>
                  </a:cxn>
                  <a:cxn ang="0">
                    <a:pos x="47" y="28"/>
                  </a:cxn>
                  <a:cxn ang="0">
                    <a:pos x="47" y="2"/>
                  </a:cxn>
                </a:cxnLst>
                <a:rect l="0" t="0" r="r" b="b"/>
                <a:pathLst>
                  <a:path w="47" h="28">
                    <a:moveTo>
                      <a:pt x="47" y="2"/>
                    </a:moveTo>
                    <a:lnTo>
                      <a:pt x="45" y="2"/>
                    </a:lnTo>
                    <a:lnTo>
                      <a:pt x="14" y="2"/>
                    </a:lnTo>
                    <a:lnTo>
                      <a:pt x="9" y="0"/>
                    </a:lnTo>
                    <a:lnTo>
                      <a:pt x="9" y="7"/>
                    </a:lnTo>
                    <a:lnTo>
                      <a:pt x="0" y="26"/>
                    </a:lnTo>
                    <a:lnTo>
                      <a:pt x="9" y="28"/>
                    </a:lnTo>
                    <a:lnTo>
                      <a:pt x="45" y="28"/>
                    </a:lnTo>
                    <a:lnTo>
                      <a:pt x="47" y="28"/>
                    </a:lnTo>
                    <a:lnTo>
                      <a:pt x="47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4" name="Freeform 189"/>
              <p:cNvSpPr>
                <a:spLocks/>
              </p:cNvSpPr>
              <p:nvPr/>
            </p:nvSpPr>
            <p:spPr bwMode="auto">
              <a:xfrm>
                <a:off x="3841750" y="5084763"/>
                <a:ext cx="209550" cy="209550"/>
              </a:xfrm>
              <a:custGeom>
                <a:avLst/>
                <a:gdLst/>
                <a:ahLst/>
                <a:cxnLst>
                  <a:cxn ang="0">
                    <a:pos x="94" y="12"/>
                  </a:cxn>
                  <a:cxn ang="0">
                    <a:pos x="80" y="9"/>
                  </a:cxn>
                  <a:cxn ang="0">
                    <a:pos x="61" y="19"/>
                  </a:cxn>
                  <a:cxn ang="0">
                    <a:pos x="52" y="12"/>
                  </a:cxn>
                  <a:cxn ang="0">
                    <a:pos x="28" y="19"/>
                  </a:cxn>
                  <a:cxn ang="0">
                    <a:pos x="28" y="40"/>
                  </a:cxn>
                  <a:cxn ang="0">
                    <a:pos x="42" y="45"/>
                  </a:cxn>
                  <a:cxn ang="0">
                    <a:pos x="45" y="52"/>
                  </a:cxn>
                  <a:cxn ang="0">
                    <a:pos x="26" y="73"/>
                  </a:cxn>
                  <a:cxn ang="0">
                    <a:pos x="21" y="71"/>
                  </a:cxn>
                  <a:cxn ang="0">
                    <a:pos x="19" y="71"/>
                  </a:cxn>
                  <a:cxn ang="0">
                    <a:pos x="9" y="75"/>
                  </a:cxn>
                  <a:cxn ang="0">
                    <a:pos x="9" y="78"/>
                  </a:cxn>
                  <a:cxn ang="0">
                    <a:pos x="2" y="101"/>
                  </a:cxn>
                  <a:cxn ang="0">
                    <a:pos x="9" y="101"/>
                  </a:cxn>
                  <a:cxn ang="0">
                    <a:pos x="2" y="106"/>
                  </a:cxn>
                  <a:cxn ang="0">
                    <a:pos x="0" y="120"/>
                  </a:cxn>
                  <a:cxn ang="0">
                    <a:pos x="0" y="130"/>
                  </a:cxn>
                  <a:cxn ang="0">
                    <a:pos x="7" y="132"/>
                  </a:cxn>
                  <a:cxn ang="0">
                    <a:pos x="21" y="123"/>
                  </a:cxn>
                  <a:cxn ang="0">
                    <a:pos x="21" y="123"/>
                  </a:cxn>
                  <a:cxn ang="0">
                    <a:pos x="21" y="123"/>
                  </a:cxn>
                  <a:cxn ang="0">
                    <a:pos x="28" y="120"/>
                  </a:cxn>
                  <a:cxn ang="0">
                    <a:pos x="54" y="120"/>
                  </a:cxn>
                  <a:cxn ang="0">
                    <a:pos x="61" y="104"/>
                  </a:cxn>
                  <a:cxn ang="0">
                    <a:pos x="73" y="94"/>
                  </a:cxn>
                  <a:cxn ang="0">
                    <a:pos x="106" y="92"/>
                  </a:cxn>
                  <a:cxn ang="0">
                    <a:pos x="108" y="92"/>
                  </a:cxn>
                  <a:cxn ang="0">
                    <a:pos x="132" y="59"/>
                  </a:cxn>
                  <a:cxn ang="0">
                    <a:pos x="132" y="40"/>
                  </a:cxn>
                  <a:cxn ang="0">
                    <a:pos x="118" y="23"/>
                  </a:cxn>
                  <a:cxn ang="0">
                    <a:pos x="118" y="12"/>
                  </a:cxn>
                  <a:cxn ang="0">
                    <a:pos x="106" y="0"/>
                  </a:cxn>
                  <a:cxn ang="0">
                    <a:pos x="104" y="2"/>
                  </a:cxn>
                  <a:cxn ang="0">
                    <a:pos x="94" y="12"/>
                  </a:cxn>
                </a:cxnLst>
                <a:rect l="0" t="0" r="r" b="b"/>
                <a:pathLst>
                  <a:path w="132" h="132">
                    <a:moveTo>
                      <a:pt x="94" y="12"/>
                    </a:moveTo>
                    <a:lnTo>
                      <a:pt x="80" y="9"/>
                    </a:lnTo>
                    <a:lnTo>
                      <a:pt x="61" y="19"/>
                    </a:lnTo>
                    <a:lnTo>
                      <a:pt x="52" y="12"/>
                    </a:lnTo>
                    <a:lnTo>
                      <a:pt x="28" y="19"/>
                    </a:lnTo>
                    <a:lnTo>
                      <a:pt x="28" y="40"/>
                    </a:lnTo>
                    <a:lnTo>
                      <a:pt x="42" y="45"/>
                    </a:lnTo>
                    <a:lnTo>
                      <a:pt x="45" y="52"/>
                    </a:lnTo>
                    <a:lnTo>
                      <a:pt x="26" y="73"/>
                    </a:lnTo>
                    <a:lnTo>
                      <a:pt x="21" y="71"/>
                    </a:lnTo>
                    <a:lnTo>
                      <a:pt x="19" y="71"/>
                    </a:lnTo>
                    <a:lnTo>
                      <a:pt x="9" y="75"/>
                    </a:lnTo>
                    <a:lnTo>
                      <a:pt x="9" y="78"/>
                    </a:lnTo>
                    <a:lnTo>
                      <a:pt x="2" y="101"/>
                    </a:lnTo>
                    <a:lnTo>
                      <a:pt x="9" y="101"/>
                    </a:lnTo>
                    <a:lnTo>
                      <a:pt x="2" y="106"/>
                    </a:lnTo>
                    <a:lnTo>
                      <a:pt x="0" y="120"/>
                    </a:lnTo>
                    <a:lnTo>
                      <a:pt x="0" y="130"/>
                    </a:lnTo>
                    <a:lnTo>
                      <a:pt x="7" y="132"/>
                    </a:lnTo>
                    <a:lnTo>
                      <a:pt x="21" y="123"/>
                    </a:lnTo>
                    <a:lnTo>
                      <a:pt x="21" y="123"/>
                    </a:lnTo>
                    <a:lnTo>
                      <a:pt x="21" y="123"/>
                    </a:lnTo>
                    <a:lnTo>
                      <a:pt x="28" y="120"/>
                    </a:lnTo>
                    <a:lnTo>
                      <a:pt x="54" y="120"/>
                    </a:lnTo>
                    <a:lnTo>
                      <a:pt x="61" y="104"/>
                    </a:lnTo>
                    <a:lnTo>
                      <a:pt x="73" y="94"/>
                    </a:lnTo>
                    <a:lnTo>
                      <a:pt x="106" y="92"/>
                    </a:lnTo>
                    <a:lnTo>
                      <a:pt x="108" y="92"/>
                    </a:lnTo>
                    <a:lnTo>
                      <a:pt x="132" y="59"/>
                    </a:lnTo>
                    <a:lnTo>
                      <a:pt x="132" y="40"/>
                    </a:lnTo>
                    <a:lnTo>
                      <a:pt x="118" y="23"/>
                    </a:lnTo>
                    <a:lnTo>
                      <a:pt x="118" y="12"/>
                    </a:lnTo>
                    <a:lnTo>
                      <a:pt x="106" y="0"/>
                    </a:lnTo>
                    <a:lnTo>
                      <a:pt x="104" y="2"/>
                    </a:lnTo>
                    <a:lnTo>
                      <a:pt x="94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5" name="Freeform 190"/>
              <p:cNvSpPr>
                <a:spLocks/>
              </p:cNvSpPr>
              <p:nvPr/>
            </p:nvSpPr>
            <p:spPr bwMode="auto">
              <a:xfrm>
                <a:off x="3960812" y="5594351"/>
                <a:ext cx="120650" cy="300038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12" y="7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9" y="28"/>
                  </a:cxn>
                  <a:cxn ang="0">
                    <a:pos x="19" y="28"/>
                  </a:cxn>
                  <a:cxn ang="0">
                    <a:pos x="19" y="28"/>
                  </a:cxn>
                  <a:cxn ang="0">
                    <a:pos x="10" y="35"/>
                  </a:cxn>
                  <a:cxn ang="0">
                    <a:pos x="12" y="76"/>
                  </a:cxn>
                  <a:cxn ang="0">
                    <a:pos x="12" y="76"/>
                  </a:cxn>
                  <a:cxn ang="0">
                    <a:pos x="12" y="78"/>
                  </a:cxn>
                  <a:cxn ang="0">
                    <a:pos x="3" y="80"/>
                  </a:cxn>
                  <a:cxn ang="0">
                    <a:pos x="0" y="104"/>
                  </a:cxn>
                  <a:cxn ang="0">
                    <a:pos x="7" y="113"/>
                  </a:cxn>
                  <a:cxn ang="0">
                    <a:pos x="10" y="116"/>
                  </a:cxn>
                  <a:cxn ang="0">
                    <a:pos x="19" y="125"/>
                  </a:cxn>
                  <a:cxn ang="0">
                    <a:pos x="21" y="125"/>
                  </a:cxn>
                  <a:cxn ang="0">
                    <a:pos x="36" y="118"/>
                  </a:cxn>
                  <a:cxn ang="0">
                    <a:pos x="38" y="123"/>
                  </a:cxn>
                  <a:cxn ang="0">
                    <a:pos x="43" y="142"/>
                  </a:cxn>
                  <a:cxn ang="0">
                    <a:pos x="33" y="156"/>
                  </a:cxn>
                  <a:cxn ang="0">
                    <a:pos x="59" y="189"/>
                  </a:cxn>
                  <a:cxn ang="0">
                    <a:pos x="59" y="189"/>
                  </a:cxn>
                  <a:cxn ang="0">
                    <a:pos x="55" y="172"/>
                  </a:cxn>
                  <a:cxn ang="0">
                    <a:pos x="71" y="161"/>
                  </a:cxn>
                  <a:cxn ang="0">
                    <a:pos x="76" y="125"/>
                  </a:cxn>
                  <a:cxn ang="0">
                    <a:pos x="76" y="125"/>
                  </a:cxn>
                  <a:cxn ang="0">
                    <a:pos x="62" y="111"/>
                  </a:cxn>
                  <a:cxn ang="0">
                    <a:pos x="50" y="99"/>
                  </a:cxn>
                  <a:cxn ang="0">
                    <a:pos x="59" y="118"/>
                  </a:cxn>
                  <a:cxn ang="0">
                    <a:pos x="36" y="94"/>
                  </a:cxn>
                  <a:cxn ang="0">
                    <a:pos x="29" y="71"/>
                  </a:cxn>
                  <a:cxn ang="0">
                    <a:pos x="36" y="5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12" y="7"/>
                  </a:cxn>
                </a:cxnLst>
                <a:rect l="0" t="0" r="r" b="b"/>
                <a:pathLst>
                  <a:path w="76" h="189">
                    <a:moveTo>
                      <a:pt x="12" y="7"/>
                    </a:moveTo>
                    <a:lnTo>
                      <a:pt x="12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0" y="35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12" y="78"/>
                    </a:lnTo>
                    <a:lnTo>
                      <a:pt x="3" y="80"/>
                    </a:lnTo>
                    <a:lnTo>
                      <a:pt x="0" y="104"/>
                    </a:lnTo>
                    <a:lnTo>
                      <a:pt x="7" y="113"/>
                    </a:lnTo>
                    <a:lnTo>
                      <a:pt x="10" y="116"/>
                    </a:lnTo>
                    <a:lnTo>
                      <a:pt x="19" y="125"/>
                    </a:lnTo>
                    <a:lnTo>
                      <a:pt x="21" y="125"/>
                    </a:lnTo>
                    <a:lnTo>
                      <a:pt x="36" y="118"/>
                    </a:lnTo>
                    <a:lnTo>
                      <a:pt x="38" y="123"/>
                    </a:lnTo>
                    <a:lnTo>
                      <a:pt x="43" y="142"/>
                    </a:lnTo>
                    <a:lnTo>
                      <a:pt x="33" y="156"/>
                    </a:lnTo>
                    <a:lnTo>
                      <a:pt x="59" y="189"/>
                    </a:lnTo>
                    <a:lnTo>
                      <a:pt x="59" y="189"/>
                    </a:lnTo>
                    <a:lnTo>
                      <a:pt x="55" y="172"/>
                    </a:lnTo>
                    <a:lnTo>
                      <a:pt x="71" y="161"/>
                    </a:lnTo>
                    <a:lnTo>
                      <a:pt x="76" y="125"/>
                    </a:lnTo>
                    <a:lnTo>
                      <a:pt x="76" y="125"/>
                    </a:lnTo>
                    <a:lnTo>
                      <a:pt x="62" y="111"/>
                    </a:lnTo>
                    <a:lnTo>
                      <a:pt x="50" y="99"/>
                    </a:lnTo>
                    <a:lnTo>
                      <a:pt x="59" y="118"/>
                    </a:lnTo>
                    <a:lnTo>
                      <a:pt x="36" y="94"/>
                    </a:lnTo>
                    <a:lnTo>
                      <a:pt x="29" y="71"/>
                    </a:lnTo>
                    <a:lnTo>
                      <a:pt x="36" y="5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6" name="Freeform 191"/>
              <p:cNvSpPr>
                <a:spLocks/>
              </p:cNvSpPr>
              <p:nvPr/>
            </p:nvSpPr>
            <p:spPr bwMode="auto">
              <a:xfrm>
                <a:off x="4340225" y="4814888"/>
                <a:ext cx="236537" cy="119063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19" y="47"/>
                  </a:cxn>
                  <a:cxn ang="0">
                    <a:pos x="31" y="54"/>
                  </a:cxn>
                  <a:cxn ang="0">
                    <a:pos x="104" y="75"/>
                  </a:cxn>
                  <a:cxn ang="0">
                    <a:pos x="125" y="75"/>
                  </a:cxn>
                  <a:cxn ang="0">
                    <a:pos x="132" y="66"/>
                  </a:cxn>
                  <a:cxn ang="0">
                    <a:pos x="149" y="40"/>
                  </a:cxn>
                  <a:cxn ang="0">
                    <a:pos x="149" y="2"/>
                  </a:cxn>
                  <a:cxn ang="0">
                    <a:pos x="113" y="4"/>
                  </a:cxn>
                  <a:cxn ang="0">
                    <a:pos x="87" y="16"/>
                  </a:cxn>
                  <a:cxn ang="0">
                    <a:pos x="73" y="11"/>
                  </a:cxn>
                  <a:cxn ang="0">
                    <a:pos x="54" y="21"/>
                  </a:cxn>
                  <a:cxn ang="0">
                    <a:pos x="38" y="21"/>
                  </a:cxn>
                  <a:cxn ang="0">
                    <a:pos x="12" y="0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0" y="16"/>
                  </a:cxn>
                </a:cxnLst>
                <a:rect l="0" t="0" r="r" b="b"/>
                <a:pathLst>
                  <a:path w="149" h="75">
                    <a:moveTo>
                      <a:pt x="0" y="16"/>
                    </a:moveTo>
                    <a:lnTo>
                      <a:pt x="19" y="47"/>
                    </a:lnTo>
                    <a:lnTo>
                      <a:pt x="31" y="54"/>
                    </a:lnTo>
                    <a:lnTo>
                      <a:pt x="104" y="75"/>
                    </a:lnTo>
                    <a:lnTo>
                      <a:pt x="125" y="75"/>
                    </a:lnTo>
                    <a:lnTo>
                      <a:pt x="132" y="66"/>
                    </a:lnTo>
                    <a:lnTo>
                      <a:pt x="149" y="40"/>
                    </a:lnTo>
                    <a:lnTo>
                      <a:pt x="149" y="2"/>
                    </a:lnTo>
                    <a:lnTo>
                      <a:pt x="113" y="4"/>
                    </a:lnTo>
                    <a:lnTo>
                      <a:pt x="87" y="16"/>
                    </a:lnTo>
                    <a:lnTo>
                      <a:pt x="73" y="11"/>
                    </a:lnTo>
                    <a:lnTo>
                      <a:pt x="54" y="21"/>
                    </a:lnTo>
                    <a:lnTo>
                      <a:pt x="38" y="21"/>
                    </a:lnTo>
                    <a:lnTo>
                      <a:pt x="12" y="0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7" name="Freeform 192"/>
              <p:cNvSpPr>
                <a:spLocks/>
              </p:cNvSpPr>
              <p:nvPr/>
            </p:nvSpPr>
            <p:spPr bwMode="auto">
              <a:xfrm>
                <a:off x="4711700" y="3505201"/>
                <a:ext cx="539750" cy="346075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14" y="21"/>
                  </a:cxn>
                  <a:cxn ang="0">
                    <a:pos x="26" y="19"/>
                  </a:cxn>
                  <a:cxn ang="0">
                    <a:pos x="40" y="38"/>
                  </a:cxn>
                  <a:cxn ang="0">
                    <a:pos x="45" y="57"/>
                  </a:cxn>
                  <a:cxn ang="0">
                    <a:pos x="12" y="52"/>
                  </a:cxn>
                  <a:cxn ang="0">
                    <a:pos x="28" y="81"/>
                  </a:cxn>
                  <a:cxn ang="0">
                    <a:pos x="38" y="114"/>
                  </a:cxn>
                  <a:cxn ang="0">
                    <a:pos x="35" y="154"/>
                  </a:cxn>
                  <a:cxn ang="0">
                    <a:pos x="73" y="135"/>
                  </a:cxn>
                  <a:cxn ang="0">
                    <a:pos x="116" y="135"/>
                  </a:cxn>
                  <a:cxn ang="0">
                    <a:pos x="118" y="140"/>
                  </a:cxn>
                  <a:cxn ang="0">
                    <a:pos x="184" y="163"/>
                  </a:cxn>
                  <a:cxn ang="0">
                    <a:pos x="212" y="177"/>
                  </a:cxn>
                  <a:cxn ang="0">
                    <a:pos x="212" y="201"/>
                  </a:cxn>
                  <a:cxn ang="0">
                    <a:pos x="231" y="208"/>
                  </a:cxn>
                  <a:cxn ang="0">
                    <a:pos x="253" y="210"/>
                  </a:cxn>
                  <a:cxn ang="0">
                    <a:pos x="262" y="196"/>
                  </a:cxn>
                  <a:cxn ang="0">
                    <a:pos x="283" y="187"/>
                  </a:cxn>
                  <a:cxn ang="0">
                    <a:pos x="297" y="163"/>
                  </a:cxn>
                  <a:cxn ang="0">
                    <a:pos x="312" y="158"/>
                  </a:cxn>
                  <a:cxn ang="0">
                    <a:pos x="319" y="151"/>
                  </a:cxn>
                  <a:cxn ang="0">
                    <a:pos x="335" y="154"/>
                  </a:cxn>
                  <a:cxn ang="0">
                    <a:pos x="340" y="135"/>
                  </a:cxn>
                  <a:cxn ang="0">
                    <a:pos x="288" y="109"/>
                  </a:cxn>
                  <a:cxn ang="0">
                    <a:pos x="241" y="81"/>
                  </a:cxn>
                  <a:cxn ang="0">
                    <a:pos x="184" y="38"/>
                  </a:cxn>
                  <a:cxn ang="0">
                    <a:pos x="167" y="12"/>
                  </a:cxn>
                  <a:cxn ang="0">
                    <a:pos x="123" y="19"/>
                  </a:cxn>
                  <a:cxn ang="0">
                    <a:pos x="130" y="33"/>
                  </a:cxn>
                  <a:cxn ang="0">
                    <a:pos x="111" y="26"/>
                  </a:cxn>
                  <a:cxn ang="0">
                    <a:pos x="111" y="29"/>
                  </a:cxn>
                  <a:cxn ang="0">
                    <a:pos x="108" y="45"/>
                  </a:cxn>
                  <a:cxn ang="0">
                    <a:pos x="85" y="43"/>
                  </a:cxn>
                  <a:cxn ang="0">
                    <a:pos x="73" y="45"/>
                  </a:cxn>
                  <a:cxn ang="0">
                    <a:pos x="40" y="12"/>
                  </a:cxn>
                  <a:cxn ang="0">
                    <a:pos x="0" y="29"/>
                  </a:cxn>
                  <a:cxn ang="0">
                    <a:pos x="0" y="29"/>
                  </a:cxn>
                </a:cxnLst>
                <a:rect l="0" t="0" r="r" b="b"/>
                <a:pathLst>
                  <a:path w="340" h="218">
                    <a:moveTo>
                      <a:pt x="0" y="29"/>
                    </a:moveTo>
                    <a:lnTo>
                      <a:pt x="0" y="31"/>
                    </a:lnTo>
                    <a:lnTo>
                      <a:pt x="9" y="38"/>
                    </a:lnTo>
                    <a:lnTo>
                      <a:pt x="14" y="21"/>
                    </a:lnTo>
                    <a:lnTo>
                      <a:pt x="16" y="19"/>
                    </a:lnTo>
                    <a:lnTo>
                      <a:pt x="26" y="19"/>
                    </a:lnTo>
                    <a:lnTo>
                      <a:pt x="35" y="19"/>
                    </a:lnTo>
                    <a:lnTo>
                      <a:pt x="40" y="38"/>
                    </a:lnTo>
                    <a:lnTo>
                      <a:pt x="54" y="47"/>
                    </a:lnTo>
                    <a:lnTo>
                      <a:pt x="45" y="57"/>
                    </a:lnTo>
                    <a:lnTo>
                      <a:pt x="30" y="62"/>
                    </a:lnTo>
                    <a:lnTo>
                      <a:pt x="12" y="52"/>
                    </a:lnTo>
                    <a:lnTo>
                      <a:pt x="4" y="76"/>
                    </a:lnTo>
                    <a:lnTo>
                      <a:pt x="28" y="81"/>
                    </a:lnTo>
                    <a:lnTo>
                      <a:pt x="28" y="99"/>
                    </a:lnTo>
                    <a:lnTo>
                      <a:pt x="38" y="114"/>
                    </a:lnTo>
                    <a:lnTo>
                      <a:pt x="35" y="123"/>
                    </a:lnTo>
                    <a:lnTo>
                      <a:pt x="35" y="154"/>
                    </a:lnTo>
                    <a:lnTo>
                      <a:pt x="56" y="151"/>
                    </a:lnTo>
                    <a:lnTo>
                      <a:pt x="73" y="135"/>
                    </a:lnTo>
                    <a:lnTo>
                      <a:pt x="113" y="130"/>
                    </a:lnTo>
                    <a:lnTo>
                      <a:pt x="116" y="135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51" y="144"/>
                    </a:lnTo>
                    <a:lnTo>
                      <a:pt x="184" y="163"/>
                    </a:lnTo>
                    <a:lnTo>
                      <a:pt x="191" y="173"/>
                    </a:lnTo>
                    <a:lnTo>
                      <a:pt x="212" y="177"/>
                    </a:lnTo>
                    <a:lnTo>
                      <a:pt x="212" y="182"/>
                    </a:lnTo>
                    <a:lnTo>
                      <a:pt x="212" y="201"/>
                    </a:lnTo>
                    <a:lnTo>
                      <a:pt x="212" y="203"/>
                    </a:lnTo>
                    <a:lnTo>
                      <a:pt x="231" y="208"/>
                    </a:lnTo>
                    <a:lnTo>
                      <a:pt x="238" y="218"/>
                    </a:lnTo>
                    <a:lnTo>
                      <a:pt x="253" y="210"/>
                    </a:lnTo>
                    <a:lnTo>
                      <a:pt x="257" y="199"/>
                    </a:lnTo>
                    <a:lnTo>
                      <a:pt x="262" y="196"/>
                    </a:lnTo>
                    <a:lnTo>
                      <a:pt x="262" y="196"/>
                    </a:lnTo>
                    <a:lnTo>
                      <a:pt x="283" y="187"/>
                    </a:lnTo>
                    <a:lnTo>
                      <a:pt x="293" y="163"/>
                    </a:lnTo>
                    <a:lnTo>
                      <a:pt x="297" y="163"/>
                    </a:lnTo>
                    <a:lnTo>
                      <a:pt x="297" y="161"/>
                    </a:lnTo>
                    <a:lnTo>
                      <a:pt x="312" y="158"/>
                    </a:lnTo>
                    <a:lnTo>
                      <a:pt x="316" y="151"/>
                    </a:lnTo>
                    <a:lnTo>
                      <a:pt x="319" y="151"/>
                    </a:lnTo>
                    <a:lnTo>
                      <a:pt x="321" y="149"/>
                    </a:lnTo>
                    <a:lnTo>
                      <a:pt x="335" y="154"/>
                    </a:lnTo>
                    <a:lnTo>
                      <a:pt x="340" y="154"/>
                    </a:lnTo>
                    <a:lnTo>
                      <a:pt x="340" y="135"/>
                    </a:lnTo>
                    <a:lnTo>
                      <a:pt x="316" y="130"/>
                    </a:lnTo>
                    <a:lnTo>
                      <a:pt x="288" y="109"/>
                    </a:lnTo>
                    <a:lnTo>
                      <a:pt x="283" y="109"/>
                    </a:lnTo>
                    <a:lnTo>
                      <a:pt x="241" y="81"/>
                    </a:lnTo>
                    <a:lnTo>
                      <a:pt x="231" y="52"/>
                    </a:lnTo>
                    <a:lnTo>
                      <a:pt x="184" y="38"/>
                    </a:lnTo>
                    <a:lnTo>
                      <a:pt x="179" y="12"/>
                    </a:lnTo>
                    <a:lnTo>
                      <a:pt x="167" y="12"/>
                    </a:lnTo>
                    <a:lnTo>
                      <a:pt x="149" y="0"/>
                    </a:lnTo>
                    <a:lnTo>
                      <a:pt x="123" y="19"/>
                    </a:lnTo>
                    <a:lnTo>
                      <a:pt x="125" y="21"/>
                    </a:lnTo>
                    <a:lnTo>
                      <a:pt x="130" y="33"/>
                    </a:lnTo>
                    <a:lnTo>
                      <a:pt x="118" y="36"/>
                    </a:lnTo>
                    <a:lnTo>
                      <a:pt x="111" y="26"/>
                    </a:lnTo>
                    <a:lnTo>
                      <a:pt x="111" y="26"/>
                    </a:lnTo>
                    <a:lnTo>
                      <a:pt x="111" y="29"/>
                    </a:lnTo>
                    <a:lnTo>
                      <a:pt x="111" y="45"/>
                    </a:lnTo>
                    <a:lnTo>
                      <a:pt x="108" y="45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82" y="43"/>
                    </a:lnTo>
                    <a:lnTo>
                      <a:pt x="73" y="45"/>
                    </a:lnTo>
                    <a:lnTo>
                      <a:pt x="59" y="26"/>
                    </a:lnTo>
                    <a:lnTo>
                      <a:pt x="40" y="12"/>
                    </a:lnTo>
                    <a:lnTo>
                      <a:pt x="12" y="19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8" name="Freeform 193"/>
              <p:cNvSpPr>
                <a:spLocks/>
              </p:cNvSpPr>
              <p:nvPr/>
            </p:nvSpPr>
            <p:spPr bwMode="auto">
              <a:xfrm>
                <a:off x="3556000" y="5549901"/>
                <a:ext cx="434975" cy="382588"/>
              </a:xfrm>
              <a:custGeom>
                <a:avLst/>
                <a:gdLst/>
                <a:ahLst/>
                <a:cxnLst>
                  <a:cxn ang="0">
                    <a:pos x="52" y="229"/>
                  </a:cxn>
                  <a:cxn ang="0">
                    <a:pos x="76" y="236"/>
                  </a:cxn>
                  <a:cxn ang="0">
                    <a:pos x="76" y="238"/>
                  </a:cxn>
                  <a:cxn ang="0">
                    <a:pos x="76" y="236"/>
                  </a:cxn>
                  <a:cxn ang="0">
                    <a:pos x="121" y="238"/>
                  </a:cxn>
                  <a:cxn ang="0">
                    <a:pos x="132" y="224"/>
                  </a:cxn>
                  <a:cxn ang="0">
                    <a:pos x="147" y="212"/>
                  </a:cxn>
                  <a:cxn ang="0">
                    <a:pos x="161" y="203"/>
                  </a:cxn>
                  <a:cxn ang="0">
                    <a:pos x="163" y="193"/>
                  </a:cxn>
                  <a:cxn ang="0">
                    <a:pos x="187" y="179"/>
                  </a:cxn>
                  <a:cxn ang="0">
                    <a:pos x="194" y="167"/>
                  </a:cxn>
                  <a:cxn ang="0">
                    <a:pos x="255" y="134"/>
                  </a:cxn>
                  <a:cxn ang="0">
                    <a:pos x="258" y="108"/>
                  </a:cxn>
                  <a:cxn ang="0">
                    <a:pos x="267" y="104"/>
                  </a:cxn>
                  <a:cxn ang="0">
                    <a:pos x="265" y="63"/>
                  </a:cxn>
                  <a:cxn ang="0">
                    <a:pos x="274" y="56"/>
                  </a:cxn>
                  <a:cxn ang="0">
                    <a:pos x="255" y="28"/>
                  </a:cxn>
                  <a:cxn ang="0">
                    <a:pos x="243" y="26"/>
                  </a:cxn>
                  <a:cxn ang="0">
                    <a:pos x="215" y="9"/>
                  </a:cxn>
                  <a:cxn ang="0">
                    <a:pos x="213" y="16"/>
                  </a:cxn>
                  <a:cxn ang="0">
                    <a:pos x="196" y="0"/>
                  </a:cxn>
                  <a:cxn ang="0">
                    <a:pos x="168" y="9"/>
                  </a:cxn>
                  <a:cxn ang="0">
                    <a:pos x="154" y="28"/>
                  </a:cxn>
                  <a:cxn ang="0">
                    <a:pos x="151" y="80"/>
                  </a:cxn>
                  <a:cxn ang="0">
                    <a:pos x="184" y="96"/>
                  </a:cxn>
                  <a:cxn ang="0">
                    <a:pos x="182" y="127"/>
                  </a:cxn>
                  <a:cxn ang="0">
                    <a:pos x="151" y="101"/>
                  </a:cxn>
                  <a:cxn ang="0">
                    <a:pos x="123" y="82"/>
                  </a:cxn>
                  <a:cxn ang="0">
                    <a:pos x="80" y="82"/>
                  </a:cxn>
                  <a:cxn ang="0">
                    <a:pos x="54" y="78"/>
                  </a:cxn>
                  <a:cxn ang="0">
                    <a:pos x="45" y="73"/>
                  </a:cxn>
                  <a:cxn ang="0">
                    <a:pos x="45" y="118"/>
                  </a:cxn>
                  <a:cxn ang="0">
                    <a:pos x="0" y="193"/>
                  </a:cxn>
                  <a:cxn ang="0">
                    <a:pos x="2" y="208"/>
                  </a:cxn>
                  <a:cxn ang="0">
                    <a:pos x="33" y="236"/>
                  </a:cxn>
                  <a:cxn ang="0">
                    <a:pos x="50" y="229"/>
                  </a:cxn>
                </a:cxnLst>
                <a:rect l="0" t="0" r="r" b="b"/>
                <a:pathLst>
                  <a:path w="274" h="241">
                    <a:moveTo>
                      <a:pt x="50" y="229"/>
                    </a:moveTo>
                    <a:lnTo>
                      <a:pt x="52" y="229"/>
                    </a:lnTo>
                    <a:lnTo>
                      <a:pt x="71" y="236"/>
                    </a:lnTo>
                    <a:lnTo>
                      <a:pt x="76" y="236"/>
                    </a:lnTo>
                    <a:lnTo>
                      <a:pt x="76" y="238"/>
                    </a:lnTo>
                    <a:lnTo>
                      <a:pt x="76" y="238"/>
                    </a:lnTo>
                    <a:lnTo>
                      <a:pt x="78" y="238"/>
                    </a:lnTo>
                    <a:lnTo>
                      <a:pt x="76" y="236"/>
                    </a:lnTo>
                    <a:lnTo>
                      <a:pt x="111" y="241"/>
                    </a:lnTo>
                    <a:lnTo>
                      <a:pt x="121" y="238"/>
                    </a:lnTo>
                    <a:lnTo>
                      <a:pt x="125" y="231"/>
                    </a:lnTo>
                    <a:lnTo>
                      <a:pt x="132" y="224"/>
                    </a:lnTo>
                    <a:lnTo>
                      <a:pt x="139" y="219"/>
                    </a:lnTo>
                    <a:lnTo>
                      <a:pt x="147" y="212"/>
                    </a:lnTo>
                    <a:lnTo>
                      <a:pt x="147" y="210"/>
                    </a:lnTo>
                    <a:lnTo>
                      <a:pt x="161" y="203"/>
                    </a:lnTo>
                    <a:lnTo>
                      <a:pt x="163" y="193"/>
                    </a:lnTo>
                    <a:lnTo>
                      <a:pt x="163" y="193"/>
                    </a:lnTo>
                    <a:lnTo>
                      <a:pt x="165" y="191"/>
                    </a:lnTo>
                    <a:lnTo>
                      <a:pt x="187" y="179"/>
                    </a:lnTo>
                    <a:lnTo>
                      <a:pt x="196" y="179"/>
                    </a:lnTo>
                    <a:lnTo>
                      <a:pt x="194" y="167"/>
                    </a:lnTo>
                    <a:lnTo>
                      <a:pt x="262" y="144"/>
                    </a:lnTo>
                    <a:lnTo>
                      <a:pt x="255" y="134"/>
                    </a:lnTo>
                    <a:lnTo>
                      <a:pt x="255" y="132"/>
                    </a:lnTo>
                    <a:lnTo>
                      <a:pt x="258" y="108"/>
                    </a:lnTo>
                    <a:lnTo>
                      <a:pt x="267" y="106"/>
                    </a:lnTo>
                    <a:lnTo>
                      <a:pt x="267" y="104"/>
                    </a:lnTo>
                    <a:lnTo>
                      <a:pt x="265" y="63"/>
                    </a:lnTo>
                    <a:lnTo>
                      <a:pt x="265" y="63"/>
                    </a:lnTo>
                    <a:lnTo>
                      <a:pt x="274" y="56"/>
                    </a:lnTo>
                    <a:lnTo>
                      <a:pt x="274" y="56"/>
                    </a:lnTo>
                    <a:lnTo>
                      <a:pt x="255" y="28"/>
                    </a:lnTo>
                    <a:lnTo>
                      <a:pt x="255" y="28"/>
                    </a:lnTo>
                    <a:lnTo>
                      <a:pt x="255" y="28"/>
                    </a:lnTo>
                    <a:lnTo>
                      <a:pt x="243" y="26"/>
                    </a:lnTo>
                    <a:lnTo>
                      <a:pt x="234" y="21"/>
                    </a:lnTo>
                    <a:lnTo>
                      <a:pt x="215" y="9"/>
                    </a:lnTo>
                    <a:lnTo>
                      <a:pt x="215" y="9"/>
                    </a:lnTo>
                    <a:lnTo>
                      <a:pt x="213" y="16"/>
                    </a:lnTo>
                    <a:lnTo>
                      <a:pt x="199" y="0"/>
                    </a:lnTo>
                    <a:lnTo>
                      <a:pt x="196" y="0"/>
                    </a:lnTo>
                    <a:lnTo>
                      <a:pt x="163" y="7"/>
                    </a:lnTo>
                    <a:lnTo>
                      <a:pt x="168" y="9"/>
                    </a:lnTo>
                    <a:lnTo>
                      <a:pt x="168" y="9"/>
                    </a:lnTo>
                    <a:lnTo>
                      <a:pt x="154" y="28"/>
                    </a:lnTo>
                    <a:lnTo>
                      <a:pt x="156" y="37"/>
                    </a:lnTo>
                    <a:lnTo>
                      <a:pt x="151" y="80"/>
                    </a:lnTo>
                    <a:lnTo>
                      <a:pt x="165" y="101"/>
                    </a:lnTo>
                    <a:lnTo>
                      <a:pt x="184" y="96"/>
                    </a:lnTo>
                    <a:lnTo>
                      <a:pt x="184" y="127"/>
                    </a:lnTo>
                    <a:lnTo>
                      <a:pt x="182" y="127"/>
                    </a:lnTo>
                    <a:lnTo>
                      <a:pt x="168" y="127"/>
                    </a:lnTo>
                    <a:lnTo>
                      <a:pt x="151" y="101"/>
                    </a:lnTo>
                    <a:lnTo>
                      <a:pt x="132" y="99"/>
                    </a:lnTo>
                    <a:lnTo>
                      <a:pt x="123" y="82"/>
                    </a:lnTo>
                    <a:lnTo>
                      <a:pt x="111" y="92"/>
                    </a:lnTo>
                    <a:lnTo>
                      <a:pt x="80" y="82"/>
                    </a:lnTo>
                    <a:lnTo>
                      <a:pt x="76" y="73"/>
                    </a:lnTo>
                    <a:lnTo>
                      <a:pt x="54" y="78"/>
                    </a:lnTo>
                    <a:lnTo>
                      <a:pt x="45" y="63"/>
                    </a:lnTo>
                    <a:lnTo>
                      <a:pt x="45" y="73"/>
                    </a:lnTo>
                    <a:lnTo>
                      <a:pt x="45" y="118"/>
                    </a:lnTo>
                    <a:lnTo>
                      <a:pt x="45" y="118"/>
                    </a:lnTo>
                    <a:lnTo>
                      <a:pt x="0" y="118"/>
                    </a:lnTo>
                    <a:lnTo>
                      <a:pt x="0" y="193"/>
                    </a:lnTo>
                    <a:lnTo>
                      <a:pt x="0" y="198"/>
                    </a:lnTo>
                    <a:lnTo>
                      <a:pt x="2" y="208"/>
                    </a:lnTo>
                    <a:lnTo>
                      <a:pt x="28" y="231"/>
                    </a:lnTo>
                    <a:lnTo>
                      <a:pt x="33" y="236"/>
                    </a:lnTo>
                    <a:lnTo>
                      <a:pt x="50" y="229"/>
                    </a:lnTo>
                    <a:lnTo>
                      <a:pt x="50" y="22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9" name="Freeform 194"/>
              <p:cNvSpPr>
                <a:spLocks/>
              </p:cNvSpPr>
              <p:nvPr/>
            </p:nvSpPr>
            <p:spPr bwMode="auto">
              <a:xfrm>
                <a:off x="3965575" y="3821113"/>
                <a:ext cx="69850" cy="30163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16" y="16"/>
                  </a:cxn>
                  <a:cxn ang="0">
                    <a:pos x="21" y="19"/>
                  </a:cxn>
                  <a:cxn ang="0">
                    <a:pos x="26" y="19"/>
                  </a:cxn>
                  <a:cxn ang="0">
                    <a:pos x="28" y="19"/>
                  </a:cxn>
                  <a:cxn ang="0">
                    <a:pos x="30" y="19"/>
                  </a:cxn>
                  <a:cxn ang="0">
                    <a:pos x="28" y="11"/>
                  </a:cxn>
                  <a:cxn ang="0">
                    <a:pos x="44" y="0"/>
                  </a:cxn>
                  <a:cxn ang="0">
                    <a:pos x="0" y="16"/>
                  </a:cxn>
                </a:cxnLst>
                <a:rect l="0" t="0" r="r" b="b"/>
                <a:pathLst>
                  <a:path w="44" h="19">
                    <a:moveTo>
                      <a:pt x="0" y="16"/>
                    </a:moveTo>
                    <a:lnTo>
                      <a:pt x="16" y="16"/>
                    </a:lnTo>
                    <a:lnTo>
                      <a:pt x="21" y="19"/>
                    </a:lnTo>
                    <a:lnTo>
                      <a:pt x="26" y="19"/>
                    </a:lnTo>
                    <a:lnTo>
                      <a:pt x="28" y="19"/>
                    </a:lnTo>
                    <a:lnTo>
                      <a:pt x="30" y="19"/>
                    </a:lnTo>
                    <a:lnTo>
                      <a:pt x="28" y="11"/>
                    </a:lnTo>
                    <a:lnTo>
                      <a:pt x="44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0" name="Freeform 195"/>
              <p:cNvSpPr>
                <a:spLocks/>
              </p:cNvSpPr>
              <p:nvPr/>
            </p:nvSpPr>
            <p:spPr bwMode="auto">
              <a:xfrm>
                <a:off x="2071687" y="4179888"/>
                <a:ext cx="457200" cy="500063"/>
              </a:xfrm>
              <a:custGeom>
                <a:avLst/>
                <a:gdLst/>
                <a:ahLst/>
                <a:cxnLst>
                  <a:cxn ang="0">
                    <a:pos x="125" y="307"/>
                  </a:cxn>
                  <a:cxn ang="0">
                    <a:pos x="127" y="293"/>
                  </a:cxn>
                  <a:cxn ang="0">
                    <a:pos x="134" y="293"/>
                  </a:cxn>
                  <a:cxn ang="0">
                    <a:pos x="146" y="305"/>
                  </a:cxn>
                  <a:cxn ang="0">
                    <a:pos x="151" y="296"/>
                  </a:cxn>
                  <a:cxn ang="0">
                    <a:pos x="184" y="296"/>
                  </a:cxn>
                  <a:cxn ang="0">
                    <a:pos x="276" y="296"/>
                  </a:cxn>
                  <a:cxn ang="0">
                    <a:pos x="278" y="274"/>
                  </a:cxn>
                  <a:cxn ang="0">
                    <a:pos x="274" y="272"/>
                  </a:cxn>
                  <a:cxn ang="0">
                    <a:pos x="250" y="62"/>
                  </a:cxn>
                  <a:cxn ang="0">
                    <a:pos x="252" y="62"/>
                  </a:cxn>
                  <a:cxn ang="0">
                    <a:pos x="250" y="57"/>
                  </a:cxn>
                  <a:cxn ang="0">
                    <a:pos x="288" y="57"/>
                  </a:cxn>
                  <a:cxn ang="0">
                    <a:pos x="276" y="48"/>
                  </a:cxn>
                  <a:cxn ang="0">
                    <a:pos x="200" y="0"/>
                  </a:cxn>
                  <a:cxn ang="0">
                    <a:pos x="200" y="36"/>
                  </a:cxn>
                  <a:cxn ang="0">
                    <a:pos x="118" y="36"/>
                  </a:cxn>
                  <a:cxn ang="0">
                    <a:pos x="118" y="100"/>
                  </a:cxn>
                  <a:cxn ang="0">
                    <a:pos x="96" y="111"/>
                  </a:cxn>
                  <a:cxn ang="0">
                    <a:pos x="96" y="152"/>
                  </a:cxn>
                  <a:cxn ang="0">
                    <a:pos x="2" y="152"/>
                  </a:cxn>
                  <a:cxn ang="0">
                    <a:pos x="0" y="168"/>
                  </a:cxn>
                  <a:cxn ang="0">
                    <a:pos x="2" y="156"/>
                  </a:cxn>
                  <a:cxn ang="0">
                    <a:pos x="21" y="180"/>
                  </a:cxn>
                  <a:cxn ang="0">
                    <a:pos x="11" y="199"/>
                  </a:cxn>
                  <a:cxn ang="0">
                    <a:pos x="18" y="213"/>
                  </a:cxn>
                  <a:cxn ang="0">
                    <a:pos x="23" y="239"/>
                  </a:cxn>
                  <a:cxn ang="0">
                    <a:pos x="14" y="270"/>
                  </a:cxn>
                  <a:cxn ang="0">
                    <a:pos x="61" y="267"/>
                  </a:cxn>
                  <a:cxn ang="0">
                    <a:pos x="63" y="270"/>
                  </a:cxn>
                  <a:cxn ang="0">
                    <a:pos x="66" y="270"/>
                  </a:cxn>
                  <a:cxn ang="0">
                    <a:pos x="75" y="279"/>
                  </a:cxn>
                  <a:cxn ang="0">
                    <a:pos x="80" y="279"/>
                  </a:cxn>
                  <a:cxn ang="0">
                    <a:pos x="82" y="282"/>
                  </a:cxn>
                  <a:cxn ang="0">
                    <a:pos x="85" y="282"/>
                  </a:cxn>
                  <a:cxn ang="0">
                    <a:pos x="89" y="293"/>
                  </a:cxn>
                  <a:cxn ang="0">
                    <a:pos x="108" y="310"/>
                  </a:cxn>
                  <a:cxn ang="0">
                    <a:pos x="108" y="310"/>
                  </a:cxn>
                  <a:cxn ang="0">
                    <a:pos x="113" y="315"/>
                  </a:cxn>
                  <a:cxn ang="0">
                    <a:pos x="113" y="315"/>
                  </a:cxn>
                  <a:cxn ang="0">
                    <a:pos x="113" y="312"/>
                  </a:cxn>
                  <a:cxn ang="0">
                    <a:pos x="125" y="307"/>
                  </a:cxn>
                </a:cxnLst>
                <a:rect l="0" t="0" r="r" b="b"/>
                <a:pathLst>
                  <a:path w="288" h="315">
                    <a:moveTo>
                      <a:pt x="125" y="307"/>
                    </a:moveTo>
                    <a:lnTo>
                      <a:pt x="127" y="293"/>
                    </a:lnTo>
                    <a:lnTo>
                      <a:pt x="134" y="293"/>
                    </a:lnTo>
                    <a:lnTo>
                      <a:pt x="146" y="305"/>
                    </a:lnTo>
                    <a:lnTo>
                      <a:pt x="151" y="296"/>
                    </a:lnTo>
                    <a:lnTo>
                      <a:pt x="184" y="296"/>
                    </a:lnTo>
                    <a:lnTo>
                      <a:pt x="276" y="296"/>
                    </a:lnTo>
                    <a:lnTo>
                      <a:pt x="278" y="274"/>
                    </a:lnTo>
                    <a:lnTo>
                      <a:pt x="274" y="272"/>
                    </a:lnTo>
                    <a:lnTo>
                      <a:pt x="250" y="62"/>
                    </a:lnTo>
                    <a:lnTo>
                      <a:pt x="252" y="62"/>
                    </a:lnTo>
                    <a:lnTo>
                      <a:pt x="250" y="57"/>
                    </a:lnTo>
                    <a:lnTo>
                      <a:pt x="288" y="57"/>
                    </a:lnTo>
                    <a:lnTo>
                      <a:pt x="276" y="48"/>
                    </a:lnTo>
                    <a:lnTo>
                      <a:pt x="200" y="0"/>
                    </a:lnTo>
                    <a:lnTo>
                      <a:pt x="200" y="36"/>
                    </a:lnTo>
                    <a:lnTo>
                      <a:pt x="118" y="36"/>
                    </a:lnTo>
                    <a:lnTo>
                      <a:pt x="118" y="100"/>
                    </a:lnTo>
                    <a:lnTo>
                      <a:pt x="96" y="111"/>
                    </a:lnTo>
                    <a:lnTo>
                      <a:pt x="96" y="152"/>
                    </a:lnTo>
                    <a:lnTo>
                      <a:pt x="2" y="152"/>
                    </a:lnTo>
                    <a:lnTo>
                      <a:pt x="0" y="168"/>
                    </a:lnTo>
                    <a:lnTo>
                      <a:pt x="2" y="156"/>
                    </a:lnTo>
                    <a:lnTo>
                      <a:pt x="21" y="180"/>
                    </a:lnTo>
                    <a:lnTo>
                      <a:pt x="11" y="199"/>
                    </a:lnTo>
                    <a:lnTo>
                      <a:pt x="18" y="213"/>
                    </a:lnTo>
                    <a:lnTo>
                      <a:pt x="23" y="239"/>
                    </a:lnTo>
                    <a:lnTo>
                      <a:pt x="14" y="270"/>
                    </a:lnTo>
                    <a:lnTo>
                      <a:pt x="61" y="267"/>
                    </a:lnTo>
                    <a:lnTo>
                      <a:pt x="63" y="270"/>
                    </a:lnTo>
                    <a:lnTo>
                      <a:pt x="66" y="270"/>
                    </a:lnTo>
                    <a:lnTo>
                      <a:pt x="75" y="279"/>
                    </a:lnTo>
                    <a:lnTo>
                      <a:pt x="80" y="279"/>
                    </a:lnTo>
                    <a:lnTo>
                      <a:pt x="82" y="282"/>
                    </a:lnTo>
                    <a:lnTo>
                      <a:pt x="85" y="282"/>
                    </a:lnTo>
                    <a:lnTo>
                      <a:pt x="89" y="293"/>
                    </a:lnTo>
                    <a:lnTo>
                      <a:pt x="108" y="310"/>
                    </a:lnTo>
                    <a:lnTo>
                      <a:pt x="108" y="310"/>
                    </a:lnTo>
                    <a:lnTo>
                      <a:pt x="113" y="315"/>
                    </a:lnTo>
                    <a:lnTo>
                      <a:pt x="113" y="315"/>
                    </a:lnTo>
                    <a:lnTo>
                      <a:pt x="113" y="312"/>
                    </a:lnTo>
                    <a:lnTo>
                      <a:pt x="125" y="30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1" name="Freeform 196"/>
              <p:cNvSpPr>
                <a:spLocks/>
              </p:cNvSpPr>
              <p:nvPr/>
            </p:nvSpPr>
            <p:spPr bwMode="auto">
              <a:xfrm>
                <a:off x="2386012" y="3760788"/>
                <a:ext cx="776287" cy="735013"/>
              </a:xfrm>
              <a:custGeom>
                <a:avLst/>
                <a:gdLst/>
                <a:ahLst/>
                <a:cxnLst>
                  <a:cxn ang="0">
                    <a:pos x="137" y="142"/>
                  </a:cxn>
                  <a:cxn ang="0">
                    <a:pos x="118" y="149"/>
                  </a:cxn>
                  <a:cxn ang="0">
                    <a:pos x="118" y="172"/>
                  </a:cxn>
                  <a:cxn ang="0">
                    <a:pos x="68" y="198"/>
                  </a:cxn>
                  <a:cxn ang="0">
                    <a:pos x="0" y="224"/>
                  </a:cxn>
                  <a:cxn ang="0">
                    <a:pos x="0" y="250"/>
                  </a:cxn>
                  <a:cxn ang="0">
                    <a:pos x="0" y="260"/>
                  </a:cxn>
                  <a:cxn ang="0">
                    <a:pos x="90" y="319"/>
                  </a:cxn>
                  <a:cxn ang="0">
                    <a:pos x="234" y="418"/>
                  </a:cxn>
                  <a:cxn ang="0">
                    <a:pos x="239" y="430"/>
                  </a:cxn>
                  <a:cxn ang="0">
                    <a:pos x="281" y="449"/>
                  </a:cxn>
                  <a:cxn ang="0">
                    <a:pos x="286" y="451"/>
                  </a:cxn>
                  <a:cxn ang="0">
                    <a:pos x="307" y="463"/>
                  </a:cxn>
                  <a:cxn ang="0">
                    <a:pos x="385" y="423"/>
                  </a:cxn>
                  <a:cxn ang="0">
                    <a:pos x="482" y="338"/>
                  </a:cxn>
                  <a:cxn ang="0">
                    <a:pos x="444" y="321"/>
                  </a:cxn>
                  <a:cxn ang="0">
                    <a:pos x="430" y="293"/>
                  </a:cxn>
                  <a:cxn ang="0">
                    <a:pos x="432" y="290"/>
                  </a:cxn>
                  <a:cxn ang="0">
                    <a:pos x="437" y="262"/>
                  </a:cxn>
                  <a:cxn ang="0">
                    <a:pos x="437" y="260"/>
                  </a:cxn>
                  <a:cxn ang="0">
                    <a:pos x="442" y="212"/>
                  </a:cxn>
                  <a:cxn ang="0">
                    <a:pos x="425" y="186"/>
                  </a:cxn>
                  <a:cxn ang="0">
                    <a:pos x="432" y="184"/>
                  </a:cxn>
                  <a:cxn ang="0">
                    <a:pos x="406" y="127"/>
                  </a:cxn>
                  <a:cxn ang="0">
                    <a:pos x="392" y="108"/>
                  </a:cxn>
                  <a:cxn ang="0">
                    <a:pos x="385" y="85"/>
                  </a:cxn>
                  <a:cxn ang="0">
                    <a:pos x="406" y="16"/>
                  </a:cxn>
                  <a:cxn ang="0">
                    <a:pos x="395" y="7"/>
                  </a:cxn>
                  <a:cxn ang="0">
                    <a:pos x="331" y="9"/>
                  </a:cxn>
                  <a:cxn ang="0">
                    <a:pos x="274" y="7"/>
                  </a:cxn>
                  <a:cxn ang="0">
                    <a:pos x="231" y="16"/>
                  </a:cxn>
                  <a:cxn ang="0">
                    <a:pos x="163" y="54"/>
                  </a:cxn>
                  <a:cxn ang="0">
                    <a:pos x="163" y="64"/>
                  </a:cxn>
                  <a:cxn ang="0">
                    <a:pos x="182" y="123"/>
                  </a:cxn>
                  <a:cxn ang="0">
                    <a:pos x="175" y="137"/>
                  </a:cxn>
                </a:cxnLst>
                <a:rect l="0" t="0" r="r" b="b"/>
                <a:pathLst>
                  <a:path w="489" h="463">
                    <a:moveTo>
                      <a:pt x="146" y="132"/>
                    </a:moveTo>
                    <a:lnTo>
                      <a:pt x="137" y="142"/>
                    </a:lnTo>
                    <a:lnTo>
                      <a:pt x="118" y="146"/>
                    </a:lnTo>
                    <a:lnTo>
                      <a:pt x="118" y="149"/>
                    </a:lnTo>
                    <a:lnTo>
                      <a:pt x="118" y="170"/>
                    </a:lnTo>
                    <a:lnTo>
                      <a:pt x="118" y="172"/>
                    </a:lnTo>
                    <a:lnTo>
                      <a:pt x="102" y="177"/>
                    </a:lnTo>
                    <a:lnTo>
                      <a:pt x="68" y="198"/>
                    </a:lnTo>
                    <a:lnTo>
                      <a:pt x="24" y="205"/>
                    </a:lnTo>
                    <a:lnTo>
                      <a:pt x="0" y="224"/>
                    </a:lnTo>
                    <a:lnTo>
                      <a:pt x="0" y="227"/>
                    </a:lnTo>
                    <a:lnTo>
                      <a:pt x="0" y="250"/>
                    </a:lnTo>
                    <a:lnTo>
                      <a:pt x="0" y="255"/>
                    </a:lnTo>
                    <a:lnTo>
                      <a:pt x="0" y="260"/>
                    </a:lnTo>
                    <a:lnTo>
                      <a:pt x="76" y="307"/>
                    </a:lnTo>
                    <a:lnTo>
                      <a:pt x="90" y="319"/>
                    </a:lnTo>
                    <a:lnTo>
                      <a:pt x="234" y="416"/>
                    </a:lnTo>
                    <a:lnTo>
                      <a:pt x="234" y="418"/>
                    </a:lnTo>
                    <a:lnTo>
                      <a:pt x="239" y="420"/>
                    </a:lnTo>
                    <a:lnTo>
                      <a:pt x="239" y="430"/>
                    </a:lnTo>
                    <a:lnTo>
                      <a:pt x="250" y="439"/>
                    </a:lnTo>
                    <a:lnTo>
                      <a:pt x="281" y="449"/>
                    </a:lnTo>
                    <a:lnTo>
                      <a:pt x="281" y="451"/>
                    </a:lnTo>
                    <a:lnTo>
                      <a:pt x="286" y="451"/>
                    </a:lnTo>
                    <a:lnTo>
                      <a:pt x="286" y="463"/>
                    </a:lnTo>
                    <a:lnTo>
                      <a:pt x="307" y="463"/>
                    </a:lnTo>
                    <a:lnTo>
                      <a:pt x="345" y="458"/>
                    </a:lnTo>
                    <a:lnTo>
                      <a:pt x="385" y="423"/>
                    </a:lnTo>
                    <a:lnTo>
                      <a:pt x="489" y="357"/>
                    </a:lnTo>
                    <a:lnTo>
                      <a:pt x="482" y="338"/>
                    </a:lnTo>
                    <a:lnTo>
                      <a:pt x="444" y="326"/>
                    </a:lnTo>
                    <a:lnTo>
                      <a:pt x="444" y="321"/>
                    </a:lnTo>
                    <a:lnTo>
                      <a:pt x="444" y="314"/>
                    </a:lnTo>
                    <a:lnTo>
                      <a:pt x="430" y="293"/>
                    </a:lnTo>
                    <a:lnTo>
                      <a:pt x="432" y="293"/>
                    </a:lnTo>
                    <a:lnTo>
                      <a:pt x="432" y="290"/>
                    </a:lnTo>
                    <a:lnTo>
                      <a:pt x="439" y="281"/>
                    </a:lnTo>
                    <a:lnTo>
                      <a:pt x="437" y="262"/>
                    </a:lnTo>
                    <a:lnTo>
                      <a:pt x="437" y="260"/>
                    </a:lnTo>
                    <a:lnTo>
                      <a:pt x="437" y="260"/>
                    </a:lnTo>
                    <a:lnTo>
                      <a:pt x="444" y="243"/>
                    </a:lnTo>
                    <a:lnTo>
                      <a:pt x="442" y="212"/>
                    </a:lnTo>
                    <a:lnTo>
                      <a:pt x="425" y="189"/>
                    </a:lnTo>
                    <a:lnTo>
                      <a:pt x="425" y="186"/>
                    </a:lnTo>
                    <a:lnTo>
                      <a:pt x="425" y="186"/>
                    </a:lnTo>
                    <a:lnTo>
                      <a:pt x="432" y="184"/>
                    </a:lnTo>
                    <a:lnTo>
                      <a:pt x="423" y="139"/>
                    </a:lnTo>
                    <a:lnTo>
                      <a:pt x="406" y="127"/>
                    </a:lnTo>
                    <a:lnTo>
                      <a:pt x="392" y="108"/>
                    </a:lnTo>
                    <a:lnTo>
                      <a:pt x="392" y="108"/>
                    </a:lnTo>
                    <a:lnTo>
                      <a:pt x="390" y="104"/>
                    </a:lnTo>
                    <a:lnTo>
                      <a:pt x="385" y="85"/>
                    </a:lnTo>
                    <a:lnTo>
                      <a:pt x="399" y="66"/>
                    </a:lnTo>
                    <a:lnTo>
                      <a:pt x="406" y="16"/>
                    </a:lnTo>
                    <a:lnTo>
                      <a:pt x="409" y="5"/>
                    </a:lnTo>
                    <a:lnTo>
                      <a:pt x="395" y="7"/>
                    </a:lnTo>
                    <a:lnTo>
                      <a:pt x="380" y="0"/>
                    </a:lnTo>
                    <a:lnTo>
                      <a:pt x="331" y="9"/>
                    </a:lnTo>
                    <a:lnTo>
                      <a:pt x="319" y="5"/>
                    </a:lnTo>
                    <a:lnTo>
                      <a:pt x="274" y="7"/>
                    </a:lnTo>
                    <a:lnTo>
                      <a:pt x="269" y="14"/>
                    </a:lnTo>
                    <a:lnTo>
                      <a:pt x="231" y="16"/>
                    </a:lnTo>
                    <a:lnTo>
                      <a:pt x="177" y="42"/>
                    </a:lnTo>
                    <a:lnTo>
                      <a:pt x="163" y="54"/>
                    </a:lnTo>
                    <a:lnTo>
                      <a:pt x="154" y="54"/>
                    </a:lnTo>
                    <a:lnTo>
                      <a:pt x="163" y="64"/>
                    </a:lnTo>
                    <a:lnTo>
                      <a:pt x="165" y="104"/>
                    </a:lnTo>
                    <a:lnTo>
                      <a:pt x="182" y="123"/>
                    </a:lnTo>
                    <a:lnTo>
                      <a:pt x="180" y="127"/>
                    </a:lnTo>
                    <a:lnTo>
                      <a:pt x="175" y="137"/>
                    </a:lnTo>
                    <a:lnTo>
                      <a:pt x="146" y="1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2" name="Freeform 197"/>
              <p:cNvSpPr>
                <a:spLocks/>
              </p:cNvSpPr>
              <p:nvPr/>
            </p:nvSpPr>
            <p:spPr bwMode="auto">
              <a:xfrm>
                <a:off x="3514725" y="2833688"/>
                <a:ext cx="220662" cy="131763"/>
              </a:xfrm>
              <a:custGeom>
                <a:avLst/>
                <a:gdLst/>
                <a:ahLst/>
                <a:cxnLst>
                  <a:cxn ang="0">
                    <a:pos x="83" y="83"/>
                  </a:cxn>
                  <a:cxn ang="0">
                    <a:pos x="106" y="71"/>
                  </a:cxn>
                  <a:cxn ang="0">
                    <a:pos x="116" y="48"/>
                  </a:cxn>
                  <a:cxn ang="0">
                    <a:pos x="118" y="48"/>
                  </a:cxn>
                  <a:cxn ang="0">
                    <a:pos x="118" y="45"/>
                  </a:cxn>
                  <a:cxn ang="0">
                    <a:pos x="139" y="33"/>
                  </a:cxn>
                  <a:cxn ang="0">
                    <a:pos x="135" y="26"/>
                  </a:cxn>
                  <a:cxn ang="0">
                    <a:pos x="130" y="26"/>
                  </a:cxn>
                  <a:cxn ang="0">
                    <a:pos x="106" y="12"/>
                  </a:cxn>
                  <a:cxn ang="0">
                    <a:pos x="95" y="10"/>
                  </a:cxn>
                  <a:cxn ang="0">
                    <a:pos x="88" y="0"/>
                  </a:cxn>
                  <a:cxn ang="0">
                    <a:pos x="78" y="5"/>
                  </a:cxn>
                  <a:cxn ang="0">
                    <a:pos x="21" y="0"/>
                  </a:cxn>
                  <a:cxn ang="0">
                    <a:pos x="0" y="12"/>
                  </a:cxn>
                  <a:cxn ang="0">
                    <a:pos x="2" y="22"/>
                  </a:cxn>
                  <a:cxn ang="0">
                    <a:pos x="7" y="38"/>
                  </a:cxn>
                  <a:cxn ang="0">
                    <a:pos x="10" y="40"/>
                  </a:cxn>
                  <a:cxn ang="0">
                    <a:pos x="45" y="50"/>
                  </a:cxn>
                  <a:cxn ang="0">
                    <a:pos x="40" y="66"/>
                  </a:cxn>
                  <a:cxn ang="0">
                    <a:pos x="57" y="74"/>
                  </a:cxn>
                  <a:cxn ang="0">
                    <a:pos x="59" y="83"/>
                  </a:cxn>
                  <a:cxn ang="0">
                    <a:pos x="64" y="83"/>
                  </a:cxn>
                  <a:cxn ang="0">
                    <a:pos x="64" y="83"/>
                  </a:cxn>
                  <a:cxn ang="0">
                    <a:pos x="83" y="83"/>
                  </a:cxn>
                </a:cxnLst>
                <a:rect l="0" t="0" r="r" b="b"/>
                <a:pathLst>
                  <a:path w="139" h="83">
                    <a:moveTo>
                      <a:pt x="83" y="83"/>
                    </a:moveTo>
                    <a:lnTo>
                      <a:pt x="106" y="71"/>
                    </a:lnTo>
                    <a:lnTo>
                      <a:pt x="116" y="48"/>
                    </a:lnTo>
                    <a:lnTo>
                      <a:pt x="118" y="48"/>
                    </a:lnTo>
                    <a:lnTo>
                      <a:pt x="118" y="45"/>
                    </a:lnTo>
                    <a:lnTo>
                      <a:pt x="139" y="33"/>
                    </a:lnTo>
                    <a:lnTo>
                      <a:pt x="135" y="26"/>
                    </a:lnTo>
                    <a:lnTo>
                      <a:pt x="130" y="26"/>
                    </a:lnTo>
                    <a:lnTo>
                      <a:pt x="106" y="12"/>
                    </a:lnTo>
                    <a:lnTo>
                      <a:pt x="95" y="10"/>
                    </a:lnTo>
                    <a:lnTo>
                      <a:pt x="88" y="0"/>
                    </a:lnTo>
                    <a:lnTo>
                      <a:pt x="78" y="5"/>
                    </a:lnTo>
                    <a:lnTo>
                      <a:pt x="21" y="0"/>
                    </a:lnTo>
                    <a:lnTo>
                      <a:pt x="0" y="12"/>
                    </a:lnTo>
                    <a:lnTo>
                      <a:pt x="2" y="22"/>
                    </a:lnTo>
                    <a:lnTo>
                      <a:pt x="7" y="38"/>
                    </a:lnTo>
                    <a:lnTo>
                      <a:pt x="10" y="40"/>
                    </a:lnTo>
                    <a:lnTo>
                      <a:pt x="45" y="50"/>
                    </a:lnTo>
                    <a:lnTo>
                      <a:pt x="40" y="66"/>
                    </a:lnTo>
                    <a:lnTo>
                      <a:pt x="57" y="74"/>
                    </a:lnTo>
                    <a:lnTo>
                      <a:pt x="59" y="83"/>
                    </a:lnTo>
                    <a:lnTo>
                      <a:pt x="64" y="83"/>
                    </a:lnTo>
                    <a:lnTo>
                      <a:pt x="64" y="83"/>
                    </a:lnTo>
                    <a:lnTo>
                      <a:pt x="83" y="8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3" name="Freeform 198"/>
              <p:cNvSpPr>
                <a:spLocks/>
              </p:cNvSpPr>
              <p:nvPr/>
            </p:nvSpPr>
            <p:spPr bwMode="auto">
              <a:xfrm>
                <a:off x="3511550" y="2879726"/>
                <a:ext cx="3175" cy="1428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" y="9"/>
                  </a:cxn>
                  <a:cxn ang="0">
                    <a:pos x="2" y="0"/>
                  </a:cxn>
                  <a:cxn ang="0">
                    <a:pos x="0" y="9"/>
                  </a:cxn>
                </a:cxnLst>
                <a:rect l="0" t="0" r="r" b="b"/>
                <a:pathLst>
                  <a:path w="2" h="9">
                    <a:moveTo>
                      <a:pt x="0" y="9"/>
                    </a:moveTo>
                    <a:lnTo>
                      <a:pt x="2" y="9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4" name="Freeform 199"/>
              <p:cNvSpPr>
                <a:spLocks/>
              </p:cNvSpPr>
              <p:nvPr/>
            </p:nvSpPr>
            <p:spPr bwMode="auto">
              <a:xfrm>
                <a:off x="3976687" y="4679951"/>
                <a:ext cx="558800" cy="434975"/>
              </a:xfrm>
              <a:custGeom>
                <a:avLst/>
                <a:gdLst/>
                <a:ahLst/>
                <a:cxnLst>
                  <a:cxn ang="0">
                    <a:pos x="167" y="9"/>
                  </a:cxn>
                  <a:cxn ang="0">
                    <a:pos x="127" y="9"/>
                  </a:cxn>
                  <a:cxn ang="0">
                    <a:pos x="108" y="18"/>
                  </a:cxn>
                  <a:cxn ang="0">
                    <a:pos x="104" y="11"/>
                  </a:cxn>
                  <a:cxn ang="0">
                    <a:pos x="82" y="11"/>
                  </a:cxn>
                  <a:cxn ang="0">
                    <a:pos x="71" y="49"/>
                  </a:cxn>
                  <a:cxn ang="0">
                    <a:pos x="63" y="49"/>
                  </a:cxn>
                  <a:cxn ang="0">
                    <a:pos x="40" y="96"/>
                  </a:cxn>
                  <a:cxn ang="0">
                    <a:pos x="40" y="99"/>
                  </a:cxn>
                  <a:cxn ang="0">
                    <a:pos x="21" y="130"/>
                  </a:cxn>
                  <a:cxn ang="0">
                    <a:pos x="19" y="153"/>
                  </a:cxn>
                  <a:cxn ang="0">
                    <a:pos x="2" y="155"/>
                  </a:cxn>
                  <a:cxn ang="0">
                    <a:pos x="11" y="172"/>
                  </a:cxn>
                  <a:cxn ang="0">
                    <a:pos x="54" y="226"/>
                  </a:cxn>
                  <a:cxn ang="0">
                    <a:pos x="66" y="245"/>
                  </a:cxn>
                  <a:cxn ang="0">
                    <a:pos x="87" y="248"/>
                  </a:cxn>
                  <a:cxn ang="0">
                    <a:pos x="120" y="269"/>
                  </a:cxn>
                  <a:cxn ang="0">
                    <a:pos x="156" y="274"/>
                  </a:cxn>
                  <a:cxn ang="0">
                    <a:pos x="182" y="252"/>
                  </a:cxn>
                  <a:cxn ang="0">
                    <a:pos x="193" y="259"/>
                  </a:cxn>
                  <a:cxn ang="0">
                    <a:pos x="208" y="259"/>
                  </a:cxn>
                  <a:cxn ang="0">
                    <a:pos x="210" y="259"/>
                  </a:cxn>
                  <a:cxn ang="0">
                    <a:pos x="238" y="243"/>
                  </a:cxn>
                  <a:cxn ang="0">
                    <a:pos x="283" y="236"/>
                  </a:cxn>
                  <a:cxn ang="0">
                    <a:pos x="352" y="163"/>
                  </a:cxn>
                  <a:cxn ang="0">
                    <a:pos x="262" y="141"/>
                  </a:cxn>
                  <a:cxn ang="0">
                    <a:pos x="248" y="132"/>
                  </a:cxn>
                  <a:cxn ang="0">
                    <a:pos x="234" y="92"/>
                  </a:cxn>
                  <a:cxn ang="0">
                    <a:pos x="212" y="94"/>
                  </a:cxn>
                  <a:cxn ang="0">
                    <a:pos x="210" y="94"/>
                  </a:cxn>
                  <a:cxn ang="0">
                    <a:pos x="208" y="89"/>
                  </a:cxn>
                  <a:cxn ang="0">
                    <a:pos x="208" y="85"/>
                  </a:cxn>
                  <a:cxn ang="0">
                    <a:pos x="208" y="78"/>
                  </a:cxn>
                  <a:cxn ang="0">
                    <a:pos x="217" y="52"/>
                  </a:cxn>
                  <a:cxn ang="0">
                    <a:pos x="186" y="16"/>
                  </a:cxn>
                </a:cxnLst>
                <a:rect l="0" t="0" r="r" b="b"/>
                <a:pathLst>
                  <a:path w="352" h="274">
                    <a:moveTo>
                      <a:pt x="186" y="16"/>
                    </a:moveTo>
                    <a:lnTo>
                      <a:pt x="167" y="9"/>
                    </a:lnTo>
                    <a:lnTo>
                      <a:pt x="141" y="2"/>
                    </a:lnTo>
                    <a:lnTo>
                      <a:pt x="127" y="9"/>
                    </a:lnTo>
                    <a:lnTo>
                      <a:pt x="113" y="0"/>
                    </a:lnTo>
                    <a:lnTo>
                      <a:pt x="108" y="18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1" y="9"/>
                    </a:lnTo>
                    <a:lnTo>
                      <a:pt x="82" y="11"/>
                    </a:lnTo>
                    <a:lnTo>
                      <a:pt x="73" y="49"/>
                    </a:lnTo>
                    <a:lnTo>
                      <a:pt x="71" y="49"/>
                    </a:lnTo>
                    <a:lnTo>
                      <a:pt x="71" y="49"/>
                    </a:lnTo>
                    <a:lnTo>
                      <a:pt x="63" y="49"/>
                    </a:lnTo>
                    <a:lnTo>
                      <a:pt x="49" y="68"/>
                    </a:lnTo>
                    <a:lnTo>
                      <a:pt x="40" y="96"/>
                    </a:lnTo>
                    <a:lnTo>
                      <a:pt x="40" y="96"/>
                    </a:lnTo>
                    <a:lnTo>
                      <a:pt x="40" y="99"/>
                    </a:lnTo>
                    <a:lnTo>
                      <a:pt x="33" y="96"/>
                    </a:lnTo>
                    <a:lnTo>
                      <a:pt x="21" y="130"/>
                    </a:lnTo>
                    <a:lnTo>
                      <a:pt x="19" y="153"/>
                    </a:lnTo>
                    <a:lnTo>
                      <a:pt x="19" y="153"/>
                    </a:lnTo>
                    <a:lnTo>
                      <a:pt x="19" y="155"/>
                    </a:lnTo>
                    <a:lnTo>
                      <a:pt x="2" y="155"/>
                    </a:lnTo>
                    <a:lnTo>
                      <a:pt x="0" y="170"/>
                    </a:lnTo>
                    <a:lnTo>
                      <a:pt x="11" y="172"/>
                    </a:lnTo>
                    <a:lnTo>
                      <a:pt x="37" y="196"/>
                    </a:lnTo>
                    <a:lnTo>
                      <a:pt x="54" y="226"/>
                    </a:lnTo>
                    <a:lnTo>
                      <a:pt x="63" y="226"/>
                    </a:lnTo>
                    <a:lnTo>
                      <a:pt x="66" y="245"/>
                    </a:lnTo>
                    <a:lnTo>
                      <a:pt x="66" y="245"/>
                    </a:lnTo>
                    <a:lnTo>
                      <a:pt x="87" y="248"/>
                    </a:lnTo>
                    <a:lnTo>
                      <a:pt x="87" y="248"/>
                    </a:lnTo>
                    <a:lnTo>
                      <a:pt x="120" y="269"/>
                    </a:lnTo>
                    <a:lnTo>
                      <a:pt x="120" y="269"/>
                    </a:lnTo>
                    <a:lnTo>
                      <a:pt x="156" y="274"/>
                    </a:lnTo>
                    <a:lnTo>
                      <a:pt x="160" y="264"/>
                    </a:lnTo>
                    <a:lnTo>
                      <a:pt x="182" y="252"/>
                    </a:lnTo>
                    <a:lnTo>
                      <a:pt x="184" y="250"/>
                    </a:lnTo>
                    <a:lnTo>
                      <a:pt x="193" y="259"/>
                    </a:lnTo>
                    <a:lnTo>
                      <a:pt x="193" y="259"/>
                    </a:lnTo>
                    <a:lnTo>
                      <a:pt x="208" y="259"/>
                    </a:lnTo>
                    <a:lnTo>
                      <a:pt x="210" y="259"/>
                    </a:lnTo>
                    <a:lnTo>
                      <a:pt x="210" y="259"/>
                    </a:lnTo>
                    <a:lnTo>
                      <a:pt x="231" y="250"/>
                    </a:lnTo>
                    <a:lnTo>
                      <a:pt x="238" y="243"/>
                    </a:lnTo>
                    <a:lnTo>
                      <a:pt x="257" y="233"/>
                    </a:lnTo>
                    <a:lnTo>
                      <a:pt x="283" y="236"/>
                    </a:lnTo>
                    <a:lnTo>
                      <a:pt x="316" y="198"/>
                    </a:lnTo>
                    <a:lnTo>
                      <a:pt x="352" y="163"/>
                    </a:lnTo>
                    <a:lnTo>
                      <a:pt x="335" y="163"/>
                    </a:lnTo>
                    <a:lnTo>
                      <a:pt x="262" y="141"/>
                    </a:lnTo>
                    <a:lnTo>
                      <a:pt x="248" y="132"/>
                    </a:lnTo>
                    <a:lnTo>
                      <a:pt x="248" y="132"/>
                    </a:lnTo>
                    <a:lnTo>
                      <a:pt x="229" y="101"/>
                    </a:lnTo>
                    <a:lnTo>
                      <a:pt x="234" y="92"/>
                    </a:lnTo>
                    <a:lnTo>
                      <a:pt x="234" y="92"/>
                    </a:lnTo>
                    <a:lnTo>
                      <a:pt x="212" y="94"/>
                    </a:lnTo>
                    <a:lnTo>
                      <a:pt x="210" y="94"/>
                    </a:lnTo>
                    <a:lnTo>
                      <a:pt x="210" y="94"/>
                    </a:lnTo>
                    <a:lnTo>
                      <a:pt x="208" y="89"/>
                    </a:lnTo>
                    <a:lnTo>
                      <a:pt x="208" y="89"/>
                    </a:lnTo>
                    <a:lnTo>
                      <a:pt x="205" y="87"/>
                    </a:lnTo>
                    <a:lnTo>
                      <a:pt x="208" y="85"/>
                    </a:lnTo>
                    <a:lnTo>
                      <a:pt x="208" y="82"/>
                    </a:lnTo>
                    <a:lnTo>
                      <a:pt x="208" y="78"/>
                    </a:lnTo>
                    <a:lnTo>
                      <a:pt x="219" y="54"/>
                    </a:lnTo>
                    <a:lnTo>
                      <a:pt x="217" y="52"/>
                    </a:lnTo>
                    <a:lnTo>
                      <a:pt x="217" y="52"/>
                    </a:lnTo>
                    <a:lnTo>
                      <a:pt x="186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5" name="Freeform 200"/>
              <p:cNvSpPr>
                <a:spLocks/>
              </p:cNvSpPr>
              <p:nvPr/>
            </p:nvSpPr>
            <p:spPr bwMode="auto">
              <a:xfrm>
                <a:off x="3548062" y="4391026"/>
                <a:ext cx="630237" cy="52387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6" y="54"/>
                  </a:cxn>
                  <a:cxn ang="0">
                    <a:pos x="52" y="66"/>
                  </a:cxn>
                  <a:cxn ang="0">
                    <a:pos x="52" y="158"/>
                  </a:cxn>
                  <a:cxn ang="0">
                    <a:pos x="19" y="196"/>
                  </a:cxn>
                  <a:cxn ang="0">
                    <a:pos x="10" y="215"/>
                  </a:cxn>
                  <a:cxn ang="0">
                    <a:pos x="10" y="231"/>
                  </a:cxn>
                  <a:cxn ang="0">
                    <a:pos x="26" y="278"/>
                  </a:cxn>
                  <a:cxn ang="0">
                    <a:pos x="22" y="276"/>
                  </a:cxn>
                  <a:cxn ang="0">
                    <a:pos x="43" y="302"/>
                  </a:cxn>
                  <a:cxn ang="0">
                    <a:pos x="55" y="330"/>
                  </a:cxn>
                  <a:cxn ang="0">
                    <a:pos x="74" y="295"/>
                  </a:cxn>
                  <a:cxn ang="0">
                    <a:pos x="74" y="293"/>
                  </a:cxn>
                  <a:cxn ang="0">
                    <a:pos x="109" y="314"/>
                  </a:cxn>
                  <a:cxn ang="0">
                    <a:pos x="144" y="316"/>
                  </a:cxn>
                  <a:cxn ang="0">
                    <a:pos x="192" y="293"/>
                  </a:cxn>
                  <a:cxn ang="0">
                    <a:pos x="225" y="302"/>
                  </a:cxn>
                  <a:cxn ang="0">
                    <a:pos x="244" y="252"/>
                  </a:cxn>
                  <a:cxn ang="0">
                    <a:pos x="244" y="252"/>
                  </a:cxn>
                  <a:cxn ang="0">
                    <a:pos x="272" y="248"/>
                  </a:cxn>
                  <a:cxn ang="0">
                    <a:pos x="267" y="278"/>
                  </a:cxn>
                  <a:cxn ang="0">
                    <a:pos x="286" y="297"/>
                  </a:cxn>
                  <a:cxn ang="0">
                    <a:pos x="291" y="312"/>
                  </a:cxn>
                  <a:cxn ang="0">
                    <a:pos x="303" y="278"/>
                  </a:cxn>
                  <a:cxn ang="0">
                    <a:pos x="310" y="278"/>
                  </a:cxn>
                  <a:cxn ang="0">
                    <a:pos x="331" y="231"/>
                  </a:cxn>
                  <a:cxn ang="0">
                    <a:pos x="341" y="231"/>
                  </a:cxn>
                  <a:cxn ang="0">
                    <a:pos x="350" y="193"/>
                  </a:cxn>
                  <a:cxn ang="0">
                    <a:pos x="348" y="189"/>
                  </a:cxn>
                  <a:cxn ang="0">
                    <a:pos x="357" y="139"/>
                  </a:cxn>
                  <a:cxn ang="0">
                    <a:pos x="388" y="108"/>
                  </a:cxn>
                  <a:cxn ang="0">
                    <a:pos x="376" y="85"/>
                  </a:cxn>
                  <a:cxn ang="0">
                    <a:pos x="369" y="30"/>
                  </a:cxn>
                  <a:cxn ang="0">
                    <a:pos x="355" y="0"/>
                  </a:cxn>
                  <a:cxn ang="0">
                    <a:pos x="225" y="0"/>
                  </a:cxn>
                </a:cxnLst>
                <a:rect l="0" t="0" r="r" b="b"/>
                <a:pathLst>
                  <a:path w="397" h="330">
                    <a:moveTo>
                      <a:pt x="225" y="0"/>
                    </a:moveTo>
                    <a:lnTo>
                      <a:pt x="76" y="0"/>
                    </a:lnTo>
                    <a:lnTo>
                      <a:pt x="76" y="2"/>
                    </a:lnTo>
                    <a:lnTo>
                      <a:pt x="76" y="54"/>
                    </a:lnTo>
                    <a:lnTo>
                      <a:pt x="52" y="54"/>
                    </a:lnTo>
                    <a:lnTo>
                      <a:pt x="52" y="66"/>
                    </a:lnTo>
                    <a:lnTo>
                      <a:pt x="52" y="66"/>
                    </a:lnTo>
                    <a:lnTo>
                      <a:pt x="52" y="158"/>
                    </a:lnTo>
                    <a:lnTo>
                      <a:pt x="33" y="158"/>
                    </a:lnTo>
                    <a:lnTo>
                      <a:pt x="19" y="196"/>
                    </a:lnTo>
                    <a:lnTo>
                      <a:pt x="7" y="205"/>
                    </a:lnTo>
                    <a:lnTo>
                      <a:pt x="10" y="215"/>
                    </a:lnTo>
                    <a:lnTo>
                      <a:pt x="0" y="231"/>
                    </a:lnTo>
                    <a:lnTo>
                      <a:pt x="10" y="231"/>
                    </a:lnTo>
                    <a:lnTo>
                      <a:pt x="26" y="264"/>
                    </a:lnTo>
                    <a:lnTo>
                      <a:pt x="26" y="278"/>
                    </a:lnTo>
                    <a:lnTo>
                      <a:pt x="22" y="276"/>
                    </a:lnTo>
                    <a:lnTo>
                      <a:pt x="22" y="276"/>
                    </a:lnTo>
                    <a:lnTo>
                      <a:pt x="24" y="278"/>
                    </a:lnTo>
                    <a:lnTo>
                      <a:pt x="43" y="302"/>
                    </a:lnTo>
                    <a:lnTo>
                      <a:pt x="38" y="328"/>
                    </a:lnTo>
                    <a:lnTo>
                      <a:pt x="55" y="330"/>
                    </a:lnTo>
                    <a:lnTo>
                      <a:pt x="62" y="328"/>
                    </a:lnTo>
                    <a:lnTo>
                      <a:pt x="74" y="295"/>
                    </a:lnTo>
                    <a:lnTo>
                      <a:pt x="74" y="295"/>
                    </a:lnTo>
                    <a:lnTo>
                      <a:pt x="74" y="293"/>
                    </a:lnTo>
                    <a:lnTo>
                      <a:pt x="90" y="290"/>
                    </a:lnTo>
                    <a:lnTo>
                      <a:pt x="109" y="314"/>
                    </a:lnTo>
                    <a:lnTo>
                      <a:pt x="142" y="309"/>
                    </a:lnTo>
                    <a:lnTo>
                      <a:pt x="144" y="316"/>
                    </a:lnTo>
                    <a:lnTo>
                      <a:pt x="166" y="316"/>
                    </a:lnTo>
                    <a:lnTo>
                      <a:pt x="192" y="293"/>
                    </a:lnTo>
                    <a:lnTo>
                      <a:pt x="211" y="307"/>
                    </a:lnTo>
                    <a:lnTo>
                      <a:pt x="225" y="302"/>
                    </a:lnTo>
                    <a:lnTo>
                      <a:pt x="248" y="274"/>
                    </a:lnTo>
                    <a:lnTo>
                      <a:pt x="244" y="252"/>
                    </a:lnTo>
                    <a:lnTo>
                      <a:pt x="244" y="252"/>
                    </a:lnTo>
                    <a:lnTo>
                      <a:pt x="244" y="252"/>
                    </a:lnTo>
                    <a:lnTo>
                      <a:pt x="272" y="245"/>
                    </a:lnTo>
                    <a:lnTo>
                      <a:pt x="272" y="248"/>
                    </a:lnTo>
                    <a:lnTo>
                      <a:pt x="272" y="248"/>
                    </a:lnTo>
                    <a:lnTo>
                      <a:pt x="267" y="278"/>
                    </a:lnTo>
                    <a:lnTo>
                      <a:pt x="286" y="297"/>
                    </a:lnTo>
                    <a:lnTo>
                      <a:pt x="286" y="297"/>
                    </a:lnTo>
                    <a:lnTo>
                      <a:pt x="289" y="297"/>
                    </a:lnTo>
                    <a:lnTo>
                      <a:pt x="291" y="312"/>
                    </a:lnTo>
                    <a:lnTo>
                      <a:pt x="303" y="278"/>
                    </a:lnTo>
                    <a:lnTo>
                      <a:pt x="303" y="278"/>
                    </a:lnTo>
                    <a:lnTo>
                      <a:pt x="310" y="281"/>
                    </a:lnTo>
                    <a:lnTo>
                      <a:pt x="310" y="278"/>
                    </a:lnTo>
                    <a:lnTo>
                      <a:pt x="319" y="252"/>
                    </a:lnTo>
                    <a:lnTo>
                      <a:pt x="331" y="231"/>
                    </a:lnTo>
                    <a:lnTo>
                      <a:pt x="333" y="231"/>
                    </a:lnTo>
                    <a:lnTo>
                      <a:pt x="341" y="231"/>
                    </a:lnTo>
                    <a:lnTo>
                      <a:pt x="341" y="231"/>
                    </a:lnTo>
                    <a:lnTo>
                      <a:pt x="350" y="193"/>
                    </a:lnTo>
                    <a:lnTo>
                      <a:pt x="350" y="189"/>
                    </a:lnTo>
                    <a:lnTo>
                      <a:pt x="348" y="189"/>
                    </a:lnTo>
                    <a:lnTo>
                      <a:pt x="345" y="170"/>
                    </a:lnTo>
                    <a:lnTo>
                      <a:pt x="357" y="139"/>
                    </a:lnTo>
                    <a:lnTo>
                      <a:pt x="359" y="118"/>
                    </a:lnTo>
                    <a:lnTo>
                      <a:pt x="388" y="108"/>
                    </a:lnTo>
                    <a:lnTo>
                      <a:pt x="397" y="97"/>
                    </a:lnTo>
                    <a:lnTo>
                      <a:pt x="376" y="85"/>
                    </a:lnTo>
                    <a:lnTo>
                      <a:pt x="367" y="52"/>
                    </a:lnTo>
                    <a:lnTo>
                      <a:pt x="369" y="30"/>
                    </a:lnTo>
                    <a:lnTo>
                      <a:pt x="357" y="0"/>
                    </a:lnTo>
                    <a:lnTo>
                      <a:pt x="355" y="0"/>
                    </a:lnTo>
                    <a:lnTo>
                      <a:pt x="225" y="0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6" name="Freeform 201"/>
              <p:cNvSpPr>
                <a:spLocks/>
              </p:cNvSpPr>
              <p:nvPr/>
            </p:nvSpPr>
            <p:spPr bwMode="auto">
              <a:xfrm>
                <a:off x="4183062" y="4548188"/>
                <a:ext cx="3175" cy="31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7" name="Freeform 202"/>
              <p:cNvSpPr>
                <a:spLocks/>
              </p:cNvSpPr>
              <p:nvPr/>
            </p:nvSpPr>
            <p:spPr bwMode="auto">
              <a:xfrm>
                <a:off x="4095750" y="4545013"/>
                <a:ext cx="255587" cy="223838"/>
              </a:xfrm>
              <a:custGeom>
                <a:avLst/>
                <a:gdLst/>
                <a:ahLst/>
                <a:cxnLst>
                  <a:cxn ang="0">
                    <a:pos x="14" y="21"/>
                  </a:cxn>
                  <a:cxn ang="0">
                    <a:pos x="12" y="42"/>
                  </a:cxn>
                  <a:cxn ang="0">
                    <a:pos x="0" y="73"/>
                  </a:cxn>
                  <a:cxn ang="0">
                    <a:pos x="3" y="92"/>
                  </a:cxn>
                  <a:cxn ang="0">
                    <a:pos x="5" y="92"/>
                  </a:cxn>
                  <a:cxn ang="0">
                    <a:pos x="22" y="87"/>
                  </a:cxn>
                  <a:cxn ang="0">
                    <a:pos x="26" y="94"/>
                  </a:cxn>
                  <a:cxn ang="0">
                    <a:pos x="29" y="96"/>
                  </a:cxn>
                  <a:cxn ang="0">
                    <a:pos x="29" y="96"/>
                  </a:cxn>
                  <a:cxn ang="0">
                    <a:pos x="33" y="77"/>
                  </a:cxn>
                  <a:cxn ang="0">
                    <a:pos x="48" y="87"/>
                  </a:cxn>
                  <a:cxn ang="0">
                    <a:pos x="62" y="82"/>
                  </a:cxn>
                  <a:cxn ang="0">
                    <a:pos x="88" y="87"/>
                  </a:cxn>
                  <a:cxn ang="0">
                    <a:pos x="107" y="96"/>
                  </a:cxn>
                  <a:cxn ang="0">
                    <a:pos x="111" y="101"/>
                  </a:cxn>
                  <a:cxn ang="0">
                    <a:pos x="142" y="137"/>
                  </a:cxn>
                  <a:cxn ang="0">
                    <a:pos x="142" y="137"/>
                  </a:cxn>
                  <a:cxn ang="0">
                    <a:pos x="151" y="141"/>
                  </a:cxn>
                  <a:cxn ang="0">
                    <a:pos x="161" y="129"/>
                  </a:cxn>
                  <a:cxn ang="0">
                    <a:pos x="142" y="111"/>
                  </a:cxn>
                  <a:cxn ang="0">
                    <a:pos x="126" y="101"/>
                  </a:cxn>
                  <a:cxn ang="0">
                    <a:pos x="114" y="82"/>
                  </a:cxn>
                  <a:cxn ang="0">
                    <a:pos x="90" y="75"/>
                  </a:cxn>
                  <a:cxn ang="0">
                    <a:pos x="81" y="63"/>
                  </a:cxn>
                  <a:cxn ang="0">
                    <a:pos x="78" y="73"/>
                  </a:cxn>
                  <a:cxn ang="0">
                    <a:pos x="69" y="52"/>
                  </a:cxn>
                  <a:cxn ang="0">
                    <a:pos x="59" y="14"/>
                  </a:cxn>
                  <a:cxn ang="0">
                    <a:pos x="55" y="4"/>
                  </a:cxn>
                  <a:cxn ang="0">
                    <a:pos x="55" y="2"/>
                  </a:cxn>
                  <a:cxn ang="0">
                    <a:pos x="52" y="0"/>
                  </a:cxn>
                  <a:cxn ang="0">
                    <a:pos x="52" y="0"/>
                  </a:cxn>
                  <a:cxn ang="0">
                    <a:pos x="43" y="11"/>
                  </a:cxn>
                  <a:cxn ang="0">
                    <a:pos x="14" y="21"/>
                  </a:cxn>
                </a:cxnLst>
                <a:rect l="0" t="0" r="r" b="b"/>
                <a:pathLst>
                  <a:path w="161" h="141">
                    <a:moveTo>
                      <a:pt x="14" y="21"/>
                    </a:moveTo>
                    <a:lnTo>
                      <a:pt x="12" y="42"/>
                    </a:lnTo>
                    <a:lnTo>
                      <a:pt x="0" y="73"/>
                    </a:lnTo>
                    <a:lnTo>
                      <a:pt x="3" y="92"/>
                    </a:lnTo>
                    <a:lnTo>
                      <a:pt x="5" y="92"/>
                    </a:lnTo>
                    <a:lnTo>
                      <a:pt x="22" y="87"/>
                    </a:lnTo>
                    <a:lnTo>
                      <a:pt x="26" y="94"/>
                    </a:lnTo>
                    <a:lnTo>
                      <a:pt x="29" y="96"/>
                    </a:lnTo>
                    <a:lnTo>
                      <a:pt x="29" y="96"/>
                    </a:lnTo>
                    <a:lnTo>
                      <a:pt x="33" y="77"/>
                    </a:lnTo>
                    <a:lnTo>
                      <a:pt x="48" y="87"/>
                    </a:lnTo>
                    <a:lnTo>
                      <a:pt x="62" y="82"/>
                    </a:lnTo>
                    <a:lnTo>
                      <a:pt x="88" y="87"/>
                    </a:lnTo>
                    <a:lnTo>
                      <a:pt x="107" y="96"/>
                    </a:lnTo>
                    <a:lnTo>
                      <a:pt x="111" y="101"/>
                    </a:lnTo>
                    <a:lnTo>
                      <a:pt x="142" y="137"/>
                    </a:lnTo>
                    <a:lnTo>
                      <a:pt x="142" y="137"/>
                    </a:lnTo>
                    <a:lnTo>
                      <a:pt x="151" y="141"/>
                    </a:lnTo>
                    <a:lnTo>
                      <a:pt x="161" y="129"/>
                    </a:lnTo>
                    <a:lnTo>
                      <a:pt x="142" y="111"/>
                    </a:lnTo>
                    <a:lnTo>
                      <a:pt x="126" y="101"/>
                    </a:lnTo>
                    <a:lnTo>
                      <a:pt x="114" y="82"/>
                    </a:lnTo>
                    <a:lnTo>
                      <a:pt x="90" y="75"/>
                    </a:lnTo>
                    <a:lnTo>
                      <a:pt x="81" y="63"/>
                    </a:lnTo>
                    <a:lnTo>
                      <a:pt x="78" y="73"/>
                    </a:lnTo>
                    <a:lnTo>
                      <a:pt x="69" y="52"/>
                    </a:lnTo>
                    <a:lnTo>
                      <a:pt x="59" y="14"/>
                    </a:lnTo>
                    <a:lnTo>
                      <a:pt x="55" y="4"/>
                    </a:lnTo>
                    <a:lnTo>
                      <a:pt x="55" y="2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43" y="11"/>
                    </a:lnTo>
                    <a:lnTo>
                      <a:pt x="14" y="2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8" name="Freeform 203"/>
              <p:cNvSpPr>
                <a:spLocks/>
              </p:cNvSpPr>
              <p:nvPr/>
            </p:nvSpPr>
            <p:spPr bwMode="auto">
              <a:xfrm>
                <a:off x="2595562" y="4821238"/>
                <a:ext cx="165100" cy="247650"/>
              </a:xfrm>
              <a:custGeom>
                <a:avLst/>
                <a:gdLst/>
                <a:ahLst/>
                <a:cxnLst>
                  <a:cxn ang="0">
                    <a:pos x="57" y="3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14" y="36"/>
                  </a:cxn>
                  <a:cxn ang="0">
                    <a:pos x="14" y="38"/>
                  </a:cxn>
                  <a:cxn ang="0">
                    <a:pos x="19" y="66"/>
                  </a:cxn>
                  <a:cxn ang="0">
                    <a:pos x="12" y="81"/>
                  </a:cxn>
                  <a:cxn ang="0">
                    <a:pos x="0" y="102"/>
                  </a:cxn>
                  <a:cxn ang="0">
                    <a:pos x="5" y="130"/>
                  </a:cxn>
                  <a:cxn ang="0">
                    <a:pos x="10" y="144"/>
                  </a:cxn>
                  <a:cxn ang="0">
                    <a:pos x="10" y="144"/>
                  </a:cxn>
                  <a:cxn ang="0">
                    <a:pos x="10" y="147"/>
                  </a:cxn>
                  <a:cxn ang="0">
                    <a:pos x="5" y="147"/>
                  </a:cxn>
                  <a:cxn ang="0">
                    <a:pos x="3" y="147"/>
                  </a:cxn>
                  <a:cxn ang="0">
                    <a:pos x="26" y="156"/>
                  </a:cxn>
                  <a:cxn ang="0">
                    <a:pos x="57" y="142"/>
                  </a:cxn>
                  <a:cxn ang="0">
                    <a:pos x="83" y="130"/>
                  </a:cxn>
                  <a:cxn ang="0">
                    <a:pos x="97" y="130"/>
                  </a:cxn>
                  <a:cxn ang="0">
                    <a:pos x="104" y="123"/>
                  </a:cxn>
                  <a:cxn ang="0">
                    <a:pos x="88" y="102"/>
                  </a:cxn>
                  <a:cxn ang="0">
                    <a:pos x="92" y="90"/>
                  </a:cxn>
                  <a:cxn ang="0">
                    <a:pos x="85" y="55"/>
                  </a:cxn>
                  <a:cxn ang="0">
                    <a:pos x="88" y="41"/>
                  </a:cxn>
                  <a:cxn ang="0">
                    <a:pos x="83" y="33"/>
                  </a:cxn>
                  <a:cxn ang="0">
                    <a:pos x="85" y="17"/>
                  </a:cxn>
                  <a:cxn ang="0">
                    <a:pos x="74" y="7"/>
                  </a:cxn>
                  <a:cxn ang="0">
                    <a:pos x="74" y="0"/>
                  </a:cxn>
                  <a:cxn ang="0">
                    <a:pos x="71" y="0"/>
                  </a:cxn>
                  <a:cxn ang="0">
                    <a:pos x="57" y="3"/>
                  </a:cxn>
                </a:cxnLst>
                <a:rect l="0" t="0" r="r" b="b"/>
                <a:pathLst>
                  <a:path w="104" h="156">
                    <a:moveTo>
                      <a:pt x="57" y="3"/>
                    </a:moveTo>
                    <a:lnTo>
                      <a:pt x="10" y="5"/>
                    </a:lnTo>
                    <a:lnTo>
                      <a:pt x="10" y="7"/>
                    </a:lnTo>
                    <a:lnTo>
                      <a:pt x="14" y="36"/>
                    </a:lnTo>
                    <a:lnTo>
                      <a:pt x="14" y="38"/>
                    </a:lnTo>
                    <a:lnTo>
                      <a:pt x="19" y="66"/>
                    </a:lnTo>
                    <a:lnTo>
                      <a:pt x="12" y="81"/>
                    </a:lnTo>
                    <a:lnTo>
                      <a:pt x="0" y="102"/>
                    </a:lnTo>
                    <a:lnTo>
                      <a:pt x="5" y="130"/>
                    </a:lnTo>
                    <a:lnTo>
                      <a:pt x="10" y="144"/>
                    </a:lnTo>
                    <a:lnTo>
                      <a:pt x="10" y="144"/>
                    </a:lnTo>
                    <a:lnTo>
                      <a:pt x="10" y="147"/>
                    </a:lnTo>
                    <a:lnTo>
                      <a:pt x="5" y="147"/>
                    </a:lnTo>
                    <a:lnTo>
                      <a:pt x="3" y="147"/>
                    </a:lnTo>
                    <a:lnTo>
                      <a:pt x="26" y="156"/>
                    </a:lnTo>
                    <a:lnTo>
                      <a:pt x="57" y="142"/>
                    </a:lnTo>
                    <a:lnTo>
                      <a:pt x="83" y="130"/>
                    </a:lnTo>
                    <a:lnTo>
                      <a:pt x="97" y="130"/>
                    </a:lnTo>
                    <a:lnTo>
                      <a:pt x="104" y="123"/>
                    </a:lnTo>
                    <a:lnTo>
                      <a:pt x="88" y="102"/>
                    </a:lnTo>
                    <a:lnTo>
                      <a:pt x="92" y="90"/>
                    </a:lnTo>
                    <a:lnTo>
                      <a:pt x="85" y="55"/>
                    </a:lnTo>
                    <a:lnTo>
                      <a:pt x="88" y="41"/>
                    </a:lnTo>
                    <a:lnTo>
                      <a:pt x="83" y="33"/>
                    </a:lnTo>
                    <a:lnTo>
                      <a:pt x="85" y="17"/>
                    </a:lnTo>
                    <a:lnTo>
                      <a:pt x="74" y="7"/>
                    </a:lnTo>
                    <a:lnTo>
                      <a:pt x="74" y="0"/>
                    </a:lnTo>
                    <a:lnTo>
                      <a:pt x="71" y="0"/>
                    </a:lnTo>
                    <a:lnTo>
                      <a:pt x="57" y="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9" name="Freeform 204"/>
              <p:cNvSpPr>
                <a:spLocks/>
              </p:cNvSpPr>
              <p:nvPr/>
            </p:nvSpPr>
            <p:spPr bwMode="auto">
              <a:xfrm>
                <a:off x="3225800" y="3325813"/>
                <a:ext cx="120650" cy="60325"/>
              </a:xfrm>
              <a:custGeom>
                <a:avLst/>
                <a:gdLst/>
                <a:ahLst/>
                <a:cxnLst>
                  <a:cxn ang="0">
                    <a:pos x="52" y="16"/>
                  </a:cxn>
                  <a:cxn ang="0">
                    <a:pos x="73" y="9"/>
                  </a:cxn>
                  <a:cxn ang="0">
                    <a:pos x="76" y="9"/>
                  </a:cxn>
                  <a:cxn ang="0">
                    <a:pos x="69" y="0"/>
                  </a:cxn>
                  <a:cxn ang="0">
                    <a:pos x="62" y="0"/>
                  </a:cxn>
                  <a:cxn ang="0">
                    <a:pos x="62" y="2"/>
                  </a:cxn>
                  <a:cxn ang="0">
                    <a:pos x="33" y="5"/>
                  </a:cxn>
                  <a:cxn ang="0">
                    <a:pos x="24" y="12"/>
                  </a:cxn>
                  <a:cxn ang="0">
                    <a:pos x="7" y="9"/>
                  </a:cxn>
                  <a:cxn ang="0">
                    <a:pos x="5" y="9"/>
                  </a:cxn>
                  <a:cxn ang="0">
                    <a:pos x="0" y="14"/>
                  </a:cxn>
                  <a:cxn ang="0">
                    <a:pos x="5" y="35"/>
                  </a:cxn>
                  <a:cxn ang="0">
                    <a:pos x="5" y="35"/>
                  </a:cxn>
                  <a:cxn ang="0">
                    <a:pos x="3" y="35"/>
                  </a:cxn>
                  <a:cxn ang="0">
                    <a:pos x="5" y="35"/>
                  </a:cxn>
                  <a:cxn ang="0">
                    <a:pos x="7" y="35"/>
                  </a:cxn>
                  <a:cxn ang="0">
                    <a:pos x="40" y="38"/>
                  </a:cxn>
                  <a:cxn ang="0">
                    <a:pos x="43" y="38"/>
                  </a:cxn>
                  <a:cxn ang="0">
                    <a:pos x="52" y="16"/>
                  </a:cxn>
                </a:cxnLst>
                <a:rect l="0" t="0" r="r" b="b"/>
                <a:pathLst>
                  <a:path w="76" h="38">
                    <a:moveTo>
                      <a:pt x="52" y="16"/>
                    </a:moveTo>
                    <a:lnTo>
                      <a:pt x="73" y="9"/>
                    </a:lnTo>
                    <a:lnTo>
                      <a:pt x="76" y="9"/>
                    </a:lnTo>
                    <a:lnTo>
                      <a:pt x="69" y="0"/>
                    </a:lnTo>
                    <a:lnTo>
                      <a:pt x="62" y="0"/>
                    </a:lnTo>
                    <a:lnTo>
                      <a:pt x="62" y="2"/>
                    </a:lnTo>
                    <a:lnTo>
                      <a:pt x="33" y="5"/>
                    </a:lnTo>
                    <a:lnTo>
                      <a:pt x="24" y="12"/>
                    </a:lnTo>
                    <a:lnTo>
                      <a:pt x="7" y="9"/>
                    </a:lnTo>
                    <a:lnTo>
                      <a:pt x="5" y="9"/>
                    </a:lnTo>
                    <a:lnTo>
                      <a:pt x="0" y="14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3" y="35"/>
                    </a:lnTo>
                    <a:lnTo>
                      <a:pt x="5" y="35"/>
                    </a:lnTo>
                    <a:lnTo>
                      <a:pt x="7" y="35"/>
                    </a:lnTo>
                    <a:lnTo>
                      <a:pt x="40" y="38"/>
                    </a:lnTo>
                    <a:lnTo>
                      <a:pt x="43" y="38"/>
                    </a:lnTo>
                    <a:lnTo>
                      <a:pt x="52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0" name="Freeform 205"/>
              <p:cNvSpPr>
                <a:spLocks/>
              </p:cNvSpPr>
              <p:nvPr/>
            </p:nvSpPr>
            <p:spPr bwMode="auto">
              <a:xfrm>
                <a:off x="3316287" y="3386138"/>
                <a:ext cx="131762" cy="134938"/>
              </a:xfrm>
              <a:custGeom>
                <a:avLst/>
                <a:gdLst/>
                <a:ahLst/>
                <a:cxnLst>
                  <a:cxn ang="0">
                    <a:pos x="80" y="33"/>
                  </a:cxn>
                  <a:cxn ang="0">
                    <a:pos x="83" y="18"/>
                  </a:cxn>
                  <a:cxn ang="0">
                    <a:pos x="78" y="18"/>
                  </a:cxn>
                  <a:cxn ang="0">
                    <a:pos x="78" y="14"/>
                  </a:cxn>
                  <a:cxn ang="0">
                    <a:pos x="75" y="11"/>
                  </a:cxn>
                  <a:cxn ang="0">
                    <a:pos x="68" y="7"/>
                  </a:cxn>
                  <a:cxn ang="0">
                    <a:pos x="49" y="7"/>
                  </a:cxn>
                  <a:cxn ang="0">
                    <a:pos x="28" y="0"/>
                  </a:cxn>
                  <a:cxn ang="0">
                    <a:pos x="12" y="9"/>
                  </a:cxn>
                  <a:cxn ang="0">
                    <a:pos x="0" y="7"/>
                  </a:cxn>
                  <a:cxn ang="0">
                    <a:pos x="0" y="11"/>
                  </a:cxn>
                  <a:cxn ang="0">
                    <a:pos x="0" y="18"/>
                  </a:cxn>
                  <a:cxn ang="0">
                    <a:pos x="9" y="33"/>
                  </a:cxn>
                  <a:cxn ang="0">
                    <a:pos x="42" y="68"/>
                  </a:cxn>
                  <a:cxn ang="0">
                    <a:pos x="42" y="73"/>
                  </a:cxn>
                  <a:cxn ang="0">
                    <a:pos x="42" y="73"/>
                  </a:cxn>
                  <a:cxn ang="0">
                    <a:pos x="42" y="75"/>
                  </a:cxn>
                  <a:cxn ang="0">
                    <a:pos x="42" y="75"/>
                  </a:cxn>
                  <a:cxn ang="0">
                    <a:pos x="45" y="75"/>
                  </a:cxn>
                  <a:cxn ang="0">
                    <a:pos x="49" y="75"/>
                  </a:cxn>
                  <a:cxn ang="0">
                    <a:pos x="49" y="75"/>
                  </a:cxn>
                  <a:cxn ang="0">
                    <a:pos x="52" y="75"/>
                  </a:cxn>
                  <a:cxn ang="0">
                    <a:pos x="61" y="85"/>
                  </a:cxn>
                  <a:cxn ang="0">
                    <a:pos x="61" y="73"/>
                  </a:cxn>
                  <a:cxn ang="0">
                    <a:pos x="80" y="56"/>
                  </a:cxn>
                  <a:cxn ang="0">
                    <a:pos x="80" y="37"/>
                  </a:cxn>
                  <a:cxn ang="0">
                    <a:pos x="80" y="33"/>
                  </a:cxn>
                </a:cxnLst>
                <a:rect l="0" t="0" r="r" b="b"/>
                <a:pathLst>
                  <a:path w="83" h="85">
                    <a:moveTo>
                      <a:pt x="80" y="33"/>
                    </a:moveTo>
                    <a:lnTo>
                      <a:pt x="83" y="18"/>
                    </a:lnTo>
                    <a:lnTo>
                      <a:pt x="78" y="18"/>
                    </a:lnTo>
                    <a:lnTo>
                      <a:pt x="78" y="14"/>
                    </a:lnTo>
                    <a:lnTo>
                      <a:pt x="75" y="11"/>
                    </a:lnTo>
                    <a:lnTo>
                      <a:pt x="68" y="7"/>
                    </a:lnTo>
                    <a:lnTo>
                      <a:pt x="49" y="7"/>
                    </a:lnTo>
                    <a:lnTo>
                      <a:pt x="28" y="0"/>
                    </a:lnTo>
                    <a:lnTo>
                      <a:pt x="12" y="9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9" y="33"/>
                    </a:lnTo>
                    <a:lnTo>
                      <a:pt x="42" y="68"/>
                    </a:lnTo>
                    <a:lnTo>
                      <a:pt x="42" y="73"/>
                    </a:lnTo>
                    <a:lnTo>
                      <a:pt x="42" y="73"/>
                    </a:lnTo>
                    <a:lnTo>
                      <a:pt x="42" y="75"/>
                    </a:lnTo>
                    <a:lnTo>
                      <a:pt x="42" y="75"/>
                    </a:lnTo>
                    <a:lnTo>
                      <a:pt x="45" y="75"/>
                    </a:lnTo>
                    <a:lnTo>
                      <a:pt x="49" y="75"/>
                    </a:lnTo>
                    <a:lnTo>
                      <a:pt x="49" y="75"/>
                    </a:lnTo>
                    <a:lnTo>
                      <a:pt x="52" y="75"/>
                    </a:lnTo>
                    <a:lnTo>
                      <a:pt x="61" y="85"/>
                    </a:lnTo>
                    <a:lnTo>
                      <a:pt x="61" y="73"/>
                    </a:lnTo>
                    <a:lnTo>
                      <a:pt x="80" y="56"/>
                    </a:lnTo>
                    <a:lnTo>
                      <a:pt x="80" y="37"/>
                    </a:lnTo>
                    <a:lnTo>
                      <a:pt x="80" y="3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1" name="Freeform 207"/>
              <p:cNvSpPr>
                <a:spLocks/>
              </p:cNvSpPr>
              <p:nvPr/>
            </p:nvSpPr>
            <p:spPr bwMode="auto">
              <a:xfrm>
                <a:off x="4051300" y="3929063"/>
                <a:ext cx="149225" cy="176213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24" y="111"/>
                  </a:cxn>
                  <a:cxn ang="0">
                    <a:pos x="40" y="92"/>
                  </a:cxn>
                  <a:cxn ang="0">
                    <a:pos x="57" y="90"/>
                  </a:cxn>
                  <a:cxn ang="0">
                    <a:pos x="68" y="76"/>
                  </a:cxn>
                  <a:cxn ang="0">
                    <a:pos x="66" y="76"/>
                  </a:cxn>
                  <a:cxn ang="0">
                    <a:pos x="45" y="47"/>
                  </a:cxn>
                  <a:cxn ang="0">
                    <a:pos x="50" y="45"/>
                  </a:cxn>
                  <a:cxn ang="0">
                    <a:pos x="94" y="31"/>
                  </a:cxn>
                  <a:cxn ang="0">
                    <a:pos x="92" y="28"/>
                  </a:cxn>
                  <a:cxn ang="0">
                    <a:pos x="92" y="26"/>
                  </a:cxn>
                  <a:cxn ang="0">
                    <a:pos x="90" y="21"/>
                  </a:cxn>
                  <a:cxn ang="0">
                    <a:pos x="85" y="0"/>
                  </a:cxn>
                  <a:cxn ang="0">
                    <a:pos x="42" y="26"/>
                  </a:cxn>
                  <a:cxn ang="0">
                    <a:pos x="42" y="26"/>
                  </a:cxn>
                  <a:cxn ang="0">
                    <a:pos x="40" y="28"/>
                  </a:cxn>
                  <a:cxn ang="0">
                    <a:pos x="16" y="14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19"/>
                  </a:cxn>
                  <a:cxn ang="0">
                    <a:pos x="12" y="40"/>
                  </a:cxn>
                  <a:cxn ang="0">
                    <a:pos x="12" y="54"/>
                  </a:cxn>
                  <a:cxn ang="0">
                    <a:pos x="9" y="54"/>
                  </a:cxn>
                  <a:cxn ang="0">
                    <a:pos x="9" y="54"/>
                  </a:cxn>
                  <a:cxn ang="0">
                    <a:pos x="9" y="54"/>
                  </a:cxn>
                  <a:cxn ang="0">
                    <a:pos x="9" y="57"/>
                  </a:cxn>
                  <a:cxn ang="0">
                    <a:pos x="12" y="57"/>
                  </a:cxn>
                  <a:cxn ang="0">
                    <a:pos x="12" y="59"/>
                  </a:cxn>
                  <a:cxn ang="0">
                    <a:pos x="2" y="76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2"/>
                  </a:cxn>
                  <a:cxn ang="0">
                    <a:pos x="0" y="106"/>
                  </a:cxn>
                </a:cxnLst>
                <a:rect l="0" t="0" r="r" b="b"/>
                <a:pathLst>
                  <a:path w="94" h="111">
                    <a:moveTo>
                      <a:pt x="0" y="106"/>
                    </a:moveTo>
                    <a:lnTo>
                      <a:pt x="24" y="111"/>
                    </a:lnTo>
                    <a:lnTo>
                      <a:pt x="40" y="92"/>
                    </a:lnTo>
                    <a:lnTo>
                      <a:pt x="57" y="90"/>
                    </a:lnTo>
                    <a:lnTo>
                      <a:pt x="68" y="76"/>
                    </a:lnTo>
                    <a:lnTo>
                      <a:pt x="66" y="76"/>
                    </a:lnTo>
                    <a:lnTo>
                      <a:pt x="45" y="47"/>
                    </a:lnTo>
                    <a:lnTo>
                      <a:pt x="50" y="45"/>
                    </a:lnTo>
                    <a:lnTo>
                      <a:pt x="94" y="31"/>
                    </a:lnTo>
                    <a:lnTo>
                      <a:pt x="92" y="28"/>
                    </a:lnTo>
                    <a:lnTo>
                      <a:pt x="92" y="26"/>
                    </a:lnTo>
                    <a:lnTo>
                      <a:pt x="90" y="21"/>
                    </a:lnTo>
                    <a:lnTo>
                      <a:pt x="85" y="0"/>
                    </a:lnTo>
                    <a:lnTo>
                      <a:pt x="42" y="26"/>
                    </a:lnTo>
                    <a:lnTo>
                      <a:pt x="42" y="26"/>
                    </a:lnTo>
                    <a:lnTo>
                      <a:pt x="40" y="28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6" y="17"/>
                    </a:lnTo>
                    <a:lnTo>
                      <a:pt x="12" y="19"/>
                    </a:lnTo>
                    <a:lnTo>
                      <a:pt x="12" y="40"/>
                    </a:lnTo>
                    <a:lnTo>
                      <a:pt x="12" y="54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9" y="57"/>
                    </a:lnTo>
                    <a:lnTo>
                      <a:pt x="12" y="57"/>
                    </a:lnTo>
                    <a:lnTo>
                      <a:pt x="12" y="59"/>
                    </a:lnTo>
                    <a:lnTo>
                      <a:pt x="2" y="76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2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2" name="Freeform 208"/>
              <p:cNvSpPr>
                <a:spLocks/>
              </p:cNvSpPr>
              <p:nvPr/>
            </p:nvSpPr>
            <p:spPr bwMode="auto">
              <a:xfrm>
                <a:off x="4081463" y="3744913"/>
                <a:ext cx="239712" cy="225425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2" y="123"/>
                  </a:cxn>
                  <a:cxn ang="0">
                    <a:pos x="0" y="130"/>
                  </a:cxn>
                  <a:cxn ang="0">
                    <a:pos x="23" y="142"/>
                  </a:cxn>
                  <a:cxn ang="0">
                    <a:pos x="23" y="142"/>
                  </a:cxn>
                  <a:cxn ang="0">
                    <a:pos x="66" y="116"/>
                  </a:cxn>
                  <a:cxn ang="0">
                    <a:pos x="66" y="114"/>
                  </a:cxn>
                  <a:cxn ang="0">
                    <a:pos x="113" y="85"/>
                  </a:cxn>
                  <a:cxn ang="0">
                    <a:pos x="123" y="76"/>
                  </a:cxn>
                  <a:cxn ang="0">
                    <a:pos x="125" y="71"/>
                  </a:cxn>
                  <a:cxn ang="0">
                    <a:pos x="130" y="26"/>
                  </a:cxn>
                  <a:cxn ang="0">
                    <a:pos x="130" y="26"/>
                  </a:cxn>
                  <a:cxn ang="0">
                    <a:pos x="130" y="26"/>
                  </a:cxn>
                  <a:cxn ang="0">
                    <a:pos x="139" y="24"/>
                  </a:cxn>
                  <a:cxn ang="0">
                    <a:pos x="151" y="7"/>
                  </a:cxn>
                  <a:cxn ang="0">
                    <a:pos x="149" y="5"/>
                  </a:cxn>
                  <a:cxn ang="0">
                    <a:pos x="146" y="0"/>
                  </a:cxn>
                  <a:cxn ang="0">
                    <a:pos x="132" y="10"/>
                  </a:cxn>
                  <a:cxn ang="0">
                    <a:pos x="118" y="7"/>
                  </a:cxn>
                  <a:cxn ang="0">
                    <a:pos x="90" y="19"/>
                  </a:cxn>
                  <a:cxn ang="0">
                    <a:pos x="66" y="19"/>
                  </a:cxn>
                  <a:cxn ang="0">
                    <a:pos x="57" y="15"/>
                  </a:cxn>
                  <a:cxn ang="0">
                    <a:pos x="38" y="19"/>
                  </a:cxn>
                  <a:cxn ang="0">
                    <a:pos x="21" y="17"/>
                  </a:cxn>
                  <a:cxn ang="0">
                    <a:pos x="9" y="43"/>
                  </a:cxn>
                  <a:cxn ang="0">
                    <a:pos x="9" y="45"/>
                  </a:cxn>
                  <a:cxn ang="0">
                    <a:pos x="9" y="45"/>
                  </a:cxn>
                  <a:cxn ang="0">
                    <a:pos x="2" y="43"/>
                  </a:cxn>
                  <a:cxn ang="0">
                    <a:pos x="2" y="45"/>
                  </a:cxn>
                  <a:cxn ang="0">
                    <a:pos x="2" y="55"/>
                  </a:cxn>
                  <a:cxn ang="0">
                    <a:pos x="5" y="78"/>
                  </a:cxn>
                  <a:cxn ang="0">
                    <a:pos x="19" y="90"/>
                  </a:cxn>
                  <a:cxn ang="0">
                    <a:pos x="0" y="111"/>
                  </a:cxn>
                </a:cxnLst>
                <a:rect l="0" t="0" r="r" b="b"/>
                <a:pathLst>
                  <a:path w="151" h="142">
                    <a:moveTo>
                      <a:pt x="0" y="111"/>
                    </a:moveTo>
                    <a:lnTo>
                      <a:pt x="2" y="123"/>
                    </a:lnTo>
                    <a:lnTo>
                      <a:pt x="0" y="130"/>
                    </a:lnTo>
                    <a:lnTo>
                      <a:pt x="23" y="142"/>
                    </a:lnTo>
                    <a:lnTo>
                      <a:pt x="23" y="142"/>
                    </a:lnTo>
                    <a:lnTo>
                      <a:pt x="66" y="116"/>
                    </a:lnTo>
                    <a:lnTo>
                      <a:pt x="66" y="114"/>
                    </a:lnTo>
                    <a:lnTo>
                      <a:pt x="113" y="85"/>
                    </a:lnTo>
                    <a:lnTo>
                      <a:pt x="123" y="76"/>
                    </a:lnTo>
                    <a:lnTo>
                      <a:pt x="125" y="71"/>
                    </a:lnTo>
                    <a:lnTo>
                      <a:pt x="130" y="26"/>
                    </a:lnTo>
                    <a:lnTo>
                      <a:pt x="130" y="26"/>
                    </a:lnTo>
                    <a:lnTo>
                      <a:pt x="130" y="26"/>
                    </a:lnTo>
                    <a:lnTo>
                      <a:pt x="139" y="24"/>
                    </a:lnTo>
                    <a:lnTo>
                      <a:pt x="151" y="7"/>
                    </a:lnTo>
                    <a:lnTo>
                      <a:pt x="149" y="5"/>
                    </a:lnTo>
                    <a:lnTo>
                      <a:pt x="146" y="0"/>
                    </a:lnTo>
                    <a:lnTo>
                      <a:pt x="132" y="10"/>
                    </a:lnTo>
                    <a:lnTo>
                      <a:pt x="118" y="7"/>
                    </a:lnTo>
                    <a:lnTo>
                      <a:pt x="90" y="19"/>
                    </a:lnTo>
                    <a:lnTo>
                      <a:pt x="66" y="19"/>
                    </a:lnTo>
                    <a:lnTo>
                      <a:pt x="57" y="15"/>
                    </a:lnTo>
                    <a:lnTo>
                      <a:pt x="38" y="19"/>
                    </a:lnTo>
                    <a:lnTo>
                      <a:pt x="21" y="17"/>
                    </a:lnTo>
                    <a:lnTo>
                      <a:pt x="9" y="43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2" y="43"/>
                    </a:lnTo>
                    <a:lnTo>
                      <a:pt x="2" y="45"/>
                    </a:lnTo>
                    <a:lnTo>
                      <a:pt x="2" y="55"/>
                    </a:lnTo>
                    <a:lnTo>
                      <a:pt x="5" y="78"/>
                    </a:lnTo>
                    <a:lnTo>
                      <a:pt x="19" y="90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3" name="Freeform 209"/>
              <p:cNvSpPr>
                <a:spLocks/>
              </p:cNvSpPr>
              <p:nvPr/>
            </p:nvSpPr>
            <p:spPr bwMode="auto">
              <a:xfrm>
                <a:off x="3451225" y="3521076"/>
                <a:ext cx="60325" cy="134938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2" y="9"/>
                  </a:cxn>
                  <a:cxn ang="0">
                    <a:pos x="2" y="9"/>
                  </a:cxn>
                  <a:cxn ang="0">
                    <a:pos x="2" y="11"/>
                  </a:cxn>
                  <a:cxn ang="0">
                    <a:pos x="2" y="16"/>
                  </a:cxn>
                  <a:cxn ang="0">
                    <a:pos x="2" y="19"/>
                  </a:cxn>
                  <a:cxn ang="0">
                    <a:pos x="0" y="16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5" y="21"/>
                  </a:cxn>
                  <a:cxn ang="0">
                    <a:pos x="0" y="56"/>
                  </a:cxn>
                  <a:cxn ang="0">
                    <a:pos x="14" y="85"/>
                  </a:cxn>
                  <a:cxn ang="0">
                    <a:pos x="24" y="78"/>
                  </a:cxn>
                  <a:cxn ang="0">
                    <a:pos x="38" y="56"/>
                  </a:cxn>
                  <a:cxn ang="0">
                    <a:pos x="35" y="54"/>
                  </a:cxn>
                  <a:cxn ang="0">
                    <a:pos x="38" y="49"/>
                  </a:cxn>
                  <a:cxn ang="0">
                    <a:pos x="35" y="49"/>
                  </a:cxn>
                  <a:cxn ang="0">
                    <a:pos x="31" y="47"/>
                  </a:cxn>
                  <a:cxn ang="0">
                    <a:pos x="31" y="49"/>
                  </a:cxn>
                  <a:cxn ang="0">
                    <a:pos x="28" y="49"/>
                  </a:cxn>
                  <a:cxn ang="0">
                    <a:pos x="28" y="45"/>
                  </a:cxn>
                  <a:cxn ang="0">
                    <a:pos x="26" y="30"/>
                  </a:cxn>
                  <a:cxn ang="0">
                    <a:pos x="26" y="21"/>
                  </a:cxn>
                  <a:cxn ang="0">
                    <a:pos x="26" y="11"/>
                  </a:cxn>
                  <a:cxn ang="0">
                    <a:pos x="14" y="2"/>
                  </a:cxn>
                  <a:cxn ang="0">
                    <a:pos x="9" y="0"/>
                  </a:cxn>
                  <a:cxn ang="0">
                    <a:pos x="5" y="7"/>
                  </a:cxn>
                  <a:cxn ang="0">
                    <a:pos x="5" y="7"/>
                  </a:cxn>
                </a:cxnLst>
                <a:rect l="0" t="0" r="r" b="b"/>
                <a:pathLst>
                  <a:path w="38" h="85">
                    <a:moveTo>
                      <a:pt x="5" y="7"/>
                    </a:moveTo>
                    <a:lnTo>
                      <a:pt x="2" y="9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2" y="16"/>
                    </a:lnTo>
                    <a:lnTo>
                      <a:pt x="2" y="19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5" y="21"/>
                    </a:lnTo>
                    <a:lnTo>
                      <a:pt x="0" y="56"/>
                    </a:lnTo>
                    <a:lnTo>
                      <a:pt x="14" y="85"/>
                    </a:lnTo>
                    <a:lnTo>
                      <a:pt x="24" y="78"/>
                    </a:lnTo>
                    <a:lnTo>
                      <a:pt x="38" y="56"/>
                    </a:lnTo>
                    <a:lnTo>
                      <a:pt x="35" y="54"/>
                    </a:lnTo>
                    <a:lnTo>
                      <a:pt x="38" y="49"/>
                    </a:lnTo>
                    <a:lnTo>
                      <a:pt x="35" y="49"/>
                    </a:lnTo>
                    <a:lnTo>
                      <a:pt x="31" y="47"/>
                    </a:lnTo>
                    <a:lnTo>
                      <a:pt x="31" y="49"/>
                    </a:lnTo>
                    <a:lnTo>
                      <a:pt x="28" y="49"/>
                    </a:lnTo>
                    <a:lnTo>
                      <a:pt x="28" y="45"/>
                    </a:lnTo>
                    <a:lnTo>
                      <a:pt x="26" y="30"/>
                    </a:lnTo>
                    <a:lnTo>
                      <a:pt x="26" y="21"/>
                    </a:lnTo>
                    <a:lnTo>
                      <a:pt x="26" y="11"/>
                    </a:lnTo>
                    <a:lnTo>
                      <a:pt x="14" y="2"/>
                    </a:lnTo>
                    <a:lnTo>
                      <a:pt x="9" y="0"/>
                    </a:lnTo>
                    <a:lnTo>
                      <a:pt x="5" y="7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4" name="Freeform 210"/>
              <p:cNvSpPr>
                <a:spLocks/>
              </p:cNvSpPr>
              <p:nvPr/>
            </p:nvSpPr>
            <p:spPr bwMode="auto">
              <a:xfrm>
                <a:off x="3811588" y="5280026"/>
                <a:ext cx="74612" cy="58738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26" y="9"/>
                  </a:cxn>
                  <a:cxn ang="0">
                    <a:pos x="26" y="9"/>
                  </a:cxn>
                  <a:cxn ang="0">
                    <a:pos x="16" y="4"/>
                  </a:cxn>
                  <a:cxn ang="0">
                    <a:pos x="16" y="7"/>
                  </a:cxn>
                  <a:cxn ang="0">
                    <a:pos x="9" y="9"/>
                  </a:cxn>
                  <a:cxn ang="0">
                    <a:pos x="7" y="14"/>
                  </a:cxn>
                  <a:cxn ang="0">
                    <a:pos x="7" y="16"/>
                  </a:cxn>
                  <a:cxn ang="0">
                    <a:pos x="9" y="21"/>
                  </a:cxn>
                  <a:cxn ang="0">
                    <a:pos x="0" y="33"/>
                  </a:cxn>
                  <a:cxn ang="0">
                    <a:pos x="0" y="35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2" y="37"/>
                  </a:cxn>
                  <a:cxn ang="0">
                    <a:pos x="26" y="37"/>
                  </a:cxn>
                  <a:cxn ang="0">
                    <a:pos x="26" y="28"/>
                  </a:cxn>
                  <a:cxn ang="0">
                    <a:pos x="28" y="28"/>
                  </a:cxn>
                  <a:cxn ang="0">
                    <a:pos x="28" y="28"/>
                  </a:cxn>
                  <a:cxn ang="0">
                    <a:pos x="38" y="30"/>
                  </a:cxn>
                  <a:cxn ang="0">
                    <a:pos x="40" y="30"/>
                  </a:cxn>
                  <a:cxn ang="0">
                    <a:pos x="45" y="28"/>
                  </a:cxn>
                  <a:cxn ang="0">
                    <a:pos x="47" y="28"/>
                  </a:cxn>
                  <a:cxn ang="0">
                    <a:pos x="47" y="11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40" y="0"/>
                  </a:cxn>
                </a:cxnLst>
                <a:rect l="0" t="0" r="r" b="b"/>
                <a:pathLst>
                  <a:path w="47" h="37">
                    <a:moveTo>
                      <a:pt x="40" y="0"/>
                    </a:moveTo>
                    <a:lnTo>
                      <a:pt x="26" y="9"/>
                    </a:lnTo>
                    <a:lnTo>
                      <a:pt x="26" y="9"/>
                    </a:lnTo>
                    <a:lnTo>
                      <a:pt x="16" y="4"/>
                    </a:lnTo>
                    <a:lnTo>
                      <a:pt x="16" y="7"/>
                    </a:lnTo>
                    <a:lnTo>
                      <a:pt x="9" y="9"/>
                    </a:lnTo>
                    <a:lnTo>
                      <a:pt x="7" y="14"/>
                    </a:lnTo>
                    <a:lnTo>
                      <a:pt x="7" y="16"/>
                    </a:lnTo>
                    <a:lnTo>
                      <a:pt x="9" y="21"/>
                    </a:lnTo>
                    <a:lnTo>
                      <a:pt x="0" y="33"/>
                    </a:lnTo>
                    <a:lnTo>
                      <a:pt x="0" y="3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2" y="37"/>
                    </a:lnTo>
                    <a:lnTo>
                      <a:pt x="26" y="37"/>
                    </a:lnTo>
                    <a:lnTo>
                      <a:pt x="26" y="28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38" y="30"/>
                    </a:lnTo>
                    <a:lnTo>
                      <a:pt x="40" y="30"/>
                    </a:lnTo>
                    <a:lnTo>
                      <a:pt x="45" y="28"/>
                    </a:lnTo>
                    <a:lnTo>
                      <a:pt x="47" y="28"/>
                    </a:lnTo>
                    <a:lnTo>
                      <a:pt x="47" y="11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5" name="Freeform 211"/>
              <p:cNvSpPr>
                <a:spLocks/>
              </p:cNvSpPr>
              <p:nvPr/>
            </p:nvSpPr>
            <p:spPr bwMode="auto">
              <a:xfrm>
                <a:off x="4276725" y="4784726"/>
                <a:ext cx="388937" cy="523875"/>
              </a:xfrm>
              <a:custGeom>
                <a:avLst/>
                <a:gdLst/>
                <a:ahLst/>
                <a:cxnLst>
                  <a:cxn ang="0">
                    <a:pos x="172" y="85"/>
                  </a:cxn>
                  <a:cxn ang="0">
                    <a:pos x="165" y="94"/>
                  </a:cxn>
                  <a:cxn ang="0">
                    <a:pos x="163" y="97"/>
                  </a:cxn>
                  <a:cxn ang="0">
                    <a:pos x="127" y="132"/>
                  </a:cxn>
                  <a:cxn ang="0">
                    <a:pos x="94" y="170"/>
                  </a:cxn>
                  <a:cxn ang="0">
                    <a:pos x="68" y="167"/>
                  </a:cxn>
                  <a:cxn ang="0">
                    <a:pos x="49" y="177"/>
                  </a:cxn>
                  <a:cxn ang="0">
                    <a:pos x="42" y="184"/>
                  </a:cxn>
                  <a:cxn ang="0">
                    <a:pos x="21" y="193"/>
                  </a:cxn>
                  <a:cxn ang="0">
                    <a:pos x="21" y="193"/>
                  </a:cxn>
                  <a:cxn ang="0">
                    <a:pos x="0" y="222"/>
                  </a:cxn>
                  <a:cxn ang="0">
                    <a:pos x="0" y="307"/>
                  </a:cxn>
                  <a:cxn ang="0">
                    <a:pos x="12" y="330"/>
                  </a:cxn>
                  <a:cxn ang="0">
                    <a:pos x="37" y="295"/>
                  </a:cxn>
                  <a:cxn ang="0">
                    <a:pos x="59" y="274"/>
                  </a:cxn>
                  <a:cxn ang="0">
                    <a:pos x="94" y="243"/>
                  </a:cxn>
                  <a:cxn ang="0">
                    <a:pos x="118" y="229"/>
                  </a:cxn>
                  <a:cxn ang="0">
                    <a:pos x="165" y="179"/>
                  </a:cxn>
                  <a:cxn ang="0">
                    <a:pos x="191" y="139"/>
                  </a:cxn>
                  <a:cxn ang="0">
                    <a:pos x="201" y="120"/>
                  </a:cxn>
                  <a:cxn ang="0">
                    <a:pos x="236" y="59"/>
                  </a:cxn>
                  <a:cxn ang="0">
                    <a:pos x="245" y="2"/>
                  </a:cxn>
                  <a:cxn ang="0">
                    <a:pos x="231" y="0"/>
                  </a:cxn>
                  <a:cxn ang="0">
                    <a:pos x="219" y="9"/>
                  </a:cxn>
                  <a:cxn ang="0">
                    <a:pos x="189" y="14"/>
                  </a:cxn>
                  <a:cxn ang="0">
                    <a:pos x="189" y="21"/>
                  </a:cxn>
                  <a:cxn ang="0">
                    <a:pos x="189" y="59"/>
                  </a:cxn>
                  <a:cxn ang="0">
                    <a:pos x="172" y="85"/>
                  </a:cxn>
                </a:cxnLst>
                <a:rect l="0" t="0" r="r" b="b"/>
                <a:pathLst>
                  <a:path w="245" h="330">
                    <a:moveTo>
                      <a:pt x="172" y="85"/>
                    </a:moveTo>
                    <a:lnTo>
                      <a:pt x="165" y="94"/>
                    </a:lnTo>
                    <a:lnTo>
                      <a:pt x="163" y="97"/>
                    </a:lnTo>
                    <a:lnTo>
                      <a:pt x="127" y="132"/>
                    </a:lnTo>
                    <a:lnTo>
                      <a:pt x="94" y="170"/>
                    </a:lnTo>
                    <a:lnTo>
                      <a:pt x="68" y="167"/>
                    </a:lnTo>
                    <a:lnTo>
                      <a:pt x="49" y="177"/>
                    </a:lnTo>
                    <a:lnTo>
                      <a:pt x="42" y="184"/>
                    </a:lnTo>
                    <a:lnTo>
                      <a:pt x="21" y="193"/>
                    </a:lnTo>
                    <a:lnTo>
                      <a:pt x="21" y="193"/>
                    </a:lnTo>
                    <a:lnTo>
                      <a:pt x="0" y="222"/>
                    </a:lnTo>
                    <a:lnTo>
                      <a:pt x="0" y="307"/>
                    </a:lnTo>
                    <a:lnTo>
                      <a:pt x="12" y="330"/>
                    </a:lnTo>
                    <a:lnTo>
                      <a:pt x="37" y="295"/>
                    </a:lnTo>
                    <a:lnTo>
                      <a:pt x="59" y="274"/>
                    </a:lnTo>
                    <a:lnTo>
                      <a:pt x="94" y="243"/>
                    </a:lnTo>
                    <a:lnTo>
                      <a:pt x="118" y="229"/>
                    </a:lnTo>
                    <a:lnTo>
                      <a:pt x="165" y="179"/>
                    </a:lnTo>
                    <a:lnTo>
                      <a:pt x="191" y="139"/>
                    </a:lnTo>
                    <a:lnTo>
                      <a:pt x="201" y="120"/>
                    </a:lnTo>
                    <a:lnTo>
                      <a:pt x="236" y="59"/>
                    </a:lnTo>
                    <a:lnTo>
                      <a:pt x="245" y="2"/>
                    </a:lnTo>
                    <a:lnTo>
                      <a:pt x="231" y="0"/>
                    </a:lnTo>
                    <a:lnTo>
                      <a:pt x="219" y="9"/>
                    </a:lnTo>
                    <a:lnTo>
                      <a:pt x="189" y="14"/>
                    </a:lnTo>
                    <a:lnTo>
                      <a:pt x="189" y="21"/>
                    </a:lnTo>
                    <a:lnTo>
                      <a:pt x="189" y="59"/>
                    </a:lnTo>
                    <a:lnTo>
                      <a:pt x="172" y="8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6" name="Freeform 212"/>
              <p:cNvSpPr>
                <a:spLocks/>
              </p:cNvSpPr>
              <p:nvPr/>
            </p:nvSpPr>
            <p:spPr bwMode="auto">
              <a:xfrm>
                <a:off x="3046413" y="4743451"/>
                <a:ext cx="280987" cy="427038"/>
              </a:xfrm>
              <a:custGeom>
                <a:avLst/>
                <a:gdLst/>
                <a:ahLst/>
                <a:cxnLst>
                  <a:cxn ang="0">
                    <a:pos x="139" y="257"/>
                  </a:cxn>
                  <a:cxn ang="0">
                    <a:pos x="142" y="257"/>
                  </a:cxn>
                  <a:cxn ang="0">
                    <a:pos x="177" y="269"/>
                  </a:cxn>
                  <a:cxn ang="0">
                    <a:pos x="177" y="262"/>
                  </a:cxn>
                  <a:cxn ang="0">
                    <a:pos x="177" y="262"/>
                  </a:cxn>
                  <a:cxn ang="0">
                    <a:pos x="172" y="245"/>
                  </a:cxn>
                  <a:cxn ang="0">
                    <a:pos x="151" y="224"/>
                  </a:cxn>
                  <a:cxn ang="0">
                    <a:pos x="134" y="191"/>
                  </a:cxn>
                  <a:cxn ang="0">
                    <a:pos x="132" y="172"/>
                  </a:cxn>
                  <a:cxn ang="0">
                    <a:pos x="137" y="170"/>
                  </a:cxn>
                  <a:cxn ang="0">
                    <a:pos x="134" y="167"/>
                  </a:cxn>
                  <a:cxn ang="0">
                    <a:pos x="144" y="165"/>
                  </a:cxn>
                  <a:cxn ang="0">
                    <a:pos x="160" y="137"/>
                  </a:cxn>
                  <a:cxn ang="0">
                    <a:pos x="160" y="137"/>
                  </a:cxn>
                  <a:cxn ang="0">
                    <a:pos x="163" y="134"/>
                  </a:cxn>
                  <a:cxn ang="0">
                    <a:pos x="158" y="113"/>
                  </a:cxn>
                  <a:cxn ang="0">
                    <a:pos x="125" y="87"/>
                  </a:cxn>
                  <a:cxn ang="0">
                    <a:pos x="127" y="85"/>
                  </a:cxn>
                  <a:cxn ang="0">
                    <a:pos x="127" y="82"/>
                  </a:cxn>
                  <a:cxn ang="0">
                    <a:pos x="132" y="73"/>
                  </a:cxn>
                  <a:cxn ang="0">
                    <a:pos x="163" y="73"/>
                  </a:cxn>
                  <a:cxn ang="0">
                    <a:pos x="151" y="59"/>
                  </a:cxn>
                  <a:cxn ang="0">
                    <a:pos x="151" y="54"/>
                  </a:cxn>
                  <a:cxn ang="0">
                    <a:pos x="151" y="54"/>
                  </a:cxn>
                  <a:cxn ang="0">
                    <a:pos x="153" y="38"/>
                  </a:cxn>
                  <a:cxn ang="0">
                    <a:pos x="149" y="14"/>
                  </a:cxn>
                  <a:cxn ang="0">
                    <a:pos x="139" y="2"/>
                  </a:cxn>
                  <a:cxn ang="0">
                    <a:pos x="142" y="2"/>
                  </a:cxn>
                  <a:cxn ang="0">
                    <a:pos x="139" y="2"/>
                  </a:cxn>
                  <a:cxn ang="0">
                    <a:pos x="137" y="0"/>
                  </a:cxn>
                  <a:cxn ang="0">
                    <a:pos x="132" y="2"/>
                  </a:cxn>
                  <a:cxn ang="0">
                    <a:pos x="134" y="0"/>
                  </a:cxn>
                  <a:cxn ang="0">
                    <a:pos x="132" y="0"/>
                  </a:cxn>
                  <a:cxn ang="0">
                    <a:pos x="130" y="0"/>
                  </a:cxn>
                  <a:cxn ang="0">
                    <a:pos x="132" y="16"/>
                  </a:cxn>
                  <a:cxn ang="0">
                    <a:pos x="144" y="21"/>
                  </a:cxn>
                  <a:cxn ang="0">
                    <a:pos x="142" y="40"/>
                  </a:cxn>
                  <a:cxn ang="0">
                    <a:pos x="139" y="40"/>
                  </a:cxn>
                  <a:cxn ang="0">
                    <a:pos x="137" y="40"/>
                  </a:cxn>
                  <a:cxn ang="0">
                    <a:pos x="125" y="42"/>
                  </a:cxn>
                  <a:cxn ang="0">
                    <a:pos x="101" y="90"/>
                  </a:cxn>
                  <a:cxn ang="0">
                    <a:pos x="99" y="101"/>
                  </a:cxn>
                  <a:cxn ang="0">
                    <a:pos x="85" y="113"/>
                  </a:cxn>
                  <a:cxn ang="0">
                    <a:pos x="78" y="141"/>
                  </a:cxn>
                  <a:cxn ang="0">
                    <a:pos x="71" y="151"/>
                  </a:cxn>
                  <a:cxn ang="0">
                    <a:pos x="61" y="163"/>
                  </a:cxn>
                  <a:cxn ang="0">
                    <a:pos x="42" y="146"/>
                  </a:cxn>
                  <a:cxn ang="0">
                    <a:pos x="33" y="149"/>
                  </a:cxn>
                  <a:cxn ang="0">
                    <a:pos x="4" y="177"/>
                  </a:cxn>
                  <a:cxn ang="0">
                    <a:pos x="0" y="196"/>
                  </a:cxn>
                  <a:cxn ang="0">
                    <a:pos x="9" y="215"/>
                  </a:cxn>
                  <a:cxn ang="0">
                    <a:pos x="23" y="222"/>
                  </a:cxn>
                  <a:cxn ang="0">
                    <a:pos x="30" y="234"/>
                  </a:cxn>
                  <a:cxn ang="0">
                    <a:pos x="28" y="255"/>
                  </a:cxn>
                  <a:cxn ang="0">
                    <a:pos x="33" y="257"/>
                  </a:cxn>
                  <a:cxn ang="0">
                    <a:pos x="64" y="257"/>
                  </a:cxn>
                  <a:cxn ang="0">
                    <a:pos x="64" y="255"/>
                  </a:cxn>
                  <a:cxn ang="0">
                    <a:pos x="108" y="257"/>
                  </a:cxn>
                  <a:cxn ang="0">
                    <a:pos x="139" y="257"/>
                  </a:cxn>
                  <a:cxn ang="0">
                    <a:pos x="139" y="257"/>
                  </a:cxn>
                </a:cxnLst>
                <a:rect l="0" t="0" r="r" b="b"/>
                <a:pathLst>
                  <a:path w="177" h="269">
                    <a:moveTo>
                      <a:pt x="139" y="257"/>
                    </a:moveTo>
                    <a:lnTo>
                      <a:pt x="142" y="257"/>
                    </a:lnTo>
                    <a:lnTo>
                      <a:pt x="177" y="269"/>
                    </a:lnTo>
                    <a:lnTo>
                      <a:pt x="177" y="262"/>
                    </a:lnTo>
                    <a:lnTo>
                      <a:pt x="177" y="262"/>
                    </a:lnTo>
                    <a:lnTo>
                      <a:pt x="172" y="245"/>
                    </a:lnTo>
                    <a:lnTo>
                      <a:pt x="151" y="224"/>
                    </a:lnTo>
                    <a:lnTo>
                      <a:pt x="134" y="191"/>
                    </a:lnTo>
                    <a:lnTo>
                      <a:pt x="132" y="172"/>
                    </a:lnTo>
                    <a:lnTo>
                      <a:pt x="137" y="170"/>
                    </a:lnTo>
                    <a:lnTo>
                      <a:pt x="134" y="167"/>
                    </a:lnTo>
                    <a:lnTo>
                      <a:pt x="144" y="165"/>
                    </a:lnTo>
                    <a:lnTo>
                      <a:pt x="160" y="137"/>
                    </a:lnTo>
                    <a:lnTo>
                      <a:pt x="160" y="137"/>
                    </a:lnTo>
                    <a:lnTo>
                      <a:pt x="163" y="134"/>
                    </a:lnTo>
                    <a:lnTo>
                      <a:pt x="158" y="113"/>
                    </a:lnTo>
                    <a:lnTo>
                      <a:pt x="125" y="87"/>
                    </a:lnTo>
                    <a:lnTo>
                      <a:pt x="127" y="85"/>
                    </a:lnTo>
                    <a:lnTo>
                      <a:pt x="127" y="82"/>
                    </a:lnTo>
                    <a:lnTo>
                      <a:pt x="132" y="73"/>
                    </a:lnTo>
                    <a:lnTo>
                      <a:pt x="163" y="73"/>
                    </a:lnTo>
                    <a:lnTo>
                      <a:pt x="151" y="59"/>
                    </a:lnTo>
                    <a:lnTo>
                      <a:pt x="151" y="54"/>
                    </a:lnTo>
                    <a:lnTo>
                      <a:pt x="151" y="54"/>
                    </a:lnTo>
                    <a:lnTo>
                      <a:pt x="153" y="38"/>
                    </a:lnTo>
                    <a:lnTo>
                      <a:pt x="149" y="14"/>
                    </a:lnTo>
                    <a:lnTo>
                      <a:pt x="139" y="2"/>
                    </a:lnTo>
                    <a:lnTo>
                      <a:pt x="142" y="2"/>
                    </a:lnTo>
                    <a:lnTo>
                      <a:pt x="139" y="2"/>
                    </a:lnTo>
                    <a:lnTo>
                      <a:pt x="137" y="0"/>
                    </a:lnTo>
                    <a:lnTo>
                      <a:pt x="132" y="2"/>
                    </a:lnTo>
                    <a:lnTo>
                      <a:pt x="134" y="0"/>
                    </a:lnTo>
                    <a:lnTo>
                      <a:pt x="132" y="0"/>
                    </a:lnTo>
                    <a:lnTo>
                      <a:pt x="130" y="0"/>
                    </a:lnTo>
                    <a:lnTo>
                      <a:pt x="132" y="16"/>
                    </a:lnTo>
                    <a:lnTo>
                      <a:pt x="144" y="21"/>
                    </a:lnTo>
                    <a:lnTo>
                      <a:pt x="142" y="40"/>
                    </a:lnTo>
                    <a:lnTo>
                      <a:pt x="139" y="40"/>
                    </a:lnTo>
                    <a:lnTo>
                      <a:pt x="137" y="40"/>
                    </a:lnTo>
                    <a:lnTo>
                      <a:pt x="125" y="42"/>
                    </a:lnTo>
                    <a:lnTo>
                      <a:pt x="101" y="90"/>
                    </a:lnTo>
                    <a:lnTo>
                      <a:pt x="99" y="101"/>
                    </a:lnTo>
                    <a:lnTo>
                      <a:pt x="85" y="113"/>
                    </a:lnTo>
                    <a:lnTo>
                      <a:pt x="78" y="141"/>
                    </a:lnTo>
                    <a:lnTo>
                      <a:pt x="71" y="151"/>
                    </a:lnTo>
                    <a:lnTo>
                      <a:pt x="61" y="163"/>
                    </a:lnTo>
                    <a:lnTo>
                      <a:pt x="42" y="146"/>
                    </a:lnTo>
                    <a:lnTo>
                      <a:pt x="33" y="149"/>
                    </a:lnTo>
                    <a:lnTo>
                      <a:pt x="4" y="177"/>
                    </a:lnTo>
                    <a:lnTo>
                      <a:pt x="0" y="196"/>
                    </a:lnTo>
                    <a:lnTo>
                      <a:pt x="9" y="215"/>
                    </a:lnTo>
                    <a:lnTo>
                      <a:pt x="23" y="222"/>
                    </a:lnTo>
                    <a:lnTo>
                      <a:pt x="30" y="234"/>
                    </a:lnTo>
                    <a:lnTo>
                      <a:pt x="28" y="255"/>
                    </a:lnTo>
                    <a:lnTo>
                      <a:pt x="33" y="257"/>
                    </a:lnTo>
                    <a:lnTo>
                      <a:pt x="64" y="257"/>
                    </a:lnTo>
                    <a:lnTo>
                      <a:pt x="64" y="255"/>
                    </a:lnTo>
                    <a:lnTo>
                      <a:pt x="108" y="257"/>
                    </a:lnTo>
                    <a:lnTo>
                      <a:pt x="139" y="257"/>
                    </a:lnTo>
                    <a:lnTo>
                      <a:pt x="139" y="25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7" name="Freeform 213"/>
              <p:cNvSpPr>
                <a:spLocks/>
              </p:cNvSpPr>
              <p:nvPr/>
            </p:nvSpPr>
            <p:spPr bwMode="auto">
              <a:xfrm>
                <a:off x="3135313" y="5103813"/>
                <a:ext cx="282575" cy="325438"/>
              </a:xfrm>
              <a:custGeom>
                <a:avLst/>
                <a:gdLst/>
                <a:ahLst/>
                <a:cxnLst>
                  <a:cxn ang="0">
                    <a:pos x="81" y="203"/>
                  </a:cxn>
                  <a:cxn ang="0">
                    <a:pos x="90" y="198"/>
                  </a:cxn>
                  <a:cxn ang="0">
                    <a:pos x="121" y="165"/>
                  </a:cxn>
                  <a:cxn ang="0">
                    <a:pos x="123" y="134"/>
                  </a:cxn>
                  <a:cxn ang="0">
                    <a:pos x="135" y="113"/>
                  </a:cxn>
                  <a:cxn ang="0">
                    <a:pos x="159" y="96"/>
                  </a:cxn>
                  <a:cxn ang="0">
                    <a:pos x="161" y="75"/>
                  </a:cxn>
                  <a:cxn ang="0">
                    <a:pos x="161" y="59"/>
                  </a:cxn>
                  <a:cxn ang="0">
                    <a:pos x="168" y="30"/>
                  </a:cxn>
                  <a:cxn ang="0">
                    <a:pos x="178" y="2"/>
                  </a:cxn>
                  <a:cxn ang="0">
                    <a:pos x="152" y="0"/>
                  </a:cxn>
                  <a:cxn ang="0">
                    <a:pos x="130" y="4"/>
                  </a:cxn>
                  <a:cxn ang="0">
                    <a:pos x="121" y="35"/>
                  </a:cxn>
                  <a:cxn ang="0">
                    <a:pos x="121" y="42"/>
                  </a:cxn>
                  <a:cxn ang="0">
                    <a:pos x="121" y="44"/>
                  </a:cxn>
                  <a:cxn ang="0">
                    <a:pos x="83" y="30"/>
                  </a:cxn>
                  <a:cxn ang="0">
                    <a:pos x="83" y="30"/>
                  </a:cxn>
                  <a:cxn ang="0">
                    <a:pos x="52" y="30"/>
                  </a:cxn>
                  <a:cxn ang="0">
                    <a:pos x="52" y="30"/>
                  </a:cxn>
                  <a:cxn ang="0">
                    <a:pos x="52" y="37"/>
                  </a:cxn>
                  <a:cxn ang="0">
                    <a:pos x="52" y="56"/>
                  </a:cxn>
                  <a:cxn ang="0">
                    <a:pos x="57" y="56"/>
                  </a:cxn>
                  <a:cxn ang="0">
                    <a:pos x="74" y="54"/>
                  </a:cxn>
                  <a:cxn ang="0">
                    <a:pos x="78" y="59"/>
                  </a:cxn>
                  <a:cxn ang="0">
                    <a:pos x="81" y="63"/>
                  </a:cxn>
                  <a:cxn ang="0">
                    <a:pos x="69" y="77"/>
                  </a:cxn>
                  <a:cxn ang="0">
                    <a:pos x="64" y="87"/>
                  </a:cxn>
                  <a:cxn ang="0">
                    <a:pos x="69" y="92"/>
                  </a:cxn>
                  <a:cxn ang="0">
                    <a:pos x="81" y="96"/>
                  </a:cxn>
                  <a:cxn ang="0">
                    <a:pos x="81" y="99"/>
                  </a:cxn>
                  <a:cxn ang="0">
                    <a:pos x="81" y="129"/>
                  </a:cxn>
                  <a:cxn ang="0">
                    <a:pos x="71" y="144"/>
                  </a:cxn>
                  <a:cxn ang="0">
                    <a:pos x="71" y="146"/>
                  </a:cxn>
                  <a:cxn ang="0">
                    <a:pos x="64" y="139"/>
                  </a:cxn>
                  <a:cxn ang="0">
                    <a:pos x="62" y="134"/>
                  </a:cxn>
                  <a:cxn ang="0">
                    <a:pos x="55" y="141"/>
                  </a:cxn>
                  <a:cxn ang="0">
                    <a:pos x="55" y="141"/>
                  </a:cxn>
                  <a:cxn ang="0">
                    <a:pos x="50" y="139"/>
                  </a:cxn>
                  <a:cxn ang="0">
                    <a:pos x="31" y="129"/>
                  </a:cxn>
                  <a:cxn ang="0">
                    <a:pos x="34" y="139"/>
                  </a:cxn>
                  <a:cxn ang="0">
                    <a:pos x="12" y="139"/>
                  </a:cxn>
                  <a:cxn ang="0">
                    <a:pos x="19" y="172"/>
                  </a:cxn>
                  <a:cxn ang="0">
                    <a:pos x="19" y="174"/>
                  </a:cxn>
                  <a:cxn ang="0">
                    <a:pos x="10" y="167"/>
                  </a:cxn>
                  <a:cxn ang="0">
                    <a:pos x="10" y="167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19" y="196"/>
                  </a:cxn>
                  <a:cxn ang="0">
                    <a:pos x="22" y="205"/>
                  </a:cxn>
                  <a:cxn ang="0">
                    <a:pos x="41" y="189"/>
                  </a:cxn>
                  <a:cxn ang="0">
                    <a:pos x="45" y="196"/>
                  </a:cxn>
                  <a:cxn ang="0">
                    <a:pos x="55" y="203"/>
                  </a:cxn>
                  <a:cxn ang="0">
                    <a:pos x="78" y="186"/>
                  </a:cxn>
                  <a:cxn ang="0">
                    <a:pos x="78" y="191"/>
                  </a:cxn>
                  <a:cxn ang="0">
                    <a:pos x="81" y="203"/>
                  </a:cxn>
                  <a:cxn ang="0">
                    <a:pos x="81" y="203"/>
                  </a:cxn>
                </a:cxnLst>
                <a:rect l="0" t="0" r="r" b="b"/>
                <a:pathLst>
                  <a:path w="178" h="205">
                    <a:moveTo>
                      <a:pt x="81" y="203"/>
                    </a:moveTo>
                    <a:lnTo>
                      <a:pt x="90" y="198"/>
                    </a:lnTo>
                    <a:lnTo>
                      <a:pt x="121" y="165"/>
                    </a:lnTo>
                    <a:lnTo>
                      <a:pt x="123" y="134"/>
                    </a:lnTo>
                    <a:lnTo>
                      <a:pt x="135" y="113"/>
                    </a:lnTo>
                    <a:lnTo>
                      <a:pt x="159" y="96"/>
                    </a:lnTo>
                    <a:lnTo>
                      <a:pt x="161" y="75"/>
                    </a:lnTo>
                    <a:lnTo>
                      <a:pt x="161" y="59"/>
                    </a:lnTo>
                    <a:lnTo>
                      <a:pt x="168" y="30"/>
                    </a:lnTo>
                    <a:lnTo>
                      <a:pt x="178" y="2"/>
                    </a:lnTo>
                    <a:lnTo>
                      <a:pt x="152" y="0"/>
                    </a:lnTo>
                    <a:lnTo>
                      <a:pt x="130" y="4"/>
                    </a:lnTo>
                    <a:lnTo>
                      <a:pt x="121" y="35"/>
                    </a:lnTo>
                    <a:lnTo>
                      <a:pt x="121" y="42"/>
                    </a:lnTo>
                    <a:lnTo>
                      <a:pt x="121" y="44"/>
                    </a:lnTo>
                    <a:lnTo>
                      <a:pt x="83" y="30"/>
                    </a:lnTo>
                    <a:lnTo>
                      <a:pt x="83" y="30"/>
                    </a:lnTo>
                    <a:lnTo>
                      <a:pt x="52" y="30"/>
                    </a:lnTo>
                    <a:lnTo>
                      <a:pt x="52" y="30"/>
                    </a:lnTo>
                    <a:lnTo>
                      <a:pt x="52" y="37"/>
                    </a:lnTo>
                    <a:lnTo>
                      <a:pt x="52" y="56"/>
                    </a:lnTo>
                    <a:lnTo>
                      <a:pt x="57" y="56"/>
                    </a:lnTo>
                    <a:lnTo>
                      <a:pt x="74" y="54"/>
                    </a:lnTo>
                    <a:lnTo>
                      <a:pt x="78" y="59"/>
                    </a:lnTo>
                    <a:lnTo>
                      <a:pt x="81" y="63"/>
                    </a:lnTo>
                    <a:lnTo>
                      <a:pt x="69" y="77"/>
                    </a:lnTo>
                    <a:lnTo>
                      <a:pt x="64" y="87"/>
                    </a:lnTo>
                    <a:lnTo>
                      <a:pt x="69" y="92"/>
                    </a:lnTo>
                    <a:lnTo>
                      <a:pt x="81" y="96"/>
                    </a:lnTo>
                    <a:lnTo>
                      <a:pt x="81" y="99"/>
                    </a:lnTo>
                    <a:lnTo>
                      <a:pt x="81" y="129"/>
                    </a:lnTo>
                    <a:lnTo>
                      <a:pt x="71" y="144"/>
                    </a:lnTo>
                    <a:lnTo>
                      <a:pt x="71" y="146"/>
                    </a:lnTo>
                    <a:lnTo>
                      <a:pt x="64" y="139"/>
                    </a:lnTo>
                    <a:lnTo>
                      <a:pt x="62" y="134"/>
                    </a:lnTo>
                    <a:lnTo>
                      <a:pt x="55" y="141"/>
                    </a:lnTo>
                    <a:lnTo>
                      <a:pt x="55" y="141"/>
                    </a:lnTo>
                    <a:lnTo>
                      <a:pt x="50" y="139"/>
                    </a:lnTo>
                    <a:lnTo>
                      <a:pt x="31" y="129"/>
                    </a:lnTo>
                    <a:lnTo>
                      <a:pt x="34" y="139"/>
                    </a:lnTo>
                    <a:lnTo>
                      <a:pt x="12" y="139"/>
                    </a:lnTo>
                    <a:lnTo>
                      <a:pt x="19" y="172"/>
                    </a:lnTo>
                    <a:lnTo>
                      <a:pt x="19" y="174"/>
                    </a:lnTo>
                    <a:lnTo>
                      <a:pt x="10" y="167"/>
                    </a:lnTo>
                    <a:lnTo>
                      <a:pt x="10" y="167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19" y="196"/>
                    </a:lnTo>
                    <a:lnTo>
                      <a:pt x="22" y="205"/>
                    </a:lnTo>
                    <a:lnTo>
                      <a:pt x="41" y="189"/>
                    </a:lnTo>
                    <a:lnTo>
                      <a:pt x="45" y="196"/>
                    </a:lnTo>
                    <a:lnTo>
                      <a:pt x="55" y="203"/>
                    </a:lnTo>
                    <a:lnTo>
                      <a:pt x="78" y="186"/>
                    </a:lnTo>
                    <a:lnTo>
                      <a:pt x="78" y="191"/>
                    </a:lnTo>
                    <a:lnTo>
                      <a:pt x="81" y="203"/>
                    </a:lnTo>
                    <a:lnTo>
                      <a:pt x="81" y="20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8" name="Freeform 214"/>
              <p:cNvSpPr>
                <a:spLocks/>
              </p:cNvSpPr>
              <p:nvPr/>
            </p:nvSpPr>
            <p:spPr bwMode="auto">
              <a:xfrm>
                <a:off x="2259013" y="4165601"/>
                <a:ext cx="127000" cy="66675"/>
              </a:xfrm>
              <a:custGeom>
                <a:avLst/>
                <a:gdLst/>
                <a:ahLst/>
                <a:cxnLst>
                  <a:cxn ang="0">
                    <a:pos x="75" y="12"/>
                  </a:cxn>
                  <a:cxn ang="0">
                    <a:pos x="54" y="21"/>
                  </a:cxn>
                  <a:cxn ang="0">
                    <a:pos x="26" y="19"/>
                  </a:cxn>
                  <a:cxn ang="0">
                    <a:pos x="14" y="19"/>
                  </a:cxn>
                  <a:cxn ang="0">
                    <a:pos x="9" y="40"/>
                  </a:cxn>
                  <a:cxn ang="0">
                    <a:pos x="0" y="42"/>
                  </a:cxn>
                  <a:cxn ang="0">
                    <a:pos x="80" y="42"/>
                  </a:cxn>
                  <a:cxn ang="0">
                    <a:pos x="80" y="9"/>
                  </a:cxn>
                  <a:cxn ang="0">
                    <a:pos x="80" y="5"/>
                  </a:cxn>
                  <a:cxn ang="0">
                    <a:pos x="80" y="0"/>
                  </a:cxn>
                  <a:cxn ang="0">
                    <a:pos x="75" y="12"/>
                  </a:cxn>
                </a:cxnLst>
                <a:rect l="0" t="0" r="r" b="b"/>
                <a:pathLst>
                  <a:path w="80" h="42">
                    <a:moveTo>
                      <a:pt x="75" y="12"/>
                    </a:moveTo>
                    <a:lnTo>
                      <a:pt x="54" y="21"/>
                    </a:lnTo>
                    <a:lnTo>
                      <a:pt x="26" y="19"/>
                    </a:lnTo>
                    <a:lnTo>
                      <a:pt x="14" y="19"/>
                    </a:lnTo>
                    <a:lnTo>
                      <a:pt x="9" y="40"/>
                    </a:lnTo>
                    <a:lnTo>
                      <a:pt x="0" y="42"/>
                    </a:lnTo>
                    <a:lnTo>
                      <a:pt x="80" y="42"/>
                    </a:lnTo>
                    <a:lnTo>
                      <a:pt x="80" y="9"/>
                    </a:lnTo>
                    <a:lnTo>
                      <a:pt x="80" y="5"/>
                    </a:lnTo>
                    <a:lnTo>
                      <a:pt x="80" y="0"/>
                    </a:lnTo>
                    <a:lnTo>
                      <a:pt x="75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79" name="Freeform 215"/>
              <p:cNvSpPr>
                <a:spLocks/>
              </p:cNvSpPr>
              <p:nvPr/>
            </p:nvSpPr>
            <p:spPr bwMode="auto">
              <a:xfrm>
                <a:off x="2071688" y="4232276"/>
                <a:ext cx="187325" cy="203200"/>
              </a:xfrm>
              <a:custGeom>
                <a:avLst/>
                <a:gdLst/>
                <a:ahLst/>
                <a:cxnLst>
                  <a:cxn ang="0">
                    <a:pos x="92" y="38"/>
                  </a:cxn>
                  <a:cxn ang="0">
                    <a:pos x="70" y="62"/>
                  </a:cxn>
                  <a:cxn ang="0">
                    <a:pos x="68" y="90"/>
                  </a:cxn>
                  <a:cxn ang="0">
                    <a:pos x="51" y="111"/>
                  </a:cxn>
                  <a:cxn ang="0">
                    <a:pos x="0" y="111"/>
                  </a:cxn>
                  <a:cxn ang="0">
                    <a:pos x="0" y="126"/>
                  </a:cxn>
                  <a:cxn ang="0">
                    <a:pos x="0" y="128"/>
                  </a:cxn>
                  <a:cxn ang="0">
                    <a:pos x="2" y="114"/>
                  </a:cxn>
                  <a:cxn ang="0">
                    <a:pos x="94" y="114"/>
                  </a:cxn>
                  <a:cxn ang="0">
                    <a:pos x="94" y="74"/>
                  </a:cxn>
                  <a:cxn ang="0">
                    <a:pos x="118" y="62"/>
                  </a:cxn>
                  <a:cxn ang="0">
                    <a:pos x="118" y="0"/>
                  </a:cxn>
                  <a:cxn ang="0">
                    <a:pos x="108" y="29"/>
                  </a:cxn>
                  <a:cxn ang="0">
                    <a:pos x="92" y="38"/>
                  </a:cxn>
                </a:cxnLst>
                <a:rect l="0" t="0" r="r" b="b"/>
                <a:pathLst>
                  <a:path w="118" h="128">
                    <a:moveTo>
                      <a:pt x="92" y="38"/>
                    </a:moveTo>
                    <a:lnTo>
                      <a:pt x="70" y="62"/>
                    </a:lnTo>
                    <a:lnTo>
                      <a:pt x="68" y="90"/>
                    </a:lnTo>
                    <a:lnTo>
                      <a:pt x="51" y="111"/>
                    </a:lnTo>
                    <a:lnTo>
                      <a:pt x="0" y="111"/>
                    </a:lnTo>
                    <a:lnTo>
                      <a:pt x="0" y="126"/>
                    </a:lnTo>
                    <a:lnTo>
                      <a:pt x="0" y="128"/>
                    </a:lnTo>
                    <a:lnTo>
                      <a:pt x="2" y="114"/>
                    </a:lnTo>
                    <a:lnTo>
                      <a:pt x="94" y="114"/>
                    </a:lnTo>
                    <a:lnTo>
                      <a:pt x="94" y="74"/>
                    </a:lnTo>
                    <a:lnTo>
                      <a:pt x="118" y="62"/>
                    </a:lnTo>
                    <a:lnTo>
                      <a:pt x="118" y="0"/>
                    </a:lnTo>
                    <a:lnTo>
                      <a:pt x="108" y="29"/>
                    </a:lnTo>
                    <a:lnTo>
                      <a:pt x="92" y="3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0" name="Freeform 216"/>
              <p:cNvSpPr>
                <a:spLocks/>
              </p:cNvSpPr>
              <p:nvPr/>
            </p:nvSpPr>
            <p:spPr bwMode="auto">
              <a:xfrm>
                <a:off x="3484563" y="3505201"/>
                <a:ext cx="7937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3" y="3"/>
                  </a:cxn>
                  <a:cxn ang="0">
                    <a:pos x="5" y="3"/>
                  </a:cxn>
                  <a:cxn ang="0">
                    <a:pos x="5" y="0"/>
                  </a:cxn>
                  <a:cxn ang="0">
                    <a:pos x="0" y="3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3" y="3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1" name="Freeform 217"/>
              <p:cNvSpPr>
                <a:spLocks/>
              </p:cNvSpPr>
              <p:nvPr/>
            </p:nvSpPr>
            <p:spPr bwMode="auto">
              <a:xfrm>
                <a:off x="3435350" y="3355976"/>
                <a:ext cx="150812" cy="179388"/>
              </a:xfrm>
              <a:custGeom>
                <a:avLst/>
                <a:gdLst/>
                <a:ahLst/>
                <a:cxnLst>
                  <a:cxn ang="0">
                    <a:pos x="81" y="47"/>
                  </a:cxn>
                  <a:cxn ang="0">
                    <a:pos x="76" y="49"/>
                  </a:cxn>
                  <a:cxn ang="0">
                    <a:pos x="74" y="49"/>
                  </a:cxn>
                  <a:cxn ang="0">
                    <a:pos x="71" y="49"/>
                  </a:cxn>
                  <a:cxn ang="0">
                    <a:pos x="57" y="40"/>
                  </a:cxn>
                  <a:cxn ang="0">
                    <a:pos x="60" y="30"/>
                  </a:cxn>
                  <a:cxn ang="0">
                    <a:pos x="41" y="16"/>
                  </a:cxn>
                  <a:cxn ang="0">
                    <a:pos x="29" y="2"/>
                  </a:cxn>
                  <a:cxn ang="0">
                    <a:pos x="15" y="0"/>
                  </a:cxn>
                  <a:cxn ang="0">
                    <a:pos x="0" y="7"/>
                  </a:cxn>
                  <a:cxn ang="0">
                    <a:pos x="3" y="30"/>
                  </a:cxn>
                  <a:cxn ang="0">
                    <a:pos x="3" y="33"/>
                  </a:cxn>
                  <a:cxn ang="0">
                    <a:pos x="3" y="37"/>
                  </a:cxn>
                  <a:cxn ang="0">
                    <a:pos x="8" y="37"/>
                  </a:cxn>
                  <a:cxn ang="0">
                    <a:pos x="10" y="37"/>
                  </a:cxn>
                  <a:cxn ang="0">
                    <a:pos x="5" y="56"/>
                  </a:cxn>
                  <a:cxn ang="0">
                    <a:pos x="5" y="75"/>
                  </a:cxn>
                  <a:cxn ang="0">
                    <a:pos x="5" y="78"/>
                  </a:cxn>
                  <a:cxn ang="0">
                    <a:pos x="10" y="75"/>
                  </a:cxn>
                  <a:cxn ang="0">
                    <a:pos x="19" y="85"/>
                  </a:cxn>
                  <a:cxn ang="0">
                    <a:pos x="38" y="94"/>
                  </a:cxn>
                  <a:cxn ang="0">
                    <a:pos x="43" y="85"/>
                  </a:cxn>
                  <a:cxn ang="0">
                    <a:pos x="45" y="85"/>
                  </a:cxn>
                  <a:cxn ang="0">
                    <a:pos x="45" y="85"/>
                  </a:cxn>
                  <a:cxn ang="0">
                    <a:pos x="50" y="89"/>
                  </a:cxn>
                  <a:cxn ang="0">
                    <a:pos x="69" y="104"/>
                  </a:cxn>
                  <a:cxn ang="0">
                    <a:pos x="62" y="113"/>
                  </a:cxn>
                  <a:cxn ang="0">
                    <a:pos x="71" y="113"/>
                  </a:cxn>
                  <a:cxn ang="0">
                    <a:pos x="71" y="113"/>
                  </a:cxn>
                  <a:cxn ang="0">
                    <a:pos x="78" y="113"/>
                  </a:cxn>
                  <a:cxn ang="0">
                    <a:pos x="81" y="113"/>
                  </a:cxn>
                  <a:cxn ang="0">
                    <a:pos x="81" y="97"/>
                  </a:cxn>
                  <a:cxn ang="0">
                    <a:pos x="95" y="92"/>
                  </a:cxn>
                  <a:cxn ang="0">
                    <a:pos x="81" y="68"/>
                  </a:cxn>
                  <a:cxn ang="0">
                    <a:pos x="88" y="59"/>
                  </a:cxn>
                  <a:cxn ang="0">
                    <a:pos x="86" y="56"/>
                  </a:cxn>
                  <a:cxn ang="0">
                    <a:pos x="81" y="47"/>
                  </a:cxn>
                </a:cxnLst>
                <a:rect l="0" t="0" r="r" b="b"/>
                <a:pathLst>
                  <a:path w="95" h="113">
                    <a:moveTo>
                      <a:pt x="81" y="47"/>
                    </a:moveTo>
                    <a:lnTo>
                      <a:pt x="76" y="49"/>
                    </a:lnTo>
                    <a:lnTo>
                      <a:pt x="74" y="49"/>
                    </a:lnTo>
                    <a:lnTo>
                      <a:pt x="71" y="49"/>
                    </a:lnTo>
                    <a:lnTo>
                      <a:pt x="57" y="40"/>
                    </a:lnTo>
                    <a:lnTo>
                      <a:pt x="60" y="30"/>
                    </a:lnTo>
                    <a:lnTo>
                      <a:pt x="41" y="16"/>
                    </a:lnTo>
                    <a:lnTo>
                      <a:pt x="29" y="2"/>
                    </a:lnTo>
                    <a:lnTo>
                      <a:pt x="15" y="0"/>
                    </a:lnTo>
                    <a:lnTo>
                      <a:pt x="0" y="7"/>
                    </a:lnTo>
                    <a:lnTo>
                      <a:pt x="3" y="30"/>
                    </a:lnTo>
                    <a:lnTo>
                      <a:pt x="3" y="33"/>
                    </a:lnTo>
                    <a:lnTo>
                      <a:pt x="3" y="37"/>
                    </a:lnTo>
                    <a:lnTo>
                      <a:pt x="8" y="37"/>
                    </a:lnTo>
                    <a:lnTo>
                      <a:pt x="10" y="37"/>
                    </a:lnTo>
                    <a:lnTo>
                      <a:pt x="5" y="56"/>
                    </a:lnTo>
                    <a:lnTo>
                      <a:pt x="5" y="75"/>
                    </a:lnTo>
                    <a:lnTo>
                      <a:pt x="5" y="78"/>
                    </a:lnTo>
                    <a:lnTo>
                      <a:pt x="10" y="75"/>
                    </a:lnTo>
                    <a:lnTo>
                      <a:pt x="19" y="85"/>
                    </a:lnTo>
                    <a:lnTo>
                      <a:pt x="38" y="94"/>
                    </a:lnTo>
                    <a:lnTo>
                      <a:pt x="43" y="85"/>
                    </a:lnTo>
                    <a:lnTo>
                      <a:pt x="45" y="85"/>
                    </a:lnTo>
                    <a:lnTo>
                      <a:pt x="45" y="85"/>
                    </a:lnTo>
                    <a:lnTo>
                      <a:pt x="50" y="89"/>
                    </a:lnTo>
                    <a:lnTo>
                      <a:pt x="69" y="104"/>
                    </a:lnTo>
                    <a:lnTo>
                      <a:pt x="62" y="113"/>
                    </a:lnTo>
                    <a:lnTo>
                      <a:pt x="71" y="113"/>
                    </a:lnTo>
                    <a:lnTo>
                      <a:pt x="71" y="113"/>
                    </a:lnTo>
                    <a:lnTo>
                      <a:pt x="78" y="113"/>
                    </a:lnTo>
                    <a:lnTo>
                      <a:pt x="81" y="113"/>
                    </a:lnTo>
                    <a:lnTo>
                      <a:pt x="81" y="97"/>
                    </a:lnTo>
                    <a:lnTo>
                      <a:pt x="95" y="92"/>
                    </a:lnTo>
                    <a:lnTo>
                      <a:pt x="81" y="68"/>
                    </a:lnTo>
                    <a:lnTo>
                      <a:pt x="88" y="59"/>
                    </a:lnTo>
                    <a:lnTo>
                      <a:pt x="86" y="56"/>
                    </a:lnTo>
                    <a:lnTo>
                      <a:pt x="81" y="4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2" name="Freeform 218"/>
              <p:cNvSpPr>
                <a:spLocks/>
              </p:cNvSpPr>
              <p:nvPr/>
            </p:nvSpPr>
            <p:spPr bwMode="auto">
              <a:xfrm>
                <a:off x="3421063" y="3475038"/>
                <a:ext cx="74612" cy="76200"/>
              </a:xfrm>
              <a:custGeom>
                <a:avLst/>
                <a:gdLst/>
                <a:ahLst/>
                <a:cxnLst>
                  <a:cxn ang="0">
                    <a:pos x="38" y="22"/>
                  </a:cxn>
                  <a:cxn ang="0">
                    <a:pos x="40" y="22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47" y="19"/>
                  </a:cxn>
                  <a:cxn ang="0">
                    <a:pos x="28" y="10"/>
                  </a:cxn>
                  <a:cxn ang="0">
                    <a:pos x="19" y="0"/>
                  </a:cxn>
                  <a:cxn ang="0">
                    <a:pos x="14" y="3"/>
                  </a:cxn>
                  <a:cxn ang="0">
                    <a:pos x="0" y="17"/>
                  </a:cxn>
                  <a:cxn ang="0">
                    <a:pos x="0" y="29"/>
                  </a:cxn>
                  <a:cxn ang="0">
                    <a:pos x="2" y="31"/>
                  </a:cxn>
                  <a:cxn ang="0">
                    <a:pos x="9" y="36"/>
                  </a:cxn>
                  <a:cxn ang="0">
                    <a:pos x="19" y="45"/>
                  </a:cxn>
                  <a:cxn ang="0">
                    <a:pos x="21" y="48"/>
                  </a:cxn>
                  <a:cxn ang="0">
                    <a:pos x="21" y="45"/>
                  </a:cxn>
                  <a:cxn ang="0">
                    <a:pos x="21" y="40"/>
                  </a:cxn>
                  <a:cxn ang="0">
                    <a:pos x="21" y="38"/>
                  </a:cxn>
                  <a:cxn ang="0">
                    <a:pos x="19" y="36"/>
                  </a:cxn>
                  <a:cxn ang="0">
                    <a:pos x="21" y="36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28" y="29"/>
                  </a:cxn>
                  <a:cxn ang="0">
                    <a:pos x="31" y="26"/>
                  </a:cxn>
                  <a:cxn ang="0">
                    <a:pos x="38" y="29"/>
                  </a:cxn>
                  <a:cxn ang="0">
                    <a:pos x="38" y="24"/>
                  </a:cxn>
                  <a:cxn ang="0">
                    <a:pos x="38" y="22"/>
                  </a:cxn>
                </a:cxnLst>
                <a:rect l="0" t="0" r="r" b="b"/>
                <a:pathLst>
                  <a:path w="47" h="48">
                    <a:moveTo>
                      <a:pt x="38" y="22"/>
                    </a:moveTo>
                    <a:lnTo>
                      <a:pt x="40" y="22"/>
                    </a:lnTo>
                    <a:lnTo>
                      <a:pt x="45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28" y="10"/>
                    </a:lnTo>
                    <a:lnTo>
                      <a:pt x="19" y="0"/>
                    </a:lnTo>
                    <a:lnTo>
                      <a:pt x="14" y="3"/>
                    </a:lnTo>
                    <a:lnTo>
                      <a:pt x="0" y="17"/>
                    </a:lnTo>
                    <a:lnTo>
                      <a:pt x="0" y="29"/>
                    </a:lnTo>
                    <a:lnTo>
                      <a:pt x="2" y="31"/>
                    </a:lnTo>
                    <a:lnTo>
                      <a:pt x="9" y="36"/>
                    </a:lnTo>
                    <a:lnTo>
                      <a:pt x="19" y="45"/>
                    </a:lnTo>
                    <a:lnTo>
                      <a:pt x="21" y="48"/>
                    </a:lnTo>
                    <a:lnTo>
                      <a:pt x="21" y="45"/>
                    </a:lnTo>
                    <a:lnTo>
                      <a:pt x="21" y="40"/>
                    </a:lnTo>
                    <a:lnTo>
                      <a:pt x="21" y="38"/>
                    </a:lnTo>
                    <a:lnTo>
                      <a:pt x="19" y="36"/>
                    </a:lnTo>
                    <a:lnTo>
                      <a:pt x="21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8" y="29"/>
                    </a:lnTo>
                    <a:lnTo>
                      <a:pt x="31" y="26"/>
                    </a:lnTo>
                    <a:lnTo>
                      <a:pt x="38" y="29"/>
                    </a:lnTo>
                    <a:lnTo>
                      <a:pt x="38" y="24"/>
                    </a:lnTo>
                    <a:lnTo>
                      <a:pt x="38" y="2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3" name="Freeform 219"/>
              <p:cNvSpPr>
                <a:spLocks/>
              </p:cNvSpPr>
              <p:nvPr/>
            </p:nvSpPr>
            <p:spPr bwMode="auto">
              <a:xfrm>
                <a:off x="2746375" y="4773613"/>
                <a:ext cx="119062" cy="234950"/>
              </a:xfrm>
              <a:custGeom>
                <a:avLst/>
                <a:gdLst/>
                <a:ahLst/>
                <a:cxnLst>
                  <a:cxn ang="0">
                    <a:pos x="66" y="26"/>
                  </a:cxn>
                  <a:cxn ang="0">
                    <a:pos x="66" y="21"/>
                  </a:cxn>
                  <a:cxn ang="0">
                    <a:pos x="66" y="21"/>
                  </a:cxn>
                  <a:cxn ang="0">
                    <a:pos x="66" y="21"/>
                  </a:cxn>
                  <a:cxn ang="0">
                    <a:pos x="68" y="14"/>
                  </a:cxn>
                  <a:cxn ang="0">
                    <a:pos x="64" y="11"/>
                  </a:cxn>
                  <a:cxn ang="0">
                    <a:pos x="64" y="16"/>
                  </a:cxn>
                  <a:cxn ang="0">
                    <a:pos x="49" y="0"/>
                  </a:cxn>
                  <a:cxn ang="0">
                    <a:pos x="38" y="9"/>
                  </a:cxn>
                  <a:cxn ang="0">
                    <a:pos x="28" y="21"/>
                  </a:cxn>
                  <a:cxn ang="0">
                    <a:pos x="28" y="21"/>
                  </a:cxn>
                  <a:cxn ang="0">
                    <a:pos x="28" y="23"/>
                  </a:cxn>
                  <a:cxn ang="0">
                    <a:pos x="14" y="23"/>
                  </a:cxn>
                  <a:cxn ang="0">
                    <a:pos x="2" y="33"/>
                  </a:cxn>
                  <a:cxn ang="0">
                    <a:pos x="0" y="45"/>
                  </a:cxn>
                  <a:cxn ang="0">
                    <a:pos x="12" y="54"/>
                  </a:cxn>
                  <a:cxn ang="0">
                    <a:pos x="19" y="75"/>
                  </a:cxn>
                  <a:cxn ang="0">
                    <a:pos x="19" y="75"/>
                  </a:cxn>
                  <a:cxn ang="0">
                    <a:pos x="19" y="78"/>
                  </a:cxn>
                  <a:cxn ang="0">
                    <a:pos x="19" y="148"/>
                  </a:cxn>
                  <a:cxn ang="0">
                    <a:pos x="26" y="144"/>
                  </a:cxn>
                  <a:cxn ang="0">
                    <a:pos x="45" y="141"/>
                  </a:cxn>
                  <a:cxn ang="0">
                    <a:pos x="49" y="78"/>
                  </a:cxn>
                  <a:cxn ang="0">
                    <a:pos x="68" y="59"/>
                  </a:cxn>
                  <a:cxn ang="0">
                    <a:pos x="75" y="40"/>
                  </a:cxn>
                  <a:cxn ang="0">
                    <a:pos x="66" y="26"/>
                  </a:cxn>
                </a:cxnLst>
                <a:rect l="0" t="0" r="r" b="b"/>
                <a:pathLst>
                  <a:path w="75" h="148">
                    <a:moveTo>
                      <a:pt x="66" y="26"/>
                    </a:moveTo>
                    <a:lnTo>
                      <a:pt x="66" y="21"/>
                    </a:lnTo>
                    <a:lnTo>
                      <a:pt x="66" y="21"/>
                    </a:lnTo>
                    <a:lnTo>
                      <a:pt x="66" y="21"/>
                    </a:lnTo>
                    <a:lnTo>
                      <a:pt x="68" y="14"/>
                    </a:lnTo>
                    <a:lnTo>
                      <a:pt x="64" y="11"/>
                    </a:lnTo>
                    <a:lnTo>
                      <a:pt x="64" y="16"/>
                    </a:lnTo>
                    <a:lnTo>
                      <a:pt x="49" y="0"/>
                    </a:lnTo>
                    <a:lnTo>
                      <a:pt x="38" y="9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8" y="23"/>
                    </a:lnTo>
                    <a:lnTo>
                      <a:pt x="14" y="23"/>
                    </a:lnTo>
                    <a:lnTo>
                      <a:pt x="2" y="33"/>
                    </a:lnTo>
                    <a:lnTo>
                      <a:pt x="0" y="45"/>
                    </a:lnTo>
                    <a:lnTo>
                      <a:pt x="12" y="54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19" y="78"/>
                    </a:lnTo>
                    <a:lnTo>
                      <a:pt x="19" y="148"/>
                    </a:lnTo>
                    <a:lnTo>
                      <a:pt x="26" y="144"/>
                    </a:lnTo>
                    <a:lnTo>
                      <a:pt x="45" y="141"/>
                    </a:lnTo>
                    <a:lnTo>
                      <a:pt x="49" y="78"/>
                    </a:lnTo>
                    <a:lnTo>
                      <a:pt x="68" y="59"/>
                    </a:lnTo>
                    <a:lnTo>
                      <a:pt x="75" y="40"/>
                    </a:lnTo>
                    <a:lnTo>
                      <a:pt x="66" y="2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4" name="Freeform 220"/>
              <p:cNvSpPr>
                <a:spLocks/>
              </p:cNvSpPr>
              <p:nvPr/>
            </p:nvSpPr>
            <p:spPr bwMode="auto">
              <a:xfrm>
                <a:off x="2820988" y="4708526"/>
                <a:ext cx="450850" cy="376238"/>
              </a:xfrm>
              <a:custGeom>
                <a:avLst/>
                <a:gdLst/>
                <a:ahLst/>
                <a:cxnLst>
                  <a:cxn ang="0">
                    <a:pos x="184" y="168"/>
                  </a:cxn>
                  <a:cxn ang="0">
                    <a:pos x="203" y="185"/>
                  </a:cxn>
                  <a:cxn ang="0">
                    <a:pos x="213" y="173"/>
                  </a:cxn>
                  <a:cxn ang="0">
                    <a:pos x="215" y="168"/>
                  </a:cxn>
                  <a:cxn ang="0">
                    <a:pos x="224" y="140"/>
                  </a:cxn>
                  <a:cxn ang="0">
                    <a:pos x="236" y="126"/>
                  </a:cxn>
                  <a:cxn ang="0">
                    <a:pos x="241" y="114"/>
                  </a:cxn>
                  <a:cxn ang="0">
                    <a:pos x="265" y="67"/>
                  </a:cxn>
                  <a:cxn ang="0">
                    <a:pos x="267" y="64"/>
                  </a:cxn>
                  <a:cxn ang="0">
                    <a:pos x="279" y="62"/>
                  </a:cxn>
                  <a:cxn ang="0">
                    <a:pos x="281" y="62"/>
                  </a:cxn>
                  <a:cxn ang="0">
                    <a:pos x="284" y="43"/>
                  </a:cxn>
                  <a:cxn ang="0">
                    <a:pos x="272" y="41"/>
                  </a:cxn>
                  <a:cxn ang="0">
                    <a:pos x="267" y="19"/>
                  </a:cxn>
                  <a:cxn ang="0">
                    <a:pos x="260" y="5"/>
                  </a:cxn>
                  <a:cxn ang="0">
                    <a:pos x="243" y="10"/>
                  </a:cxn>
                  <a:cxn ang="0">
                    <a:pos x="234" y="24"/>
                  </a:cxn>
                  <a:cxn ang="0">
                    <a:pos x="232" y="22"/>
                  </a:cxn>
                  <a:cxn ang="0">
                    <a:pos x="232" y="22"/>
                  </a:cxn>
                  <a:cxn ang="0">
                    <a:pos x="210" y="15"/>
                  </a:cxn>
                  <a:cxn ang="0">
                    <a:pos x="208" y="12"/>
                  </a:cxn>
                  <a:cxn ang="0">
                    <a:pos x="177" y="17"/>
                  </a:cxn>
                  <a:cxn ang="0">
                    <a:pos x="163" y="26"/>
                  </a:cxn>
                  <a:cxn ang="0">
                    <a:pos x="142" y="24"/>
                  </a:cxn>
                  <a:cxn ang="0">
                    <a:pos x="123" y="12"/>
                  </a:cxn>
                  <a:cxn ang="0">
                    <a:pos x="99" y="24"/>
                  </a:cxn>
                  <a:cxn ang="0">
                    <a:pos x="83" y="8"/>
                  </a:cxn>
                  <a:cxn ang="0">
                    <a:pos x="64" y="0"/>
                  </a:cxn>
                  <a:cxn ang="0">
                    <a:pos x="33" y="10"/>
                  </a:cxn>
                  <a:cxn ang="0">
                    <a:pos x="33" y="22"/>
                  </a:cxn>
                  <a:cxn ang="0">
                    <a:pos x="24" y="36"/>
                  </a:cxn>
                  <a:cxn ang="0">
                    <a:pos x="21" y="55"/>
                  </a:cxn>
                  <a:cxn ang="0">
                    <a:pos x="21" y="55"/>
                  </a:cxn>
                  <a:cxn ang="0">
                    <a:pos x="19" y="62"/>
                  </a:cxn>
                  <a:cxn ang="0">
                    <a:pos x="19" y="62"/>
                  </a:cxn>
                  <a:cxn ang="0">
                    <a:pos x="19" y="67"/>
                  </a:cxn>
                  <a:cxn ang="0">
                    <a:pos x="28" y="81"/>
                  </a:cxn>
                  <a:cxn ang="0">
                    <a:pos x="21" y="100"/>
                  </a:cxn>
                  <a:cxn ang="0">
                    <a:pos x="21" y="100"/>
                  </a:cxn>
                  <a:cxn ang="0">
                    <a:pos x="2" y="121"/>
                  </a:cxn>
                  <a:cxn ang="0">
                    <a:pos x="0" y="185"/>
                  </a:cxn>
                  <a:cxn ang="0">
                    <a:pos x="43" y="187"/>
                  </a:cxn>
                  <a:cxn ang="0">
                    <a:pos x="52" y="194"/>
                  </a:cxn>
                  <a:cxn ang="0">
                    <a:pos x="66" y="230"/>
                  </a:cxn>
                  <a:cxn ang="0">
                    <a:pos x="83" y="237"/>
                  </a:cxn>
                  <a:cxn ang="0">
                    <a:pos x="106" y="230"/>
                  </a:cxn>
                  <a:cxn ang="0">
                    <a:pos x="132" y="230"/>
                  </a:cxn>
                  <a:cxn ang="0">
                    <a:pos x="137" y="223"/>
                  </a:cxn>
                  <a:cxn ang="0">
                    <a:pos x="144" y="201"/>
                  </a:cxn>
                  <a:cxn ang="0">
                    <a:pos x="146" y="199"/>
                  </a:cxn>
                  <a:cxn ang="0">
                    <a:pos x="175" y="171"/>
                  </a:cxn>
                  <a:cxn ang="0">
                    <a:pos x="184" y="168"/>
                  </a:cxn>
                </a:cxnLst>
                <a:rect l="0" t="0" r="r" b="b"/>
                <a:pathLst>
                  <a:path w="284" h="237">
                    <a:moveTo>
                      <a:pt x="184" y="168"/>
                    </a:moveTo>
                    <a:lnTo>
                      <a:pt x="203" y="185"/>
                    </a:lnTo>
                    <a:lnTo>
                      <a:pt x="213" y="173"/>
                    </a:lnTo>
                    <a:lnTo>
                      <a:pt x="215" y="168"/>
                    </a:lnTo>
                    <a:lnTo>
                      <a:pt x="224" y="140"/>
                    </a:lnTo>
                    <a:lnTo>
                      <a:pt x="236" y="126"/>
                    </a:lnTo>
                    <a:lnTo>
                      <a:pt x="241" y="114"/>
                    </a:lnTo>
                    <a:lnTo>
                      <a:pt x="265" y="67"/>
                    </a:lnTo>
                    <a:lnTo>
                      <a:pt x="267" y="64"/>
                    </a:lnTo>
                    <a:lnTo>
                      <a:pt x="279" y="62"/>
                    </a:lnTo>
                    <a:lnTo>
                      <a:pt x="281" y="62"/>
                    </a:lnTo>
                    <a:lnTo>
                      <a:pt x="284" y="43"/>
                    </a:lnTo>
                    <a:lnTo>
                      <a:pt x="272" y="41"/>
                    </a:lnTo>
                    <a:lnTo>
                      <a:pt x="267" y="19"/>
                    </a:lnTo>
                    <a:lnTo>
                      <a:pt x="260" y="5"/>
                    </a:lnTo>
                    <a:lnTo>
                      <a:pt x="243" y="10"/>
                    </a:lnTo>
                    <a:lnTo>
                      <a:pt x="234" y="24"/>
                    </a:lnTo>
                    <a:lnTo>
                      <a:pt x="232" y="22"/>
                    </a:lnTo>
                    <a:lnTo>
                      <a:pt x="232" y="22"/>
                    </a:lnTo>
                    <a:lnTo>
                      <a:pt x="210" y="15"/>
                    </a:lnTo>
                    <a:lnTo>
                      <a:pt x="208" y="12"/>
                    </a:lnTo>
                    <a:lnTo>
                      <a:pt x="177" y="17"/>
                    </a:lnTo>
                    <a:lnTo>
                      <a:pt x="163" y="26"/>
                    </a:lnTo>
                    <a:lnTo>
                      <a:pt x="142" y="24"/>
                    </a:lnTo>
                    <a:lnTo>
                      <a:pt x="123" y="12"/>
                    </a:lnTo>
                    <a:lnTo>
                      <a:pt x="99" y="24"/>
                    </a:lnTo>
                    <a:lnTo>
                      <a:pt x="83" y="8"/>
                    </a:lnTo>
                    <a:lnTo>
                      <a:pt x="64" y="0"/>
                    </a:lnTo>
                    <a:lnTo>
                      <a:pt x="33" y="10"/>
                    </a:lnTo>
                    <a:lnTo>
                      <a:pt x="33" y="22"/>
                    </a:lnTo>
                    <a:lnTo>
                      <a:pt x="24" y="36"/>
                    </a:lnTo>
                    <a:lnTo>
                      <a:pt x="21" y="55"/>
                    </a:lnTo>
                    <a:lnTo>
                      <a:pt x="21" y="55"/>
                    </a:lnTo>
                    <a:lnTo>
                      <a:pt x="19" y="62"/>
                    </a:lnTo>
                    <a:lnTo>
                      <a:pt x="19" y="62"/>
                    </a:lnTo>
                    <a:lnTo>
                      <a:pt x="19" y="67"/>
                    </a:lnTo>
                    <a:lnTo>
                      <a:pt x="28" y="81"/>
                    </a:lnTo>
                    <a:lnTo>
                      <a:pt x="21" y="100"/>
                    </a:lnTo>
                    <a:lnTo>
                      <a:pt x="21" y="100"/>
                    </a:lnTo>
                    <a:lnTo>
                      <a:pt x="2" y="121"/>
                    </a:lnTo>
                    <a:lnTo>
                      <a:pt x="0" y="185"/>
                    </a:lnTo>
                    <a:lnTo>
                      <a:pt x="43" y="187"/>
                    </a:lnTo>
                    <a:lnTo>
                      <a:pt x="52" y="194"/>
                    </a:lnTo>
                    <a:lnTo>
                      <a:pt x="66" y="230"/>
                    </a:lnTo>
                    <a:lnTo>
                      <a:pt x="83" y="237"/>
                    </a:lnTo>
                    <a:lnTo>
                      <a:pt x="106" y="230"/>
                    </a:lnTo>
                    <a:lnTo>
                      <a:pt x="132" y="230"/>
                    </a:lnTo>
                    <a:lnTo>
                      <a:pt x="137" y="223"/>
                    </a:lnTo>
                    <a:lnTo>
                      <a:pt x="144" y="201"/>
                    </a:lnTo>
                    <a:lnTo>
                      <a:pt x="146" y="199"/>
                    </a:lnTo>
                    <a:lnTo>
                      <a:pt x="175" y="171"/>
                    </a:lnTo>
                    <a:lnTo>
                      <a:pt x="184" y="16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5" name="Freeform 221"/>
              <p:cNvSpPr>
                <a:spLocks/>
              </p:cNvSpPr>
              <p:nvPr/>
            </p:nvSpPr>
            <p:spPr bwMode="auto">
              <a:xfrm>
                <a:off x="2716213" y="4821238"/>
                <a:ext cx="60325" cy="187325"/>
              </a:xfrm>
              <a:custGeom>
                <a:avLst/>
                <a:gdLst/>
                <a:ahLst/>
                <a:cxnLst>
                  <a:cxn ang="0">
                    <a:pos x="31" y="24"/>
                  </a:cxn>
                  <a:cxn ang="0">
                    <a:pos x="19" y="15"/>
                  </a:cxn>
                  <a:cxn ang="0">
                    <a:pos x="21" y="3"/>
                  </a:cxn>
                  <a:cxn ang="0">
                    <a:pos x="21" y="3"/>
                  </a:cxn>
                  <a:cxn ang="0">
                    <a:pos x="12" y="3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12" y="17"/>
                  </a:cxn>
                  <a:cxn ang="0">
                    <a:pos x="7" y="33"/>
                  </a:cxn>
                  <a:cxn ang="0">
                    <a:pos x="14" y="38"/>
                  </a:cxn>
                  <a:cxn ang="0">
                    <a:pos x="12" y="52"/>
                  </a:cxn>
                  <a:cxn ang="0">
                    <a:pos x="16" y="85"/>
                  </a:cxn>
                  <a:cxn ang="0">
                    <a:pos x="14" y="100"/>
                  </a:cxn>
                  <a:cxn ang="0">
                    <a:pos x="28" y="118"/>
                  </a:cxn>
                  <a:cxn ang="0">
                    <a:pos x="35" y="114"/>
                  </a:cxn>
                  <a:cxn ang="0">
                    <a:pos x="38" y="114"/>
                  </a:cxn>
                  <a:cxn ang="0">
                    <a:pos x="38" y="45"/>
                  </a:cxn>
                  <a:cxn ang="0">
                    <a:pos x="38" y="45"/>
                  </a:cxn>
                  <a:cxn ang="0">
                    <a:pos x="31" y="24"/>
                  </a:cxn>
                </a:cxnLst>
                <a:rect l="0" t="0" r="r" b="b"/>
                <a:pathLst>
                  <a:path w="38" h="118">
                    <a:moveTo>
                      <a:pt x="31" y="24"/>
                    </a:moveTo>
                    <a:lnTo>
                      <a:pt x="19" y="15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12" y="3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12" y="17"/>
                    </a:lnTo>
                    <a:lnTo>
                      <a:pt x="7" y="33"/>
                    </a:lnTo>
                    <a:lnTo>
                      <a:pt x="14" y="38"/>
                    </a:lnTo>
                    <a:lnTo>
                      <a:pt x="12" y="52"/>
                    </a:lnTo>
                    <a:lnTo>
                      <a:pt x="16" y="85"/>
                    </a:lnTo>
                    <a:lnTo>
                      <a:pt x="14" y="100"/>
                    </a:lnTo>
                    <a:lnTo>
                      <a:pt x="28" y="118"/>
                    </a:lnTo>
                    <a:lnTo>
                      <a:pt x="35" y="114"/>
                    </a:lnTo>
                    <a:lnTo>
                      <a:pt x="38" y="114"/>
                    </a:lnTo>
                    <a:lnTo>
                      <a:pt x="38" y="45"/>
                    </a:lnTo>
                    <a:lnTo>
                      <a:pt x="38" y="45"/>
                    </a:lnTo>
                    <a:lnTo>
                      <a:pt x="31" y="2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6" name="Freeform 222"/>
              <p:cNvSpPr>
                <a:spLocks/>
              </p:cNvSpPr>
              <p:nvPr/>
            </p:nvSpPr>
            <p:spPr bwMode="auto">
              <a:xfrm>
                <a:off x="5011738" y="3714751"/>
                <a:ext cx="554037" cy="376238"/>
              </a:xfrm>
              <a:custGeom>
                <a:avLst/>
                <a:gdLst/>
                <a:ahLst/>
                <a:cxnLst>
                  <a:cxn ang="0">
                    <a:pos x="234" y="22"/>
                  </a:cxn>
                  <a:cxn ang="0">
                    <a:pos x="219" y="19"/>
                  </a:cxn>
                  <a:cxn ang="0">
                    <a:pos x="212" y="31"/>
                  </a:cxn>
                  <a:cxn ang="0">
                    <a:pos x="184" y="38"/>
                  </a:cxn>
                  <a:cxn ang="0">
                    <a:pos x="165" y="31"/>
                  </a:cxn>
                  <a:cxn ang="0">
                    <a:pos x="130" y="19"/>
                  </a:cxn>
                  <a:cxn ang="0">
                    <a:pos x="123" y="26"/>
                  </a:cxn>
                  <a:cxn ang="0">
                    <a:pos x="108" y="31"/>
                  </a:cxn>
                  <a:cxn ang="0">
                    <a:pos x="94" y="55"/>
                  </a:cxn>
                  <a:cxn ang="0">
                    <a:pos x="73" y="64"/>
                  </a:cxn>
                  <a:cxn ang="0">
                    <a:pos x="64" y="78"/>
                  </a:cxn>
                  <a:cxn ang="0">
                    <a:pos x="45" y="88"/>
                  </a:cxn>
                  <a:cxn ang="0">
                    <a:pos x="23" y="74"/>
                  </a:cxn>
                  <a:cxn ang="0">
                    <a:pos x="9" y="107"/>
                  </a:cxn>
                  <a:cxn ang="0">
                    <a:pos x="9" y="128"/>
                  </a:cxn>
                  <a:cxn ang="0">
                    <a:pos x="9" y="163"/>
                  </a:cxn>
                  <a:cxn ang="0">
                    <a:pos x="14" y="182"/>
                  </a:cxn>
                  <a:cxn ang="0">
                    <a:pos x="28" y="189"/>
                  </a:cxn>
                  <a:cxn ang="0">
                    <a:pos x="9" y="225"/>
                  </a:cxn>
                  <a:cxn ang="0">
                    <a:pos x="47" y="237"/>
                  </a:cxn>
                  <a:cxn ang="0">
                    <a:pos x="139" y="225"/>
                  </a:cxn>
                  <a:cxn ang="0">
                    <a:pos x="156" y="187"/>
                  </a:cxn>
                  <a:cxn ang="0">
                    <a:pos x="184" y="175"/>
                  </a:cxn>
                  <a:cxn ang="0">
                    <a:pos x="212" y="173"/>
                  </a:cxn>
                  <a:cxn ang="0">
                    <a:pos x="219" y="140"/>
                  </a:cxn>
                  <a:cxn ang="0">
                    <a:pos x="231" y="116"/>
                  </a:cxn>
                  <a:cxn ang="0">
                    <a:pos x="253" y="104"/>
                  </a:cxn>
                  <a:cxn ang="0">
                    <a:pos x="260" y="64"/>
                  </a:cxn>
                  <a:cxn ang="0">
                    <a:pos x="340" y="36"/>
                  </a:cxn>
                  <a:cxn ang="0">
                    <a:pos x="342" y="31"/>
                  </a:cxn>
                  <a:cxn ang="0">
                    <a:pos x="335" y="26"/>
                  </a:cxn>
                  <a:cxn ang="0">
                    <a:pos x="321" y="31"/>
                  </a:cxn>
                  <a:cxn ang="0">
                    <a:pos x="312" y="22"/>
                  </a:cxn>
                  <a:cxn ang="0">
                    <a:pos x="295" y="36"/>
                  </a:cxn>
                  <a:cxn ang="0">
                    <a:pos x="269" y="45"/>
                  </a:cxn>
                  <a:cxn ang="0">
                    <a:pos x="269" y="12"/>
                  </a:cxn>
                  <a:cxn ang="0">
                    <a:pos x="245" y="0"/>
                  </a:cxn>
                  <a:cxn ang="0">
                    <a:pos x="236" y="17"/>
                  </a:cxn>
                </a:cxnLst>
                <a:rect l="0" t="0" r="r" b="b"/>
                <a:pathLst>
                  <a:path w="349" h="237">
                    <a:moveTo>
                      <a:pt x="236" y="17"/>
                    </a:moveTo>
                    <a:lnTo>
                      <a:pt x="234" y="22"/>
                    </a:lnTo>
                    <a:lnTo>
                      <a:pt x="219" y="19"/>
                    </a:lnTo>
                    <a:lnTo>
                      <a:pt x="219" y="19"/>
                    </a:lnTo>
                    <a:lnTo>
                      <a:pt x="215" y="26"/>
                    </a:lnTo>
                    <a:lnTo>
                      <a:pt x="212" y="31"/>
                    </a:lnTo>
                    <a:lnTo>
                      <a:pt x="196" y="29"/>
                    </a:lnTo>
                    <a:lnTo>
                      <a:pt x="184" y="38"/>
                    </a:lnTo>
                    <a:lnTo>
                      <a:pt x="177" y="31"/>
                    </a:lnTo>
                    <a:lnTo>
                      <a:pt x="165" y="31"/>
                    </a:lnTo>
                    <a:lnTo>
                      <a:pt x="146" y="26"/>
                    </a:lnTo>
                    <a:lnTo>
                      <a:pt x="130" y="19"/>
                    </a:lnTo>
                    <a:lnTo>
                      <a:pt x="127" y="19"/>
                    </a:lnTo>
                    <a:lnTo>
                      <a:pt x="123" y="26"/>
                    </a:lnTo>
                    <a:lnTo>
                      <a:pt x="120" y="29"/>
                    </a:lnTo>
                    <a:lnTo>
                      <a:pt x="108" y="31"/>
                    </a:lnTo>
                    <a:lnTo>
                      <a:pt x="104" y="31"/>
                    </a:lnTo>
                    <a:lnTo>
                      <a:pt x="94" y="55"/>
                    </a:lnTo>
                    <a:lnTo>
                      <a:pt x="94" y="57"/>
                    </a:lnTo>
                    <a:lnTo>
                      <a:pt x="73" y="64"/>
                    </a:lnTo>
                    <a:lnTo>
                      <a:pt x="68" y="67"/>
                    </a:lnTo>
                    <a:lnTo>
                      <a:pt x="64" y="78"/>
                    </a:lnTo>
                    <a:lnTo>
                      <a:pt x="49" y="86"/>
                    </a:lnTo>
                    <a:lnTo>
                      <a:pt x="45" y="88"/>
                    </a:lnTo>
                    <a:lnTo>
                      <a:pt x="38" y="78"/>
                    </a:lnTo>
                    <a:lnTo>
                      <a:pt x="23" y="74"/>
                    </a:lnTo>
                    <a:lnTo>
                      <a:pt x="19" y="71"/>
                    </a:lnTo>
                    <a:lnTo>
                      <a:pt x="9" y="107"/>
                    </a:lnTo>
                    <a:lnTo>
                      <a:pt x="0" y="114"/>
                    </a:lnTo>
                    <a:lnTo>
                      <a:pt x="9" y="128"/>
                    </a:lnTo>
                    <a:lnTo>
                      <a:pt x="2" y="140"/>
                    </a:lnTo>
                    <a:lnTo>
                      <a:pt x="9" y="163"/>
                    </a:lnTo>
                    <a:lnTo>
                      <a:pt x="9" y="182"/>
                    </a:lnTo>
                    <a:lnTo>
                      <a:pt x="14" y="182"/>
                    </a:lnTo>
                    <a:lnTo>
                      <a:pt x="28" y="187"/>
                    </a:lnTo>
                    <a:lnTo>
                      <a:pt x="28" y="189"/>
                    </a:lnTo>
                    <a:lnTo>
                      <a:pt x="30" y="201"/>
                    </a:lnTo>
                    <a:lnTo>
                      <a:pt x="9" y="225"/>
                    </a:lnTo>
                    <a:lnTo>
                      <a:pt x="16" y="227"/>
                    </a:lnTo>
                    <a:lnTo>
                      <a:pt x="47" y="237"/>
                    </a:lnTo>
                    <a:lnTo>
                      <a:pt x="87" y="237"/>
                    </a:lnTo>
                    <a:lnTo>
                      <a:pt x="139" y="225"/>
                    </a:lnTo>
                    <a:lnTo>
                      <a:pt x="142" y="197"/>
                    </a:lnTo>
                    <a:lnTo>
                      <a:pt x="156" y="187"/>
                    </a:lnTo>
                    <a:lnTo>
                      <a:pt x="165" y="192"/>
                    </a:lnTo>
                    <a:lnTo>
                      <a:pt x="184" y="175"/>
                    </a:lnTo>
                    <a:lnTo>
                      <a:pt x="203" y="182"/>
                    </a:lnTo>
                    <a:lnTo>
                      <a:pt x="212" y="173"/>
                    </a:lnTo>
                    <a:lnTo>
                      <a:pt x="212" y="159"/>
                    </a:lnTo>
                    <a:lnTo>
                      <a:pt x="219" y="140"/>
                    </a:lnTo>
                    <a:lnTo>
                      <a:pt x="238" y="135"/>
                    </a:lnTo>
                    <a:lnTo>
                      <a:pt x="231" y="116"/>
                    </a:lnTo>
                    <a:lnTo>
                      <a:pt x="257" y="116"/>
                    </a:lnTo>
                    <a:lnTo>
                      <a:pt x="253" y="104"/>
                    </a:lnTo>
                    <a:lnTo>
                      <a:pt x="269" y="86"/>
                    </a:lnTo>
                    <a:lnTo>
                      <a:pt x="260" y="64"/>
                    </a:lnTo>
                    <a:lnTo>
                      <a:pt x="293" y="41"/>
                    </a:lnTo>
                    <a:lnTo>
                      <a:pt x="340" y="36"/>
                    </a:lnTo>
                    <a:lnTo>
                      <a:pt x="335" y="31"/>
                    </a:lnTo>
                    <a:lnTo>
                      <a:pt x="342" y="31"/>
                    </a:lnTo>
                    <a:lnTo>
                      <a:pt x="349" y="29"/>
                    </a:lnTo>
                    <a:lnTo>
                      <a:pt x="335" y="26"/>
                    </a:lnTo>
                    <a:lnTo>
                      <a:pt x="323" y="31"/>
                    </a:lnTo>
                    <a:lnTo>
                      <a:pt x="321" y="31"/>
                    </a:lnTo>
                    <a:lnTo>
                      <a:pt x="319" y="31"/>
                    </a:lnTo>
                    <a:lnTo>
                      <a:pt x="312" y="22"/>
                    </a:lnTo>
                    <a:lnTo>
                      <a:pt x="295" y="36"/>
                    </a:lnTo>
                    <a:lnTo>
                      <a:pt x="295" y="36"/>
                    </a:lnTo>
                    <a:lnTo>
                      <a:pt x="283" y="38"/>
                    </a:lnTo>
                    <a:lnTo>
                      <a:pt x="269" y="45"/>
                    </a:lnTo>
                    <a:lnTo>
                      <a:pt x="267" y="36"/>
                    </a:lnTo>
                    <a:lnTo>
                      <a:pt x="269" y="12"/>
                    </a:lnTo>
                    <a:lnTo>
                      <a:pt x="262" y="0"/>
                    </a:lnTo>
                    <a:lnTo>
                      <a:pt x="245" y="0"/>
                    </a:lnTo>
                    <a:lnTo>
                      <a:pt x="243" y="0"/>
                    </a:lnTo>
                    <a:lnTo>
                      <a:pt x="236" y="1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7" name="Freeform 223"/>
              <p:cNvSpPr>
                <a:spLocks noEditPoints="1"/>
              </p:cNvSpPr>
              <p:nvPr/>
            </p:nvSpPr>
            <p:spPr bwMode="auto">
              <a:xfrm>
                <a:off x="3559175" y="3040063"/>
                <a:ext cx="687387" cy="390525"/>
              </a:xfrm>
              <a:custGeom>
                <a:avLst/>
                <a:gdLst/>
                <a:ahLst/>
                <a:cxnLst>
                  <a:cxn ang="0">
                    <a:pos x="12" y="95"/>
                  </a:cxn>
                  <a:cxn ang="0">
                    <a:pos x="10" y="104"/>
                  </a:cxn>
                  <a:cxn ang="0">
                    <a:pos x="8" y="111"/>
                  </a:cxn>
                  <a:cxn ang="0">
                    <a:pos x="5" y="114"/>
                  </a:cxn>
                  <a:cxn ang="0">
                    <a:pos x="0" y="125"/>
                  </a:cxn>
                  <a:cxn ang="0">
                    <a:pos x="17" y="140"/>
                  </a:cxn>
                  <a:cxn ang="0">
                    <a:pos x="95" y="135"/>
                  </a:cxn>
                  <a:cxn ang="0">
                    <a:pos x="102" y="130"/>
                  </a:cxn>
                  <a:cxn ang="0">
                    <a:pos x="130" y="123"/>
                  </a:cxn>
                  <a:cxn ang="0">
                    <a:pos x="168" y="142"/>
                  </a:cxn>
                  <a:cxn ang="0">
                    <a:pos x="178" y="159"/>
                  </a:cxn>
                  <a:cxn ang="0">
                    <a:pos x="192" y="187"/>
                  </a:cxn>
                  <a:cxn ang="0">
                    <a:pos x="201" y="192"/>
                  </a:cxn>
                  <a:cxn ang="0">
                    <a:pos x="215" y="180"/>
                  </a:cxn>
                  <a:cxn ang="0">
                    <a:pos x="232" y="192"/>
                  </a:cxn>
                  <a:cxn ang="0">
                    <a:pos x="258" y="208"/>
                  </a:cxn>
                  <a:cxn ang="0">
                    <a:pos x="274" y="225"/>
                  </a:cxn>
                  <a:cxn ang="0">
                    <a:pos x="284" y="246"/>
                  </a:cxn>
                  <a:cxn ang="0">
                    <a:pos x="312" y="234"/>
                  </a:cxn>
                  <a:cxn ang="0">
                    <a:pos x="343" y="225"/>
                  </a:cxn>
                  <a:cxn ang="0">
                    <a:pos x="322" y="218"/>
                  </a:cxn>
                  <a:cxn ang="0">
                    <a:pos x="331" y="180"/>
                  </a:cxn>
                  <a:cxn ang="0">
                    <a:pos x="390" y="149"/>
                  </a:cxn>
                  <a:cxn ang="0">
                    <a:pos x="423" y="142"/>
                  </a:cxn>
                  <a:cxn ang="0">
                    <a:pos x="428" y="130"/>
                  </a:cxn>
                  <a:cxn ang="0">
                    <a:pos x="423" y="114"/>
                  </a:cxn>
                  <a:cxn ang="0">
                    <a:pos x="433" y="97"/>
                  </a:cxn>
                  <a:cxn ang="0">
                    <a:pos x="386" y="73"/>
                  </a:cxn>
                  <a:cxn ang="0">
                    <a:pos x="369" y="64"/>
                  </a:cxn>
                  <a:cxn ang="0">
                    <a:pos x="324" y="66"/>
                  </a:cxn>
                  <a:cxn ang="0">
                    <a:pos x="291" y="36"/>
                  </a:cxn>
                  <a:cxn ang="0">
                    <a:pos x="296" y="24"/>
                  </a:cxn>
                  <a:cxn ang="0">
                    <a:pos x="279" y="0"/>
                  </a:cxn>
                  <a:cxn ang="0">
                    <a:pos x="232" y="10"/>
                  </a:cxn>
                  <a:cxn ang="0">
                    <a:pos x="230" y="10"/>
                  </a:cxn>
                  <a:cxn ang="0">
                    <a:pos x="208" y="14"/>
                  </a:cxn>
                  <a:cxn ang="0">
                    <a:pos x="173" y="38"/>
                  </a:cxn>
                  <a:cxn ang="0">
                    <a:pos x="123" y="31"/>
                  </a:cxn>
                  <a:cxn ang="0">
                    <a:pos x="57" y="22"/>
                  </a:cxn>
                  <a:cxn ang="0">
                    <a:pos x="48" y="48"/>
                  </a:cxn>
                  <a:cxn ang="0">
                    <a:pos x="43" y="62"/>
                  </a:cxn>
                  <a:cxn ang="0">
                    <a:pos x="19" y="83"/>
                  </a:cxn>
                  <a:cxn ang="0">
                    <a:pos x="305" y="196"/>
                  </a:cxn>
                  <a:cxn ang="0">
                    <a:pos x="286" y="196"/>
                  </a:cxn>
                </a:cxnLst>
                <a:rect l="0" t="0" r="r" b="b"/>
                <a:pathLst>
                  <a:path w="433" h="246">
                    <a:moveTo>
                      <a:pt x="19" y="83"/>
                    </a:moveTo>
                    <a:lnTo>
                      <a:pt x="12" y="95"/>
                    </a:lnTo>
                    <a:lnTo>
                      <a:pt x="17" y="107"/>
                    </a:lnTo>
                    <a:lnTo>
                      <a:pt x="10" y="104"/>
                    </a:lnTo>
                    <a:lnTo>
                      <a:pt x="15" y="114"/>
                    </a:lnTo>
                    <a:lnTo>
                      <a:pt x="8" y="111"/>
                    </a:lnTo>
                    <a:lnTo>
                      <a:pt x="8" y="109"/>
                    </a:lnTo>
                    <a:lnTo>
                      <a:pt x="5" y="114"/>
                    </a:lnTo>
                    <a:lnTo>
                      <a:pt x="0" y="123"/>
                    </a:lnTo>
                    <a:lnTo>
                      <a:pt x="0" y="125"/>
                    </a:lnTo>
                    <a:lnTo>
                      <a:pt x="10" y="135"/>
                    </a:lnTo>
                    <a:lnTo>
                      <a:pt x="17" y="140"/>
                    </a:lnTo>
                    <a:lnTo>
                      <a:pt x="74" y="142"/>
                    </a:lnTo>
                    <a:lnTo>
                      <a:pt x="95" y="135"/>
                    </a:lnTo>
                    <a:lnTo>
                      <a:pt x="104" y="130"/>
                    </a:lnTo>
                    <a:lnTo>
                      <a:pt x="102" y="130"/>
                    </a:lnTo>
                    <a:lnTo>
                      <a:pt x="130" y="123"/>
                    </a:lnTo>
                    <a:lnTo>
                      <a:pt x="130" y="123"/>
                    </a:lnTo>
                    <a:lnTo>
                      <a:pt x="135" y="123"/>
                    </a:lnTo>
                    <a:lnTo>
                      <a:pt x="168" y="142"/>
                    </a:lnTo>
                    <a:lnTo>
                      <a:pt x="168" y="151"/>
                    </a:lnTo>
                    <a:lnTo>
                      <a:pt x="178" y="159"/>
                    </a:lnTo>
                    <a:lnTo>
                      <a:pt x="178" y="170"/>
                    </a:lnTo>
                    <a:lnTo>
                      <a:pt x="192" y="187"/>
                    </a:lnTo>
                    <a:lnTo>
                      <a:pt x="194" y="187"/>
                    </a:lnTo>
                    <a:lnTo>
                      <a:pt x="201" y="192"/>
                    </a:lnTo>
                    <a:lnTo>
                      <a:pt x="201" y="194"/>
                    </a:lnTo>
                    <a:lnTo>
                      <a:pt x="215" y="180"/>
                    </a:lnTo>
                    <a:lnTo>
                      <a:pt x="246" y="182"/>
                    </a:lnTo>
                    <a:lnTo>
                      <a:pt x="232" y="192"/>
                    </a:lnTo>
                    <a:lnTo>
                      <a:pt x="279" y="199"/>
                    </a:lnTo>
                    <a:lnTo>
                      <a:pt x="258" y="208"/>
                    </a:lnTo>
                    <a:lnTo>
                      <a:pt x="258" y="218"/>
                    </a:lnTo>
                    <a:lnTo>
                      <a:pt x="274" y="225"/>
                    </a:lnTo>
                    <a:lnTo>
                      <a:pt x="274" y="236"/>
                    </a:lnTo>
                    <a:lnTo>
                      <a:pt x="284" y="246"/>
                    </a:lnTo>
                    <a:lnTo>
                      <a:pt x="296" y="236"/>
                    </a:lnTo>
                    <a:lnTo>
                      <a:pt x="312" y="234"/>
                    </a:lnTo>
                    <a:lnTo>
                      <a:pt x="324" y="225"/>
                    </a:lnTo>
                    <a:lnTo>
                      <a:pt x="343" y="225"/>
                    </a:lnTo>
                    <a:lnTo>
                      <a:pt x="348" y="215"/>
                    </a:lnTo>
                    <a:lnTo>
                      <a:pt x="322" y="218"/>
                    </a:lnTo>
                    <a:lnTo>
                      <a:pt x="305" y="192"/>
                    </a:lnTo>
                    <a:lnTo>
                      <a:pt x="331" y="180"/>
                    </a:lnTo>
                    <a:lnTo>
                      <a:pt x="388" y="163"/>
                    </a:lnTo>
                    <a:lnTo>
                      <a:pt x="390" y="149"/>
                    </a:lnTo>
                    <a:lnTo>
                      <a:pt x="404" y="142"/>
                    </a:lnTo>
                    <a:lnTo>
                      <a:pt x="423" y="142"/>
                    </a:lnTo>
                    <a:lnTo>
                      <a:pt x="428" y="130"/>
                    </a:lnTo>
                    <a:lnTo>
                      <a:pt x="428" y="130"/>
                    </a:lnTo>
                    <a:lnTo>
                      <a:pt x="423" y="116"/>
                    </a:lnTo>
                    <a:lnTo>
                      <a:pt x="423" y="114"/>
                    </a:lnTo>
                    <a:lnTo>
                      <a:pt x="430" y="99"/>
                    </a:lnTo>
                    <a:lnTo>
                      <a:pt x="433" y="97"/>
                    </a:lnTo>
                    <a:lnTo>
                      <a:pt x="409" y="78"/>
                    </a:lnTo>
                    <a:lnTo>
                      <a:pt x="386" y="73"/>
                    </a:lnTo>
                    <a:lnTo>
                      <a:pt x="381" y="78"/>
                    </a:lnTo>
                    <a:lnTo>
                      <a:pt x="369" y="64"/>
                    </a:lnTo>
                    <a:lnTo>
                      <a:pt x="350" y="69"/>
                    </a:lnTo>
                    <a:lnTo>
                      <a:pt x="324" y="66"/>
                    </a:lnTo>
                    <a:lnTo>
                      <a:pt x="312" y="38"/>
                    </a:lnTo>
                    <a:lnTo>
                      <a:pt x="291" y="36"/>
                    </a:lnTo>
                    <a:lnTo>
                      <a:pt x="289" y="36"/>
                    </a:lnTo>
                    <a:lnTo>
                      <a:pt x="296" y="24"/>
                    </a:lnTo>
                    <a:lnTo>
                      <a:pt x="296" y="22"/>
                    </a:lnTo>
                    <a:lnTo>
                      <a:pt x="279" y="0"/>
                    </a:lnTo>
                    <a:lnTo>
                      <a:pt x="246" y="3"/>
                    </a:lnTo>
                    <a:lnTo>
                      <a:pt x="232" y="10"/>
                    </a:lnTo>
                    <a:lnTo>
                      <a:pt x="232" y="10"/>
                    </a:lnTo>
                    <a:lnTo>
                      <a:pt x="230" y="10"/>
                    </a:lnTo>
                    <a:lnTo>
                      <a:pt x="232" y="14"/>
                    </a:lnTo>
                    <a:lnTo>
                      <a:pt x="208" y="14"/>
                    </a:lnTo>
                    <a:lnTo>
                      <a:pt x="199" y="31"/>
                    </a:lnTo>
                    <a:lnTo>
                      <a:pt x="173" y="38"/>
                    </a:lnTo>
                    <a:lnTo>
                      <a:pt x="147" y="29"/>
                    </a:lnTo>
                    <a:lnTo>
                      <a:pt x="123" y="31"/>
                    </a:lnTo>
                    <a:lnTo>
                      <a:pt x="88" y="22"/>
                    </a:lnTo>
                    <a:lnTo>
                      <a:pt x="57" y="22"/>
                    </a:lnTo>
                    <a:lnTo>
                      <a:pt x="38" y="33"/>
                    </a:lnTo>
                    <a:lnTo>
                      <a:pt x="48" y="48"/>
                    </a:lnTo>
                    <a:lnTo>
                      <a:pt x="45" y="59"/>
                    </a:lnTo>
                    <a:lnTo>
                      <a:pt x="43" y="62"/>
                    </a:lnTo>
                    <a:lnTo>
                      <a:pt x="41" y="66"/>
                    </a:lnTo>
                    <a:lnTo>
                      <a:pt x="19" y="83"/>
                    </a:lnTo>
                    <a:close/>
                    <a:moveTo>
                      <a:pt x="289" y="189"/>
                    </a:moveTo>
                    <a:lnTo>
                      <a:pt x="305" y="196"/>
                    </a:lnTo>
                    <a:lnTo>
                      <a:pt x="308" y="208"/>
                    </a:lnTo>
                    <a:lnTo>
                      <a:pt x="286" y="196"/>
                    </a:lnTo>
                    <a:lnTo>
                      <a:pt x="289" y="18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8" name="Freeform 224"/>
              <p:cNvSpPr>
                <a:spLocks/>
              </p:cNvSpPr>
              <p:nvPr/>
            </p:nvSpPr>
            <p:spPr bwMode="auto">
              <a:xfrm>
                <a:off x="3616325" y="3081338"/>
                <a:ext cx="3175" cy="1111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7"/>
                  </a:cxn>
                  <a:cxn ang="0">
                    <a:pos x="2" y="0"/>
                  </a:cxn>
                  <a:cxn ang="0">
                    <a:pos x="0" y="3"/>
                  </a:cxn>
                </a:cxnLst>
                <a:rect l="0" t="0" r="r" b="b"/>
                <a:pathLst>
                  <a:path w="2" h="7">
                    <a:moveTo>
                      <a:pt x="0" y="3"/>
                    </a:moveTo>
                    <a:lnTo>
                      <a:pt x="2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9" name="Freeform 225"/>
              <p:cNvSpPr>
                <a:spLocks/>
              </p:cNvSpPr>
              <p:nvPr/>
            </p:nvSpPr>
            <p:spPr bwMode="auto">
              <a:xfrm>
                <a:off x="3789363" y="3333751"/>
                <a:ext cx="85725" cy="55563"/>
              </a:xfrm>
              <a:custGeom>
                <a:avLst/>
                <a:gdLst/>
                <a:ahLst/>
                <a:cxnLst>
                  <a:cxn ang="0">
                    <a:pos x="42" y="4"/>
                  </a:cxn>
                  <a:cxn ang="0">
                    <a:pos x="18" y="0"/>
                  </a:cxn>
                  <a:cxn ang="0">
                    <a:pos x="18" y="14"/>
                  </a:cxn>
                  <a:cxn ang="0">
                    <a:pos x="0" y="30"/>
                  </a:cxn>
                  <a:cxn ang="0">
                    <a:pos x="14" y="35"/>
                  </a:cxn>
                  <a:cxn ang="0">
                    <a:pos x="28" y="30"/>
                  </a:cxn>
                  <a:cxn ang="0">
                    <a:pos x="37" y="35"/>
                  </a:cxn>
                  <a:cxn ang="0">
                    <a:pos x="40" y="23"/>
                  </a:cxn>
                  <a:cxn ang="0">
                    <a:pos x="54" y="9"/>
                  </a:cxn>
                  <a:cxn ang="0">
                    <a:pos x="47" y="2"/>
                  </a:cxn>
                  <a:cxn ang="0">
                    <a:pos x="40" y="0"/>
                  </a:cxn>
                  <a:cxn ang="0">
                    <a:pos x="42" y="4"/>
                  </a:cxn>
                </a:cxnLst>
                <a:rect l="0" t="0" r="r" b="b"/>
                <a:pathLst>
                  <a:path w="54" h="35">
                    <a:moveTo>
                      <a:pt x="42" y="4"/>
                    </a:moveTo>
                    <a:lnTo>
                      <a:pt x="18" y="0"/>
                    </a:lnTo>
                    <a:lnTo>
                      <a:pt x="18" y="14"/>
                    </a:lnTo>
                    <a:lnTo>
                      <a:pt x="0" y="30"/>
                    </a:lnTo>
                    <a:lnTo>
                      <a:pt x="14" y="35"/>
                    </a:lnTo>
                    <a:lnTo>
                      <a:pt x="28" y="30"/>
                    </a:lnTo>
                    <a:lnTo>
                      <a:pt x="37" y="35"/>
                    </a:lnTo>
                    <a:lnTo>
                      <a:pt x="40" y="23"/>
                    </a:lnTo>
                    <a:lnTo>
                      <a:pt x="54" y="9"/>
                    </a:lnTo>
                    <a:lnTo>
                      <a:pt x="47" y="2"/>
                    </a:lnTo>
                    <a:lnTo>
                      <a:pt x="40" y="0"/>
                    </a:ln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0" name="Freeform 226"/>
              <p:cNvSpPr>
                <a:spLocks/>
              </p:cNvSpPr>
              <p:nvPr/>
            </p:nvSpPr>
            <p:spPr bwMode="auto">
              <a:xfrm>
                <a:off x="3875088" y="3348038"/>
                <a:ext cx="3175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1" name="Freeform 227"/>
              <p:cNvSpPr>
                <a:spLocks/>
              </p:cNvSpPr>
              <p:nvPr/>
            </p:nvSpPr>
            <p:spPr bwMode="auto">
              <a:xfrm>
                <a:off x="3360738" y="3190876"/>
                <a:ext cx="211137" cy="85725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" y="28"/>
                  </a:cxn>
                  <a:cxn ang="0">
                    <a:pos x="0" y="38"/>
                  </a:cxn>
                  <a:cxn ang="0">
                    <a:pos x="5" y="47"/>
                  </a:cxn>
                  <a:cxn ang="0">
                    <a:pos x="5" y="45"/>
                  </a:cxn>
                  <a:cxn ang="0">
                    <a:pos x="24" y="54"/>
                  </a:cxn>
                  <a:cxn ang="0">
                    <a:pos x="45" y="49"/>
                  </a:cxn>
                  <a:cxn ang="0">
                    <a:pos x="45" y="47"/>
                  </a:cxn>
                  <a:cxn ang="0">
                    <a:pos x="45" y="47"/>
                  </a:cxn>
                  <a:cxn ang="0">
                    <a:pos x="45" y="45"/>
                  </a:cxn>
                  <a:cxn ang="0">
                    <a:pos x="73" y="40"/>
                  </a:cxn>
                  <a:cxn ang="0">
                    <a:pos x="85" y="28"/>
                  </a:cxn>
                  <a:cxn ang="0">
                    <a:pos x="107" y="28"/>
                  </a:cxn>
                  <a:cxn ang="0">
                    <a:pos x="123" y="30"/>
                  </a:cxn>
                  <a:cxn ang="0">
                    <a:pos x="123" y="30"/>
                  </a:cxn>
                  <a:cxn ang="0">
                    <a:pos x="125" y="30"/>
                  </a:cxn>
                  <a:cxn ang="0">
                    <a:pos x="125" y="28"/>
                  </a:cxn>
                  <a:cxn ang="0">
                    <a:pos x="130" y="19"/>
                  </a:cxn>
                  <a:cxn ang="0">
                    <a:pos x="133" y="16"/>
                  </a:cxn>
                  <a:cxn ang="0">
                    <a:pos x="114" y="7"/>
                  </a:cxn>
                  <a:cxn ang="0">
                    <a:pos x="78" y="7"/>
                  </a:cxn>
                  <a:cxn ang="0">
                    <a:pos x="71" y="12"/>
                  </a:cxn>
                  <a:cxn ang="0">
                    <a:pos x="71" y="12"/>
                  </a:cxn>
                  <a:cxn ang="0">
                    <a:pos x="71" y="12"/>
                  </a:cxn>
                  <a:cxn ang="0">
                    <a:pos x="59" y="0"/>
                  </a:cxn>
                  <a:cxn ang="0">
                    <a:pos x="45" y="2"/>
                  </a:cxn>
                  <a:cxn ang="0">
                    <a:pos x="31" y="16"/>
                  </a:cxn>
                </a:cxnLst>
                <a:rect l="0" t="0" r="r" b="b"/>
                <a:pathLst>
                  <a:path w="133" h="54">
                    <a:moveTo>
                      <a:pt x="31" y="16"/>
                    </a:moveTo>
                    <a:lnTo>
                      <a:pt x="3" y="28"/>
                    </a:lnTo>
                    <a:lnTo>
                      <a:pt x="0" y="38"/>
                    </a:lnTo>
                    <a:lnTo>
                      <a:pt x="5" y="47"/>
                    </a:lnTo>
                    <a:lnTo>
                      <a:pt x="5" y="45"/>
                    </a:lnTo>
                    <a:lnTo>
                      <a:pt x="24" y="54"/>
                    </a:lnTo>
                    <a:lnTo>
                      <a:pt x="45" y="49"/>
                    </a:lnTo>
                    <a:lnTo>
                      <a:pt x="45" y="47"/>
                    </a:lnTo>
                    <a:lnTo>
                      <a:pt x="45" y="47"/>
                    </a:lnTo>
                    <a:lnTo>
                      <a:pt x="45" y="45"/>
                    </a:lnTo>
                    <a:lnTo>
                      <a:pt x="73" y="40"/>
                    </a:lnTo>
                    <a:lnTo>
                      <a:pt x="85" y="28"/>
                    </a:lnTo>
                    <a:lnTo>
                      <a:pt x="107" y="28"/>
                    </a:lnTo>
                    <a:lnTo>
                      <a:pt x="123" y="30"/>
                    </a:lnTo>
                    <a:lnTo>
                      <a:pt x="123" y="30"/>
                    </a:lnTo>
                    <a:lnTo>
                      <a:pt x="125" y="30"/>
                    </a:lnTo>
                    <a:lnTo>
                      <a:pt x="125" y="28"/>
                    </a:lnTo>
                    <a:lnTo>
                      <a:pt x="130" y="19"/>
                    </a:lnTo>
                    <a:lnTo>
                      <a:pt x="133" y="16"/>
                    </a:lnTo>
                    <a:lnTo>
                      <a:pt x="114" y="7"/>
                    </a:lnTo>
                    <a:lnTo>
                      <a:pt x="78" y="7"/>
                    </a:lnTo>
                    <a:lnTo>
                      <a:pt x="71" y="12"/>
                    </a:lnTo>
                    <a:lnTo>
                      <a:pt x="71" y="12"/>
                    </a:lnTo>
                    <a:lnTo>
                      <a:pt x="71" y="12"/>
                    </a:lnTo>
                    <a:lnTo>
                      <a:pt x="59" y="0"/>
                    </a:lnTo>
                    <a:lnTo>
                      <a:pt x="45" y="2"/>
                    </a:lnTo>
                    <a:lnTo>
                      <a:pt x="31" y="1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2" name="Freeform 228"/>
              <p:cNvSpPr>
                <a:spLocks/>
              </p:cNvSpPr>
              <p:nvPr/>
            </p:nvSpPr>
            <p:spPr bwMode="auto">
              <a:xfrm>
                <a:off x="5641975" y="3821113"/>
                <a:ext cx="30162" cy="30163"/>
              </a:xfrm>
              <a:custGeom>
                <a:avLst/>
                <a:gdLst/>
                <a:ahLst/>
                <a:cxnLst>
                  <a:cxn ang="0">
                    <a:pos x="11" y="7"/>
                  </a:cxn>
                  <a:cxn ang="0">
                    <a:pos x="0" y="0"/>
                  </a:cxn>
                  <a:cxn ang="0">
                    <a:pos x="4" y="19"/>
                  </a:cxn>
                  <a:cxn ang="0">
                    <a:pos x="19" y="4"/>
                  </a:cxn>
                  <a:cxn ang="0">
                    <a:pos x="11" y="7"/>
                  </a:cxn>
                </a:cxnLst>
                <a:rect l="0" t="0" r="r" b="b"/>
                <a:pathLst>
                  <a:path w="19" h="19">
                    <a:moveTo>
                      <a:pt x="11" y="7"/>
                    </a:moveTo>
                    <a:lnTo>
                      <a:pt x="0" y="0"/>
                    </a:lnTo>
                    <a:lnTo>
                      <a:pt x="4" y="19"/>
                    </a:lnTo>
                    <a:lnTo>
                      <a:pt x="19" y="4"/>
                    </a:lnTo>
                    <a:lnTo>
                      <a:pt x="11" y="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3" name="Freeform 229"/>
              <p:cNvSpPr>
                <a:spLocks/>
              </p:cNvSpPr>
              <p:nvPr/>
            </p:nvSpPr>
            <p:spPr bwMode="auto">
              <a:xfrm>
                <a:off x="3571875" y="3449638"/>
                <a:ext cx="223837" cy="130175"/>
              </a:xfrm>
              <a:custGeom>
                <a:avLst/>
                <a:gdLst/>
                <a:ahLst/>
                <a:cxnLst>
                  <a:cxn ang="0">
                    <a:pos x="129" y="61"/>
                  </a:cxn>
                  <a:cxn ang="0">
                    <a:pos x="127" y="56"/>
                  </a:cxn>
                  <a:cxn ang="0">
                    <a:pos x="122" y="49"/>
                  </a:cxn>
                  <a:cxn ang="0">
                    <a:pos x="132" y="21"/>
                  </a:cxn>
                  <a:cxn ang="0">
                    <a:pos x="141" y="14"/>
                  </a:cxn>
                  <a:cxn ang="0">
                    <a:pos x="106" y="0"/>
                  </a:cxn>
                  <a:cxn ang="0">
                    <a:pos x="87" y="4"/>
                  </a:cxn>
                  <a:cxn ang="0">
                    <a:pos x="68" y="16"/>
                  </a:cxn>
                  <a:cxn ang="0">
                    <a:pos x="66" y="16"/>
                  </a:cxn>
                  <a:cxn ang="0">
                    <a:pos x="66" y="16"/>
                  </a:cxn>
                  <a:cxn ang="0">
                    <a:pos x="18" y="9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11" y="30"/>
                  </a:cxn>
                  <a:cxn ang="0">
                    <a:pos x="0" y="38"/>
                  </a:cxn>
                  <a:cxn ang="0">
                    <a:pos x="0" y="52"/>
                  </a:cxn>
                  <a:cxn ang="0">
                    <a:pos x="14" y="68"/>
                  </a:cxn>
                  <a:cxn ang="0">
                    <a:pos x="11" y="80"/>
                  </a:cxn>
                  <a:cxn ang="0">
                    <a:pos x="47" y="73"/>
                  </a:cxn>
                  <a:cxn ang="0">
                    <a:pos x="66" y="82"/>
                  </a:cxn>
                  <a:cxn ang="0">
                    <a:pos x="87" y="80"/>
                  </a:cxn>
                  <a:cxn ang="0">
                    <a:pos x="89" y="71"/>
                  </a:cxn>
                  <a:cxn ang="0">
                    <a:pos x="92" y="68"/>
                  </a:cxn>
                  <a:cxn ang="0">
                    <a:pos x="108" y="59"/>
                  </a:cxn>
                  <a:cxn ang="0">
                    <a:pos x="129" y="61"/>
                  </a:cxn>
                </a:cxnLst>
                <a:rect l="0" t="0" r="r" b="b"/>
                <a:pathLst>
                  <a:path w="141" h="82">
                    <a:moveTo>
                      <a:pt x="129" y="61"/>
                    </a:moveTo>
                    <a:lnTo>
                      <a:pt x="127" y="56"/>
                    </a:lnTo>
                    <a:lnTo>
                      <a:pt x="122" y="49"/>
                    </a:lnTo>
                    <a:lnTo>
                      <a:pt x="132" y="21"/>
                    </a:lnTo>
                    <a:lnTo>
                      <a:pt x="141" y="14"/>
                    </a:lnTo>
                    <a:lnTo>
                      <a:pt x="106" y="0"/>
                    </a:lnTo>
                    <a:lnTo>
                      <a:pt x="87" y="4"/>
                    </a:lnTo>
                    <a:lnTo>
                      <a:pt x="68" y="16"/>
                    </a:lnTo>
                    <a:lnTo>
                      <a:pt x="66" y="16"/>
                    </a:lnTo>
                    <a:lnTo>
                      <a:pt x="66" y="16"/>
                    </a:lnTo>
                    <a:lnTo>
                      <a:pt x="18" y="9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1" y="30"/>
                    </a:lnTo>
                    <a:lnTo>
                      <a:pt x="0" y="38"/>
                    </a:lnTo>
                    <a:lnTo>
                      <a:pt x="0" y="52"/>
                    </a:lnTo>
                    <a:lnTo>
                      <a:pt x="14" y="68"/>
                    </a:lnTo>
                    <a:lnTo>
                      <a:pt x="11" y="80"/>
                    </a:lnTo>
                    <a:lnTo>
                      <a:pt x="47" y="73"/>
                    </a:lnTo>
                    <a:lnTo>
                      <a:pt x="66" y="82"/>
                    </a:lnTo>
                    <a:lnTo>
                      <a:pt x="87" y="80"/>
                    </a:lnTo>
                    <a:lnTo>
                      <a:pt x="89" y="71"/>
                    </a:lnTo>
                    <a:lnTo>
                      <a:pt x="92" y="68"/>
                    </a:lnTo>
                    <a:lnTo>
                      <a:pt x="108" y="59"/>
                    </a:lnTo>
                    <a:lnTo>
                      <a:pt x="129" y="6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4" name="Freeform 230"/>
              <p:cNvSpPr>
                <a:spLocks/>
              </p:cNvSpPr>
              <p:nvPr/>
            </p:nvSpPr>
            <p:spPr bwMode="auto">
              <a:xfrm>
                <a:off x="4651375" y="4225926"/>
                <a:ext cx="30162" cy="60325"/>
              </a:xfrm>
              <a:custGeom>
                <a:avLst/>
                <a:gdLst/>
                <a:ahLst/>
                <a:cxnLst>
                  <a:cxn ang="0">
                    <a:pos x="9" y="38"/>
                  </a:cxn>
                  <a:cxn ang="0">
                    <a:pos x="12" y="38"/>
                  </a:cxn>
                  <a:cxn ang="0">
                    <a:pos x="14" y="35"/>
                  </a:cxn>
                  <a:cxn ang="0">
                    <a:pos x="19" y="9"/>
                  </a:cxn>
                  <a:cxn ang="0">
                    <a:pos x="12" y="0"/>
                  </a:cxn>
                  <a:cxn ang="0">
                    <a:pos x="0" y="19"/>
                  </a:cxn>
                  <a:cxn ang="0">
                    <a:pos x="0" y="35"/>
                  </a:cxn>
                  <a:cxn ang="0">
                    <a:pos x="5" y="38"/>
                  </a:cxn>
                  <a:cxn ang="0">
                    <a:pos x="5" y="38"/>
                  </a:cxn>
                  <a:cxn ang="0">
                    <a:pos x="9" y="38"/>
                  </a:cxn>
                </a:cxnLst>
                <a:rect l="0" t="0" r="r" b="b"/>
                <a:pathLst>
                  <a:path w="19" h="38">
                    <a:moveTo>
                      <a:pt x="9" y="38"/>
                    </a:moveTo>
                    <a:lnTo>
                      <a:pt x="12" y="38"/>
                    </a:lnTo>
                    <a:lnTo>
                      <a:pt x="14" y="35"/>
                    </a:lnTo>
                    <a:lnTo>
                      <a:pt x="19" y="9"/>
                    </a:lnTo>
                    <a:lnTo>
                      <a:pt x="12" y="0"/>
                    </a:lnTo>
                    <a:lnTo>
                      <a:pt x="0" y="19"/>
                    </a:lnTo>
                    <a:lnTo>
                      <a:pt x="0" y="35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9" y="3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5" name="Rectangle 231"/>
              <p:cNvSpPr>
                <a:spLocks noChangeArrowheads="1"/>
              </p:cNvSpPr>
              <p:nvPr/>
            </p:nvSpPr>
            <p:spPr bwMode="auto">
              <a:xfrm>
                <a:off x="3079750" y="3287713"/>
                <a:ext cx="1587" cy="1588"/>
              </a:xfrm>
              <a:prstGeom prst="rect">
                <a:avLst/>
              </a:pr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6" name="Freeform 232"/>
              <p:cNvSpPr>
                <a:spLocks/>
              </p:cNvSpPr>
              <p:nvPr/>
            </p:nvSpPr>
            <p:spPr bwMode="auto">
              <a:xfrm>
                <a:off x="3076575" y="3221038"/>
                <a:ext cx="284162" cy="119063"/>
              </a:xfrm>
              <a:custGeom>
                <a:avLst/>
                <a:gdLst/>
                <a:ahLst/>
                <a:cxnLst>
                  <a:cxn ang="0">
                    <a:pos x="71" y="66"/>
                  </a:cxn>
                  <a:cxn ang="0">
                    <a:pos x="99" y="73"/>
                  </a:cxn>
                  <a:cxn ang="0">
                    <a:pos x="118" y="75"/>
                  </a:cxn>
                  <a:cxn ang="0">
                    <a:pos x="127" y="68"/>
                  </a:cxn>
                  <a:cxn ang="0">
                    <a:pos x="153" y="66"/>
                  </a:cxn>
                  <a:cxn ang="0">
                    <a:pos x="153" y="63"/>
                  </a:cxn>
                  <a:cxn ang="0">
                    <a:pos x="163" y="56"/>
                  </a:cxn>
                  <a:cxn ang="0">
                    <a:pos x="167" y="35"/>
                  </a:cxn>
                  <a:cxn ang="0">
                    <a:pos x="172" y="35"/>
                  </a:cxn>
                  <a:cxn ang="0">
                    <a:pos x="172" y="35"/>
                  </a:cxn>
                  <a:cxn ang="0">
                    <a:pos x="179" y="35"/>
                  </a:cxn>
                  <a:cxn ang="0">
                    <a:pos x="179" y="26"/>
                  </a:cxn>
                  <a:cxn ang="0">
                    <a:pos x="172" y="19"/>
                  </a:cxn>
                  <a:cxn ang="0">
                    <a:pos x="174" y="9"/>
                  </a:cxn>
                  <a:cxn ang="0">
                    <a:pos x="130" y="0"/>
                  </a:cxn>
                  <a:cxn ang="0">
                    <a:pos x="123" y="11"/>
                  </a:cxn>
                  <a:cxn ang="0">
                    <a:pos x="101" y="7"/>
                  </a:cxn>
                  <a:cxn ang="0">
                    <a:pos x="99" y="14"/>
                  </a:cxn>
                  <a:cxn ang="0">
                    <a:pos x="78" y="23"/>
                  </a:cxn>
                  <a:cxn ang="0">
                    <a:pos x="78" y="23"/>
                  </a:cxn>
                  <a:cxn ang="0">
                    <a:pos x="80" y="37"/>
                  </a:cxn>
                  <a:cxn ang="0">
                    <a:pos x="82" y="42"/>
                  </a:cxn>
                  <a:cxn ang="0">
                    <a:pos x="61" y="35"/>
                  </a:cxn>
                  <a:cxn ang="0">
                    <a:pos x="37" y="45"/>
                  </a:cxn>
                  <a:cxn ang="0">
                    <a:pos x="21" y="42"/>
                  </a:cxn>
                  <a:cxn ang="0">
                    <a:pos x="14" y="52"/>
                  </a:cxn>
                  <a:cxn ang="0">
                    <a:pos x="4" y="42"/>
                  </a:cxn>
                  <a:cxn ang="0">
                    <a:pos x="4" y="42"/>
                  </a:cxn>
                  <a:cxn ang="0">
                    <a:pos x="4" y="42"/>
                  </a:cxn>
                  <a:cxn ang="0">
                    <a:pos x="0" y="49"/>
                  </a:cxn>
                  <a:cxn ang="0">
                    <a:pos x="0" y="52"/>
                  </a:cxn>
                  <a:cxn ang="0">
                    <a:pos x="2" y="54"/>
                  </a:cxn>
                  <a:cxn ang="0">
                    <a:pos x="2" y="54"/>
                  </a:cxn>
                  <a:cxn ang="0">
                    <a:pos x="4" y="54"/>
                  </a:cxn>
                  <a:cxn ang="0">
                    <a:pos x="19" y="61"/>
                  </a:cxn>
                  <a:cxn ang="0">
                    <a:pos x="28" y="61"/>
                  </a:cxn>
                  <a:cxn ang="0">
                    <a:pos x="26" y="63"/>
                  </a:cxn>
                  <a:cxn ang="0">
                    <a:pos x="63" y="54"/>
                  </a:cxn>
                  <a:cxn ang="0">
                    <a:pos x="66" y="56"/>
                  </a:cxn>
                  <a:cxn ang="0">
                    <a:pos x="68" y="66"/>
                  </a:cxn>
                  <a:cxn ang="0">
                    <a:pos x="71" y="66"/>
                  </a:cxn>
                </a:cxnLst>
                <a:rect l="0" t="0" r="r" b="b"/>
                <a:pathLst>
                  <a:path w="179" h="75">
                    <a:moveTo>
                      <a:pt x="71" y="66"/>
                    </a:moveTo>
                    <a:lnTo>
                      <a:pt x="99" y="73"/>
                    </a:lnTo>
                    <a:lnTo>
                      <a:pt x="118" y="75"/>
                    </a:lnTo>
                    <a:lnTo>
                      <a:pt x="127" y="68"/>
                    </a:lnTo>
                    <a:lnTo>
                      <a:pt x="153" y="66"/>
                    </a:lnTo>
                    <a:lnTo>
                      <a:pt x="153" y="63"/>
                    </a:lnTo>
                    <a:lnTo>
                      <a:pt x="163" y="56"/>
                    </a:lnTo>
                    <a:lnTo>
                      <a:pt x="167" y="35"/>
                    </a:lnTo>
                    <a:lnTo>
                      <a:pt x="172" y="35"/>
                    </a:lnTo>
                    <a:lnTo>
                      <a:pt x="172" y="35"/>
                    </a:lnTo>
                    <a:lnTo>
                      <a:pt x="179" y="35"/>
                    </a:lnTo>
                    <a:lnTo>
                      <a:pt x="179" y="26"/>
                    </a:lnTo>
                    <a:lnTo>
                      <a:pt x="172" y="19"/>
                    </a:lnTo>
                    <a:lnTo>
                      <a:pt x="174" y="9"/>
                    </a:lnTo>
                    <a:lnTo>
                      <a:pt x="130" y="0"/>
                    </a:lnTo>
                    <a:lnTo>
                      <a:pt x="123" y="11"/>
                    </a:lnTo>
                    <a:lnTo>
                      <a:pt x="101" y="7"/>
                    </a:lnTo>
                    <a:lnTo>
                      <a:pt x="99" y="14"/>
                    </a:lnTo>
                    <a:lnTo>
                      <a:pt x="78" y="23"/>
                    </a:lnTo>
                    <a:lnTo>
                      <a:pt x="78" y="23"/>
                    </a:lnTo>
                    <a:lnTo>
                      <a:pt x="80" y="37"/>
                    </a:lnTo>
                    <a:lnTo>
                      <a:pt x="82" y="42"/>
                    </a:lnTo>
                    <a:lnTo>
                      <a:pt x="61" y="35"/>
                    </a:lnTo>
                    <a:lnTo>
                      <a:pt x="37" y="45"/>
                    </a:lnTo>
                    <a:lnTo>
                      <a:pt x="21" y="42"/>
                    </a:lnTo>
                    <a:lnTo>
                      <a:pt x="14" y="52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0" y="49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4" y="54"/>
                    </a:lnTo>
                    <a:lnTo>
                      <a:pt x="19" y="61"/>
                    </a:lnTo>
                    <a:lnTo>
                      <a:pt x="28" y="61"/>
                    </a:lnTo>
                    <a:lnTo>
                      <a:pt x="26" y="63"/>
                    </a:lnTo>
                    <a:lnTo>
                      <a:pt x="63" y="54"/>
                    </a:lnTo>
                    <a:lnTo>
                      <a:pt x="66" y="56"/>
                    </a:lnTo>
                    <a:lnTo>
                      <a:pt x="68" y="66"/>
                    </a:lnTo>
                    <a:lnTo>
                      <a:pt x="71" y="6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7" name="Freeform 233"/>
              <p:cNvSpPr>
                <a:spLocks/>
              </p:cNvSpPr>
              <p:nvPr/>
            </p:nvSpPr>
            <p:spPr bwMode="auto">
              <a:xfrm>
                <a:off x="3886200" y="6238876"/>
                <a:ext cx="44450" cy="6032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4"/>
                  </a:cxn>
                  <a:cxn ang="0">
                    <a:pos x="7" y="36"/>
                  </a:cxn>
                  <a:cxn ang="0">
                    <a:pos x="26" y="38"/>
                  </a:cxn>
                  <a:cxn ang="0">
                    <a:pos x="28" y="26"/>
                  </a:cxn>
                  <a:cxn ang="0">
                    <a:pos x="28" y="12"/>
                  </a:cxn>
                  <a:cxn ang="0">
                    <a:pos x="26" y="7"/>
                  </a:cxn>
                  <a:cxn ang="0">
                    <a:pos x="14" y="0"/>
                  </a:cxn>
                </a:cxnLst>
                <a:rect l="0" t="0" r="r" b="b"/>
                <a:pathLst>
                  <a:path w="28" h="38">
                    <a:moveTo>
                      <a:pt x="14" y="0"/>
                    </a:moveTo>
                    <a:lnTo>
                      <a:pt x="0" y="14"/>
                    </a:lnTo>
                    <a:lnTo>
                      <a:pt x="7" y="36"/>
                    </a:lnTo>
                    <a:lnTo>
                      <a:pt x="26" y="38"/>
                    </a:lnTo>
                    <a:lnTo>
                      <a:pt x="28" y="26"/>
                    </a:lnTo>
                    <a:lnTo>
                      <a:pt x="28" y="12"/>
                    </a:lnTo>
                    <a:lnTo>
                      <a:pt x="26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8" name="Freeform 234"/>
              <p:cNvSpPr>
                <a:spLocks/>
              </p:cNvSpPr>
              <p:nvPr/>
            </p:nvSpPr>
            <p:spPr bwMode="auto">
              <a:xfrm>
                <a:off x="3330575" y="3235326"/>
                <a:ext cx="255587" cy="134938"/>
              </a:xfrm>
              <a:custGeom>
                <a:avLst/>
                <a:gdLst/>
                <a:ahLst/>
                <a:cxnLst>
                  <a:cxn ang="0">
                    <a:pos x="154" y="17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26" y="0"/>
                  </a:cxn>
                  <a:cxn ang="0">
                    <a:pos x="104" y="0"/>
                  </a:cxn>
                  <a:cxn ang="0">
                    <a:pos x="92" y="12"/>
                  </a:cxn>
                  <a:cxn ang="0">
                    <a:pos x="64" y="17"/>
                  </a:cxn>
                  <a:cxn ang="0">
                    <a:pos x="64" y="19"/>
                  </a:cxn>
                  <a:cxn ang="0">
                    <a:pos x="64" y="21"/>
                  </a:cxn>
                  <a:cxn ang="0">
                    <a:pos x="64" y="21"/>
                  </a:cxn>
                  <a:cxn ang="0">
                    <a:pos x="43" y="26"/>
                  </a:cxn>
                  <a:cxn ang="0">
                    <a:pos x="24" y="17"/>
                  </a:cxn>
                  <a:cxn ang="0">
                    <a:pos x="24" y="19"/>
                  </a:cxn>
                  <a:cxn ang="0">
                    <a:pos x="24" y="26"/>
                  </a:cxn>
                  <a:cxn ang="0">
                    <a:pos x="19" y="26"/>
                  </a:cxn>
                  <a:cxn ang="0">
                    <a:pos x="12" y="26"/>
                  </a:cxn>
                  <a:cxn ang="0">
                    <a:pos x="12" y="26"/>
                  </a:cxn>
                  <a:cxn ang="0">
                    <a:pos x="10" y="47"/>
                  </a:cxn>
                  <a:cxn ang="0">
                    <a:pos x="0" y="54"/>
                  </a:cxn>
                  <a:cxn ang="0">
                    <a:pos x="5" y="54"/>
                  </a:cxn>
                  <a:cxn ang="0">
                    <a:pos x="12" y="64"/>
                  </a:cxn>
                  <a:cxn ang="0">
                    <a:pos x="31" y="78"/>
                  </a:cxn>
                  <a:cxn ang="0">
                    <a:pos x="55" y="85"/>
                  </a:cxn>
                  <a:cxn ang="0">
                    <a:pos x="55" y="85"/>
                  </a:cxn>
                  <a:cxn ang="0">
                    <a:pos x="62" y="80"/>
                  </a:cxn>
                  <a:cxn ang="0">
                    <a:pos x="69" y="78"/>
                  </a:cxn>
                  <a:cxn ang="0">
                    <a:pos x="83" y="73"/>
                  </a:cxn>
                  <a:cxn ang="0">
                    <a:pos x="100" y="76"/>
                  </a:cxn>
                  <a:cxn ang="0">
                    <a:pos x="116" y="71"/>
                  </a:cxn>
                  <a:cxn ang="0">
                    <a:pos x="135" y="33"/>
                  </a:cxn>
                  <a:cxn ang="0">
                    <a:pos x="156" y="19"/>
                  </a:cxn>
                  <a:cxn ang="0">
                    <a:pos x="161" y="19"/>
                  </a:cxn>
                  <a:cxn ang="0">
                    <a:pos x="161" y="19"/>
                  </a:cxn>
                  <a:cxn ang="0">
                    <a:pos x="154" y="17"/>
                  </a:cxn>
                </a:cxnLst>
                <a:rect l="0" t="0" r="r" b="b"/>
                <a:pathLst>
                  <a:path w="161" h="85">
                    <a:moveTo>
                      <a:pt x="154" y="17"/>
                    </a:moveTo>
                    <a:lnTo>
                      <a:pt x="142" y="2"/>
                    </a:lnTo>
                    <a:lnTo>
                      <a:pt x="142" y="2"/>
                    </a:lnTo>
                    <a:lnTo>
                      <a:pt x="126" y="0"/>
                    </a:lnTo>
                    <a:lnTo>
                      <a:pt x="104" y="0"/>
                    </a:lnTo>
                    <a:lnTo>
                      <a:pt x="92" y="12"/>
                    </a:lnTo>
                    <a:lnTo>
                      <a:pt x="64" y="17"/>
                    </a:lnTo>
                    <a:lnTo>
                      <a:pt x="64" y="19"/>
                    </a:lnTo>
                    <a:lnTo>
                      <a:pt x="64" y="21"/>
                    </a:lnTo>
                    <a:lnTo>
                      <a:pt x="64" y="21"/>
                    </a:lnTo>
                    <a:lnTo>
                      <a:pt x="43" y="26"/>
                    </a:lnTo>
                    <a:lnTo>
                      <a:pt x="24" y="17"/>
                    </a:lnTo>
                    <a:lnTo>
                      <a:pt x="24" y="19"/>
                    </a:lnTo>
                    <a:lnTo>
                      <a:pt x="24" y="26"/>
                    </a:lnTo>
                    <a:lnTo>
                      <a:pt x="19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0" y="47"/>
                    </a:lnTo>
                    <a:lnTo>
                      <a:pt x="0" y="54"/>
                    </a:lnTo>
                    <a:lnTo>
                      <a:pt x="5" y="54"/>
                    </a:lnTo>
                    <a:lnTo>
                      <a:pt x="12" y="64"/>
                    </a:lnTo>
                    <a:lnTo>
                      <a:pt x="31" y="78"/>
                    </a:lnTo>
                    <a:lnTo>
                      <a:pt x="55" y="85"/>
                    </a:lnTo>
                    <a:lnTo>
                      <a:pt x="55" y="85"/>
                    </a:lnTo>
                    <a:lnTo>
                      <a:pt x="62" y="80"/>
                    </a:lnTo>
                    <a:lnTo>
                      <a:pt x="69" y="78"/>
                    </a:lnTo>
                    <a:lnTo>
                      <a:pt x="83" y="73"/>
                    </a:lnTo>
                    <a:lnTo>
                      <a:pt x="100" y="76"/>
                    </a:lnTo>
                    <a:lnTo>
                      <a:pt x="116" y="71"/>
                    </a:lnTo>
                    <a:lnTo>
                      <a:pt x="135" y="33"/>
                    </a:lnTo>
                    <a:lnTo>
                      <a:pt x="156" y="19"/>
                    </a:lnTo>
                    <a:lnTo>
                      <a:pt x="161" y="19"/>
                    </a:lnTo>
                    <a:lnTo>
                      <a:pt x="161" y="19"/>
                    </a:lnTo>
                    <a:lnTo>
                      <a:pt x="154" y="1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99" name="Freeform 235"/>
              <p:cNvSpPr>
                <a:spLocks/>
              </p:cNvSpPr>
              <p:nvPr/>
            </p:nvSpPr>
            <p:spPr bwMode="auto">
              <a:xfrm>
                <a:off x="3481388" y="3251201"/>
                <a:ext cx="360362" cy="223838"/>
              </a:xfrm>
              <a:custGeom>
                <a:avLst/>
                <a:gdLst/>
                <a:ahLst/>
                <a:cxnLst>
                  <a:cxn ang="0">
                    <a:pos x="123" y="141"/>
                  </a:cxn>
                  <a:cxn ang="0">
                    <a:pos x="123" y="141"/>
                  </a:cxn>
                  <a:cxn ang="0">
                    <a:pos x="142" y="129"/>
                  </a:cxn>
                  <a:cxn ang="0">
                    <a:pos x="163" y="125"/>
                  </a:cxn>
                  <a:cxn ang="0">
                    <a:pos x="163" y="125"/>
                  </a:cxn>
                  <a:cxn ang="0">
                    <a:pos x="198" y="139"/>
                  </a:cxn>
                  <a:cxn ang="0">
                    <a:pos x="198" y="139"/>
                  </a:cxn>
                  <a:cxn ang="0">
                    <a:pos x="201" y="122"/>
                  </a:cxn>
                  <a:cxn ang="0">
                    <a:pos x="210" y="106"/>
                  </a:cxn>
                  <a:cxn ang="0">
                    <a:pos x="222" y="106"/>
                  </a:cxn>
                  <a:cxn ang="0">
                    <a:pos x="227" y="94"/>
                  </a:cxn>
                  <a:cxn ang="0">
                    <a:pos x="217" y="87"/>
                  </a:cxn>
                  <a:cxn ang="0">
                    <a:pos x="203" y="94"/>
                  </a:cxn>
                  <a:cxn ang="0">
                    <a:pos x="189" y="87"/>
                  </a:cxn>
                  <a:cxn ang="0">
                    <a:pos x="189" y="85"/>
                  </a:cxn>
                  <a:cxn ang="0">
                    <a:pos x="189" y="70"/>
                  </a:cxn>
                  <a:cxn ang="0">
                    <a:pos x="189" y="68"/>
                  </a:cxn>
                  <a:cxn ang="0">
                    <a:pos x="191" y="52"/>
                  </a:cxn>
                  <a:cxn ang="0">
                    <a:pos x="184" y="37"/>
                  </a:cxn>
                  <a:cxn ang="0">
                    <a:pos x="170" y="18"/>
                  </a:cxn>
                  <a:cxn ang="0">
                    <a:pos x="160" y="2"/>
                  </a:cxn>
                  <a:cxn ang="0">
                    <a:pos x="151" y="0"/>
                  </a:cxn>
                  <a:cxn ang="0">
                    <a:pos x="142" y="7"/>
                  </a:cxn>
                  <a:cxn ang="0">
                    <a:pos x="118" y="11"/>
                  </a:cxn>
                  <a:cxn ang="0">
                    <a:pos x="66" y="9"/>
                  </a:cxn>
                  <a:cxn ang="0">
                    <a:pos x="61" y="9"/>
                  </a:cxn>
                  <a:cxn ang="0">
                    <a:pos x="40" y="23"/>
                  </a:cxn>
                  <a:cxn ang="0">
                    <a:pos x="21" y="61"/>
                  </a:cxn>
                  <a:cxn ang="0">
                    <a:pos x="21" y="61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12" y="82"/>
                  </a:cxn>
                  <a:cxn ang="0">
                    <a:pos x="31" y="96"/>
                  </a:cxn>
                  <a:cxn ang="0">
                    <a:pos x="28" y="106"/>
                  </a:cxn>
                  <a:cxn ang="0">
                    <a:pos x="42" y="115"/>
                  </a:cxn>
                  <a:cxn ang="0">
                    <a:pos x="45" y="115"/>
                  </a:cxn>
                  <a:cxn ang="0">
                    <a:pos x="49" y="108"/>
                  </a:cxn>
                  <a:cxn ang="0">
                    <a:pos x="52" y="113"/>
                  </a:cxn>
                  <a:cxn ang="0">
                    <a:pos x="57" y="122"/>
                  </a:cxn>
                  <a:cxn ang="0">
                    <a:pos x="59" y="125"/>
                  </a:cxn>
                  <a:cxn ang="0">
                    <a:pos x="61" y="125"/>
                  </a:cxn>
                  <a:cxn ang="0">
                    <a:pos x="75" y="134"/>
                  </a:cxn>
                  <a:cxn ang="0">
                    <a:pos x="123" y="141"/>
                  </a:cxn>
                </a:cxnLst>
                <a:rect l="0" t="0" r="r" b="b"/>
                <a:pathLst>
                  <a:path w="227" h="141">
                    <a:moveTo>
                      <a:pt x="123" y="141"/>
                    </a:moveTo>
                    <a:lnTo>
                      <a:pt x="123" y="141"/>
                    </a:lnTo>
                    <a:lnTo>
                      <a:pt x="142" y="129"/>
                    </a:lnTo>
                    <a:lnTo>
                      <a:pt x="163" y="125"/>
                    </a:lnTo>
                    <a:lnTo>
                      <a:pt x="163" y="125"/>
                    </a:lnTo>
                    <a:lnTo>
                      <a:pt x="198" y="139"/>
                    </a:lnTo>
                    <a:lnTo>
                      <a:pt x="198" y="139"/>
                    </a:lnTo>
                    <a:lnTo>
                      <a:pt x="201" y="122"/>
                    </a:lnTo>
                    <a:lnTo>
                      <a:pt x="210" y="106"/>
                    </a:lnTo>
                    <a:lnTo>
                      <a:pt x="222" y="106"/>
                    </a:lnTo>
                    <a:lnTo>
                      <a:pt x="227" y="94"/>
                    </a:lnTo>
                    <a:lnTo>
                      <a:pt x="217" y="87"/>
                    </a:lnTo>
                    <a:lnTo>
                      <a:pt x="203" y="94"/>
                    </a:lnTo>
                    <a:lnTo>
                      <a:pt x="189" y="87"/>
                    </a:lnTo>
                    <a:lnTo>
                      <a:pt x="189" y="85"/>
                    </a:lnTo>
                    <a:lnTo>
                      <a:pt x="189" y="70"/>
                    </a:lnTo>
                    <a:lnTo>
                      <a:pt x="189" y="68"/>
                    </a:lnTo>
                    <a:lnTo>
                      <a:pt x="191" y="52"/>
                    </a:lnTo>
                    <a:lnTo>
                      <a:pt x="184" y="37"/>
                    </a:lnTo>
                    <a:lnTo>
                      <a:pt x="170" y="18"/>
                    </a:lnTo>
                    <a:lnTo>
                      <a:pt x="160" y="2"/>
                    </a:lnTo>
                    <a:lnTo>
                      <a:pt x="151" y="0"/>
                    </a:lnTo>
                    <a:lnTo>
                      <a:pt x="142" y="7"/>
                    </a:lnTo>
                    <a:lnTo>
                      <a:pt x="118" y="11"/>
                    </a:lnTo>
                    <a:lnTo>
                      <a:pt x="66" y="9"/>
                    </a:lnTo>
                    <a:lnTo>
                      <a:pt x="61" y="9"/>
                    </a:lnTo>
                    <a:lnTo>
                      <a:pt x="40" y="23"/>
                    </a:lnTo>
                    <a:lnTo>
                      <a:pt x="21" y="61"/>
                    </a:lnTo>
                    <a:lnTo>
                      <a:pt x="21" y="61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2" y="82"/>
                    </a:lnTo>
                    <a:lnTo>
                      <a:pt x="31" y="96"/>
                    </a:lnTo>
                    <a:lnTo>
                      <a:pt x="28" y="106"/>
                    </a:lnTo>
                    <a:lnTo>
                      <a:pt x="42" y="115"/>
                    </a:lnTo>
                    <a:lnTo>
                      <a:pt x="45" y="115"/>
                    </a:lnTo>
                    <a:lnTo>
                      <a:pt x="49" y="108"/>
                    </a:lnTo>
                    <a:lnTo>
                      <a:pt x="52" y="113"/>
                    </a:lnTo>
                    <a:lnTo>
                      <a:pt x="57" y="122"/>
                    </a:lnTo>
                    <a:lnTo>
                      <a:pt x="59" y="125"/>
                    </a:lnTo>
                    <a:lnTo>
                      <a:pt x="61" y="125"/>
                    </a:lnTo>
                    <a:lnTo>
                      <a:pt x="75" y="134"/>
                    </a:lnTo>
                    <a:lnTo>
                      <a:pt x="123" y="14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0" name="Freeform 236"/>
              <p:cNvSpPr>
                <a:spLocks/>
              </p:cNvSpPr>
              <p:nvPr/>
            </p:nvSpPr>
            <p:spPr bwMode="auto">
              <a:xfrm>
                <a:off x="2930525" y="3160713"/>
                <a:ext cx="25400" cy="30163"/>
              </a:xfrm>
              <a:custGeom>
                <a:avLst/>
                <a:gdLst/>
                <a:ahLst/>
                <a:cxnLst>
                  <a:cxn ang="0">
                    <a:pos x="11" y="19"/>
                  </a:cxn>
                  <a:cxn ang="0">
                    <a:pos x="14" y="16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7" y="0"/>
                  </a:cxn>
                  <a:cxn ang="0">
                    <a:pos x="0" y="5"/>
                  </a:cxn>
                  <a:cxn ang="0">
                    <a:pos x="2" y="19"/>
                  </a:cxn>
                  <a:cxn ang="0">
                    <a:pos x="2" y="19"/>
                  </a:cxn>
                  <a:cxn ang="0">
                    <a:pos x="11" y="19"/>
                  </a:cxn>
                </a:cxnLst>
                <a:rect l="0" t="0" r="r" b="b"/>
                <a:pathLst>
                  <a:path w="16" h="19">
                    <a:moveTo>
                      <a:pt x="11" y="19"/>
                    </a:moveTo>
                    <a:lnTo>
                      <a:pt x="14" y="16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11" y="1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1" name="Freeform 237"/>
              <p:cNvSpPr>
                <a:spLocks/>
              </p:cNvSpPr>
              <p:nvPr/>
            </p:nvSpPr>
            <p:spPr bwMode="auto">
              <a:xfrm>
                <a:off x="2386013" y="4837113"/>
                <a:ext cx="239712" cy="247650"/>
              </a:xfrm>
              <a:custGeom>
                <a:avLst/>
                <a:gdLst/>
                <a:ahLst/>
                <a:cxnLst>
                  <a:cxn ang="0">
                    <a:pos x="137" y="120"/>
                  </a:cxn>
                  <a:cxn ang="0">
                    <a:pos x="132" y="92"/>
                  </a:cxn>
                  <a:cxn ang="0">
                    <a:pos x="144" y="71"/>
                  </a:cxn>
                  <a:cxn ang="0">
                    <a:pos x="151" y="56"/>
                  </a:cxn>
                  <a:cxn ang="0">
                    <a:pos x="146" y="28"/>
                  </a:cxn>
                  <a:cxn ang="0">
                    <a:pos x="146" y="26"/>
                  </a:cxn>
                  <a:cxn ang="0">
                    <a:pos x="142" y="23"/>
                  </a:cxn>
                  <a:cxn ang="0">
                    <a:pos x="144" y="33"/>
                  </a:cxn>
                  <a:cxn ang="0">
                    <a:pos x="132" y="23"/>
                  </a:cxn>
                  <a:cxn ang="0">
                    <a:pos x="94" y="26"/>
                  </a:cxn>
                  <a:cxn ang="0">
                    <a:pos x="85" y="12"/>
                  </a:cxn>
                  <a:cxn ang="0">
                    <a:pos x="76" y="9"/>
                  </a:cxn>
                  <a:cxn ang="0">
                    <a:pos x="76" y="7"/>
                  </a:cxn>
                  <a:cxn ang="0">
                    <a:pos x="59" y="9"/>
                  </a:cxn>
                  <a:cxn ang="0">
                    <a:pos x="59" y="7"/>
                  </a:cxn>
                  <a:cxn ang="0">
                    <a:pos x="57" y="7"/>
                  </a:cxn>
                  <a:cxn ang="0">
                    <a:pos x="57" y="0"/>
                  </a:cxn>
                  <a:cxn ang="0">
                    <a:pos x="42" y="14"/>
                  </a:cxn>
                  <a:cxn ang="0">
                    <a:pos x="28" y="7"/>
                  </a:cxn>
                  <a:cxn ang="0">
                    <a:pos x="19" y="14"/>
                  </a:cxn>
                  <a:cxn ang="0">
                    <a:pos x="16" y="9"/>
                  </a:cxn>
                  <a:cxn ang="0">
                    <a:pos x="16" y="12"/>
                  </a:cxn>
                  <a:cxn ang="0">
                    <a:pos x="12" y="23"/>
                  </a:cxn>
                  <a:cxn ang="0">
                    <a:pos x="19" y="31"/>
                  </a:cxn>
                  <a:cxn ang="0">
                    <a:pos x="19" y="31"/>
                  </a:cxn>
                  <a:cxn ang="0">
                    <a:pos x="19" y="31"/>
                  </a:cxn>
                  <a:cxn ang="0">
                    <a:pos x="12" y="49"/>
                  </a:cxn>
                  <a:cxn ang="0">
                    <a:pos x="9" y="75"/>
                  </a:cxn>
                  <a:cxn ang="0">
                    <a:pos x="2" y="75"/>
                  </a:cxn>
                  <a:cxn ang="0">
                    <a:pos x="2" y="78"/>
                  </a:cxn>
                  <a:cxn ang="0">
                    <a:pos x="2" y="78"/>
                  </a:cxn>
                  <a:cxn ang="0">
                    <a:pos x="9" y="87"/>
                  </a:cxn>
                  <a:cxn ang="0">
                    <a:pos x="0" y="104"/>
                  </a:cxn>
                  <a:cxn ang="0">
                    <a:pos x="19" y="108"/>
                  </a:cxn>
                  <a:cxn ang="0">
                    <a:pos x="28" y="118"/>
                  </a:cxn>
                  <a:cxn ang="0">
                    <a:pos x="26" y="156"/>
                  </a:cxn>
                  <a:cxn ang="0">
                    <a:pos x="66" y="139"/>
                  </a:cxn>
                  <a:cxn ang="0">
                    <a:pos x="116" y="132"/>
                  </a:cxn>
                  <a:cxn ang="0">
                    <a:pos x="142" y="134"/>
                  </a:cxn>
                  <a:cxn ang="0">
                    <a:pos x="142" y="134"/>
                  </a:cxn>
                  <a:cxn ang="0">
                    <a:pos x="137" y="120"/>
                  </a:cxn>
                </a:cxnLst>
                <a:rect l="0" t="0" r="r" b="b"/>
                <a:pathLst>
                  <a:path w="151" h="156">
                    <a:moveTo>
                      <a:pt x="137" y="120"/>
                    </a:moveTo>
                    <a:lnTo>
                      <a:pt x="132" y="92"/>
                    </a:lnTo>
                    <a:lnTo>
                      <a:pt x="144" y="71"/>
                    </a:lnTo>
                    <a:lnTo>
                      <a:pt x="151" y="56"/>
                    </a:lnTo>
                    <a:lnTo>
                      <a:pt x="146" y="28"/>
                    </a:lnTo>
                    <a:lnTo>
                      <a:pt x="146" y="26"/>
                    </a:lnTo>
                    <a:lnTo>
                      <a:pt x="142" y="23"/>
                    </a:lnTo>
                    <a:lnTo>
                      <a:pt x="144" y="33"/>
                    </a:lnTo>
                    <a:lnTo>
                      <a:pt x="132" y="23"/>
                    </a:lnTo>
                    <a:lnTo>
                      <a:pt x="94" y="26"/>
                    </a:lnTo>
                    <a:lnTo>
                      <a:pt x="85" y="12"/>
                    </a:lnTo>
                    <a:lnTo>
                      <a:pt x="76" y="9"/>
                    </a:lnTo>
                    <a:lnTo>
                      <a:pt x="76" y="7"/>
                    </a:lnTo>
                    <a:lnTo>
                      <a:pt x="59" y="9"/>
                    </a:lnTo>
                    <a:lnTo>
                      <a:pt x="59" y="7"/>
                    </a:lnTo>
                    <a:lnTo>
                      <a:pt x="57" y="7"/>
                    </a:lnTo>
                    <a:lnTo>
                      <a:pt x="57" y="0"/>
                    </a:lnTo>
                    <a:lnTo>
                      <a:pt x="42" y="14"/>
                    </a:lnTo>
                    <a:lnTo>
                      <a:pt x="28" y="7"/>
                    </a:lnTo>
                    <a:lnTo>
                      <a:pt x="19" y="14"/>
                    </a:lnTo>
                    <a:lnTo>
                      <a:pt x="16" y="9"/>
                    </a:lnTo>
                    <a:lnTo>
                      <a:pt x="16" y="12"/>
                    </a:lnTo>
                    <a:lnTo>
                      <a:pt x="12" y="23"/>
                    </a:lnTo>
                    <a:lnTo>
                      <a:pt x="19" y="31"/>
                    </a:lnTo>
                    <a:lnTo>
                      <a:pt x="19" y="31"/>
                    </a:lnTo>
                    <a:lnTo>
                      <a:pt x="19" y="31"/>
                    </a:lnTo>
                    <a:lnTo>
                      <a:pt x="12" y="49"/>
                    </a:lnTo>
                    <a:lnTo>
                      <a:pt x="9" y="75"/>
                    </a:lnTo>
                    <a:lnTo>
                      <a:pt x="2" y="75"/>
                    </a:lnTo>
                    <a:lnTo>
                      <a:pt x="2" y="78"/>
                    </a:lnTo>
                    <a:lnTo>
                      <a:pt x="2" y="78"/>
                    </a:lnTo>
                    <a:lnTo>
                      <a:pt x="9" y="87"/>
                    </a:lnTo>
                    <a:lnTo>
                      <a:pt x="0" y="104"/>
                    </a:lnTo>
                    <a:lnTo>
                      <a:pt x="19" y="108"/>
                    </a:lnTo>
                    <a:lnTo>
                      <a:pt x="28" y="118"/>
                    </a:lnTo>
                    <a:lnTo>
                      <a:pt x="26" y="156"/>
                    </a:lnTo>
                    <a:lnTo>
                      <a:pt x="66" y="139"/>
                    </a:lnTo>
                    <a:lnTo>
                      <a:pt x="116" y="132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37" y="12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2" name="Freeform 238"/>
              <p:cNvSpPr>
                <a:spLocks/>
              </p:cNvSpPr>
              <p:nvPr/>
            </p:nvSpPr>
            <p:spPr bwMode="auto">
              <a:xfrm>
                <a:off x="2281238" y="4919663"/>
                <a:ext cx="149225" cy="165100"/>
              </a:xfrm>
              <a:custGeom>
                <a:avLst/>
                <a:gdLst/>
                <a:ahLst/>
                <a:cxnLst>
                  <a:cxn ang="0">
                    <a:pos x="68" y="26"/>
                  </a:cxn>
                  <a:cxn ang="0">
                    <a:pos x="68" y="26"/>
                  </a:cxn>
                  <a:cxn ang="0">
                    <a:pos x="54" y="30"/>
                  </a:cxn>
                  <a:cxn ang="0">
                    <a:pos x="54" y="28"/>
                  </a:cxn>
                  <a:cxn ang="0">
                    <a:pos x="52" y="28"/>
                  </a:cxn>
                  <a:cxn ang="0">
                    <a:pos x="47" y="4"/>
                  </a:cxn>
                  <a:cxn ang="0">
                    <a:pos x="31" y="0"/>
                  </a:cxn>
                  <a:cxn ang="0">
                    <a:pos x="21" y="19"/>
                  </a:cxn>
                  <a:cxn ang="0">
                    <a:pos x="0" y="38"/>
                  </a:cxn>
                  <a:cxn ang="0">
                    <a:pos x="26" y="56"/>
                  </a:cxn>
                  <a:cxn ang="0">
                    <a:pos x="52" y="82"/>
                  </a:cxn>
                  <a:cxn ang="0">
                    <a:pos x="90" y="104"/>
                  </a:cxn>
                  <a:cxn ang="0">
                    <a:pos x="94" y="68"/>
                  </a:cxn>
                  <a:cxn ang="0">
                    <a:pos x="85" y="56"/>
                  </a:cxn>
                  <a:cxn ang="0">
                    <a:pos x="66" y="52"/>
                  </a:cxn>
                  <a:cxn ang="0">
                    <a:pos x="66" y="52"/>
                  </a:cxn>
                  <a:cxn ang="0">
                    <a:pos x="75" y="35"/>
                  </a:cxn>
                  <a:cxn ang="0">
                    <a:pos x="68" y="26"/>
                  </a:cxn>
                </a:cxnLst>
                <a:rect l="0" t="0" r="r" b="b"/>
                <a:pathLst>
                  <a:path w="94" h="104">
                    <a:moveTo>
                      <a:pt x="68" y="26"/>
                    </a:moveTo>
                    <a:lnTo>
                      <a:pt x="68" y="26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52" y="28"/>
                    </a:lnTo>
                    <a:lnTo>
                      <a:pt x="47" y="4"/>
                    </a:lnTo>
                    <a:lnTo>
                      <a:pt x="31" y="0"/>
                    </a:lnTo>
                    <a:lnTo>
                      <a:pt x="21" y="19"/>
                    </a:lnTo>
                    <a:lnTo>
                      <a:pt x="0" y="38"/>
                    </a:lnTo>
                    <a:lnTo>
                      <a:pt x="26" y="56"/>
                    </a:lnTo>
                    <a:lnTo>
                      <a:pt x="52" y="82"/>
                    </a:lnTo>
                    <a:lnTo>
                      <a:pt x="90" y="104"/>
                    </a:lnTo>
                    <a:lnTo>
                      <a:pt x="94" y="68"/>
                    </a:lnTo>
                    <a:lnTo>
                      <a:pt x="85" y="56"/>
                    </a:lnTo>
                    <a:lnTo>
                      <a:pt x="66" y="52"/>
                    </a:lnTo>
                    <a:lnTo>
                      <a:pt x="66" y="52"/>
                    </a:lnTo>
                    <a:lnTo>
                      <a:pt x="75" y="35"/>
                    </a:lnTo>
                    <a:lnTo>
                      <a:pt x="68" y="2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3" name="Freeform 239"/>
              <p:cNvSpPr>
                <a:spLocks/>
              </p:cNvSpPr>
              <p:nvPr/>
            </p:nvSpPr>
            <p:spPr bwMode="auto">
              <a:xfrm>
                <a:off x="2806700" y="3086101"/>
                <a:ext cx="149225" cy="104775"/>
              </a:xfrm>
              <a:custGeom>
                <a:avLst/>
                <a:gdLst/>
                <a:ahLst/>
                <a:cxnLst>
                  <a:cxn ang="0">
                    <a:pos x="42" y="49"/>
                  </a:cxn>
                  <a:cxn ang="0">
                    <a:pos x="54" y="49"/>
                  </a:cxn>
                  <a:cxn ang="0">
                    <a:pos x="75" y="66"/>
                  </a:cxn>
                  <a:cxn ang="0">
                    <a:pos x="78" y="66"/>
                  </a:cxn>
                  <a:cxn ang="0">
                    <a:pos x="80" y="66"/>
                  </a:cxn>
                  <a:cxn ang="0">
                    <a:pos x="78" y="52"/>
                  </a:cxn>
                  <a:cxn ang="0">
                    <a:pos x="85" y="47"/>
                  </a:cxn>
                  <a:cxn ang="0">
                    <a:pos x="85" y="47"/>
                  </a:cxn>
                  <a:cxn ang="0">
                    <a:pos x="87" y="47"/>
                  </a:cxn>
                  <a:cxn ang="0">
                    <a:pos x="94" y="40"/>
                  </a:cxn>
                  <a:cxn ang="0">
                    <a:pos x="87" y="23"/>
                  </a:cxn>
                  <a:cxn ang="0">
                    <a:pos x="85" y="19"/>
                  </a:cxn>
                  <a:cxn ang="0">
                    <a:pos x="85" y="19"/>
                  </a:cxn>
                  <a:cxn ang="0">
                    <a:pos x="80" y="9"/>
                  </a:cxn>
                  <a:cxn ang="0">
                    <a:pos x="61" y="0"/>
                  </a:cxn>
                  <a:cxn ang="0">
                    <a:pos x="59" y="0"/>
                  </a:cxn>
                  <a:cxn ang="0">
                    <a:pos x="42" y="2"/>
                  </a:cxn>
                  <a:cxn ang="0">
                    <a:pos x="33" y="9"/>
                  </a:cxn>
                  <a:cxn ang="0">
                    <a:pos x="18" y="2"/>
                  </a:cxn>
                  <a:cxn ang="0">
                    <a:pos x="16" y="7"/>
                  </a:cxn>
                  <a:cxn ang="0">
                    <a:pos x="0" y="14"/>
                  </a:cxn>
                  <a:cxn ang="0">
                    <a:pos x="28" y="40"/>
                  </a:cxn>
                  <a:cxn ang="0">
                    <a:pos x="42" y="40"/>
                  </a:cxn>
                  <a:cxn ang="0">
                    <a:pos x="40" y="44"/>
                  </a:cxn>
                  <a:cxn ang="0">
                    <a:pos x="37" y="49"/>
                  </a:cxn>
                  <a:cxn ang="0">
                    <a:pos x="42" y="49"/>
                  </a:cxn>
                </a:cxnLst>
                <a:rect l="0" t="0" r="r" b="b"/>
                <a:pathLst>
                  <a:path w="94" h="66">
                    <a:moveTo>
                      <a:pt x="42" y="49"/>
                    </a:moveTo>
                    <a:lnTo>
                      <a:pt x="54" y="49"/>
                    </a:lnTo>
                    <a:lnTo>
                      <a:pt x="75" y="66"/>
                    </a:lnTo>
                    <a:lnTo>
                      <a:pt x="78" y="66"/>
                    </a:lnTo>
                    <a:lnTo>
                      <a:pt x="80" y="66"/>
                    </a:lnTo>
                    <a:lnTo>
                      <a:pt x="78" y="52"/>
                    </a:lnTo>
                    <a:lnTo>
                      <a:pt x="85" y="47"/>
                    </a:lnTo>
                    <a:lnTo>
                      <a:pt x="85" y="47"/>
                    </a:lnTo>
                    <a:lnTo>
                      <a:pt x="87" y="47"/>
                    </a:lnTo>
                    <a:lnTo>
                      <a:pt x="94" y="40"/>
                    </a:lnTo>
                    <a:lnTo>
                      <a:pt x="87" y="23"/>
                    </a:lnTo>
                    <a:lnTo>
                      <a:pt x="85" y="19"/>
                    </a:lnTo>
                    <a:lnTo>
                      <a:pt x="85" y="19"/>
                    </a:lnTo>
                    <a:lnTo>
                      <a:pt x="80" y="9"/>
                    </a:lnTo>
                    <a:lnTo>
                      <a:pt x="61" y="0"/>
                    </a:lnTo>
                    <a:lnTo>
                      <a:pt x="59" y="0"/>
                    </a:lnTo>
                    <a:lnTo>
                      <a:pt x="42" y="2"/>
                    </a:lnTo>
                    <a:lnTo>
                      <a:pt x="33" y="9"/>
                    </a:lnTo>
                    <a:lnTo>
                      <a:pt x="18" y="2"/>
                    </a:lnTo>
                    <a:lnTo>
                      <a:pt x="16" y="7"/>
                    </a:lnTo>
                    <a:lnTo>
                      <a:pt x="0" y="14"/>
                    </a:lnTo>
                    <a:lnTo>
                      <a:pt x="28" y="40"/>
                    </a:lnTo>
                    <a:lnTo>
                      <a:pt x="42" y="40"/>
                    </a:lnTo>
                    <a:lnTo>
                      <a:pt x="40" y="44"/>
                    </a:lnTo>
                    <a:lnTo>
                      <a:pt x="37" y="49"/>
                    </a:lnTo>
                    <a:lnTo>
                      <a:pt x="42" y="4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4" name="Freeform 240"/>
              <p:cNvSpPr>
                <a:spLocks/>
              </p:cNvSpPr>
              <p:nvPr/>
            </p:nvSpPr>
            <p:spPr bwMode="auto">
              <a:xfrm>
                <a:off x="4186238" y="3744913"/>
                <a:ext cx="374650" cy="360363"/>
              </a:xfrm>
              <a:custGeom>
                <a:avLst/>
                <a:gdLst/>
                <a:ahLst/>
                <a:cxnLst>
                  <a:cxn ang="0">
                    <a:pos x="220" y="180"/>
                  </a:cxn>
                  <a:cxn ang="0">
                    <a:pos x="217" y="180"/>
                  </a:cxn>
                  <a:cxn ang="0">
                    <a:pos x="220" y="156"/>
                  </a:cxn>
                  <a:cxn ang="0">
                    <a:pos x="210" y="142"/>
                  </a:cxn>
                  <a:cxn ang="0">
                    <a:pos x="210" y="140"/>
                  </a:cxn>
                  <a:cxn ang="0">
                    <a:pos x="184" y="126"/>
                  </a:cxn>
                  <a:cxn ang="0">
                    <a:pos x="182" y="123"/>
                  </a:cxn>
                  <a:cxn ang="0">
                    <a:pos x="172" y="107"/>
                  </a:cxn>
                  <a:cxn ang="0">
                    <a:pos x="172" y="104"/>
                  </a:cxn>
                  <a:cxn ang="0">
                    <a:pos x="163" y="100"/>
                  </a:cxn>
                  <a:cxn ang="0">
                    <a:pos x="158" y="97"/>
                  </a:cxn>
                  <a:cxn ang="0">
                    <a:pos x="163" y="85"/>
                  </a:cxn>
                  <a:cxn ang="0">
                    <a:pos x="180" y="50"/>
                  </a:cxn>
                  <a:cxn ang="0">
                    <a:pos x="182" y="45"/>
                  </a:cxn>
                  <a:cxn ang="0">
                    <a:pos x="161" y="41"/>
                  </a:cxn>
                  <a:cxn ang="0">
                    <a:pos x="158" y="41"/>
                  </a:cxn>
                  <a:cxn ang="0">
                    <a:pos x="144" y="10"/>
                  </a:cxn>
                  <a:cxn ang="0">
                    <a:pos x="144" y="7"/>
                  </a:cxn>
                  <a:cxn ang="0">
                    <a:pos x="94" y="0"/>
                  </a:cxn>
                  <a:cxn ang="0">
                    <a:pos x="87" y="5"/>
                  </a:cxn>
                  <a:cxn ang="0">
                    <a:pos x="85" y="7"/>
                  </a:cxn>
                  <a:cxn ang="0">
                    <a:pos x="73" y="24"/>
                  </a:cxn>
                  <a:cxn ang="0">
                    <a:pos x="64" y="26"/>
                  </a:cxn>
                  <a:cxn ang="0">
                    <a:pos x="64" y="26"/>
                  </a:cxn>
                  <a:cxn ang="0">
                    <a:pos x="59" y="71"/>
                  </a:cxn>
                  <a:cxn ang="0">
                    <a:pos x="59" y="71"/>
                  </a:cxn>
                  <a:cxn ang="0">
                    <a:pos x="57" y="76"/>
                  </a:cxn>
                  <a:cxn ang="0">
                    <a:pos x="47" y="85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5" y="137"/>
                  </a:cxn>
                  <a:cxn ang="0">
                    <a:pos x="7" y="142"/>
                  </a:cxn>
                  <a:cxn ang="0">
                    <a:pos x="9" y="144"/>
                  </a:cxn>
                  <a:cxn ang="0">
                    <a:pos x="9" y="147"/>
                  </a:cxn>
                  <a:cxn ang="0">
                    <a:pos x="40" y="154"/>
                  </a:cxn>
                  <a:cxn ang="0">
                    <a:pos x="80" y="175"/>
                  </a:cxn>
                  <a:cxn ang="0">
                    <a:pos x="144" y="227"/>
                  </a:cxn>
                  <a:cxn ang="0">
                    <a:pos x="189" y="227"/>
                  </a:cxn>
                  <a:cxn ang="0">
                    <a:pos x="191" y="222"/>
                  </a:cxn>
                  <a:cxn ang="0">
                    <a:pos x="191" y="222"/>
                  </a:cxn>
                  <a:cxn ang="0">
                    <a:pos x="201" y="206"/>
                  </a:cxn>
                  <a:cxn ang="0">
                    <a:pos x="222" y="206"/>
                  </a:cxn>
                  <a:cxn ang="0">
                    <a:pos x="227" y="201"/>
                  </a:cxn>
                  <a:cxn ang="0">
                    <a:pos x="234" y="204"/>
                  </a:cxn>
                  <a:cxn ang="0">
                    <a:pos x="236" y="206"/>
                  </a:cxn>
                  <a:cxn ang="0">
                    <a:pos x="222" y="192"/>
                  </a:cxn>
                  <a:cxn ang="0">
                    <a:pos x="222" y="182"/>
                  </a:cxn>
                  <a:cxn ang="0">
                    <a:pos x="222" y="180"/>
                  </a:cxn>
                  <a:cxn ang="0">
                    <a:pos x="220" y="180"/>
                  </a:cxn>
                </a:cxnLst>
                <a:rect l="0" t="0" r="r" b="b"/>
                <a:pathLst>
                  <a:path w="236" h="227">
                    <a:moveTo>
                      <a:pt x="220" y="180"/>
                    </a:moveTo>
                    <a:lnTo>
                      <a:pt x="217" y="180"/>
                    </a:lnTo>
                    <a:lnTo>
                      <a:pt x="220" y="156"/>
                    </a:lnTo>
                    <a:lnTo>
                      <a:pt x="210" y="142"/>
                    </a:lnTo>
                    <a:lnTo>
                      <a:pt x="210" y="140"/>
                    </a:lnTo>
                    <a:lnTo>
                      <a:pt x="184" y="126"/>
                    </a:lnTo>
                    <a:lnTo>
                      <a:pt x="182" y="123"/>
                    </a:lnTo>
                    <a:lnTo>
                      <a:pt x="172" y="107"/>
                    </a:lnTo>
                    <a:lnTo>
                      <a:pt x="172" y="104"/>
                    </a:lnTo>
                    <a:lnTo>
                      <a:pt x="163" y="100"/>
                    </a:lnTo>
                    <a:lnTo>
                      <a:pt x="158" y="97"/>
                    </a:lnTo>
                    <a:lnTo>
                      <a:pt x="163" y="85"/>
                    </a:lnTo>
                    <a:lnTo>
                      <a:pt x="180" y="50"/>
                    </a:lnTo>
                    <a:lnTo>
                      <a:pt x="182" y="45"/>
                    </a:lnTo>
                    <a:lnTo>
                      <a:pt x="161" y="41"/>
                    </a:lnTo>
                    <a:lnTo>
                      <a:pt x="158" y="41"/>
                    </a:lnTo>
                    <a:lnTo>
                      <a:pt x="144" y="10"/>
                    </a:lnTo>
                    <a:lnTo>
                      <a:pt x="144" y="7"/>
                    </a:lnTo>
                    <a:lnTo>
                      <a:pt x="94" y="0"/>
                    </a:lnTo>
                    <a:lnTo>
                      <a:pt x="87" y="5"/>
                    </a:lnTo>
                    <a:lnTo>
                      <a:pt x="85" y="7"/>
                    </a:lnTo>
                    <a:lnTo>
                      <a:pt x="73" y="24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59" y="71"/>
                    </a:lnTo>
                    <a:lnTo>
                      <a:pt x="59" y="71"/>
                    </a:lnTo>
                    <a:lnTo>
                      <a:pt x="57" y="76"/>
                    </a:lnTo>
                    <a:lnTo>
                      <a:pt x="47" y="85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5" y="137"/>
                    </a:lnTo>
                    <a:lnTo>
                      <a:pt x="7" y="142"/>
                    </a:lnTo>
                    <a:lnTo>
                      <a:pt x="9" y="144"/>
                    </a:lnTo>
                    <a:lnTo>
                      <a:pt x="9" y="147"/>
                    </a:lnTo>
                    <a:lnTo>
                      <a:pt x="40" y="154"/>
                    </a:lnTo>
                    <a:lnTo>
                      <a:pt x="80" y="175"/>
                    </a:lnTo>
                    <a:lnTo>
                      <a:pt x="144" y="227"/>
                    </a:lnTo>
                    <a:lnTo>
                      <a:pt x="189" y="227"/>
                    </a:lnTo>
                    <a:lnTo>
                      <a:pt x="191" y="222"/>
                    </a:lnTo>
                    <a:lnTo>
                      <a:pt x="191" y="222"/>
                    </a:lnTo>
                    <a:lnTo>
                      <a:pt x="201" y="206"/>
                    </a:lnTo>
                    <a:lnTo>
                      <a:pt x="222" y="206"/>
                    </a:lnTo>
                    <a:lnTo>
                      <a:pt x="227" y="201"/>
                    </a:lnTo>
                    <a:lnTo>
                      <a:pt x="234" y="204"/>
                    </a:lnTo>
                    <a:lnTo>
                      <a:pt x="236" y="206"/>
                    </a:lnTo>
                    <a:lnTo>
                      <a:pt x="222" y="192"/>
                    </a:lnTo>
                    <a:lnTo>
                      <a:pt x="222" y="182"/>
                    </a:lnTo>
                    <a:lnTo>
                      <a:pt x="222" y="180"/>
                    </a:lnTo>
                    <a:lnTo>
                      <a:pt x="220" y="18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5" name="Freeform 241"/>
              <p:cNvSpPr>
                <a:spLocks/>
              </p:cNvSpPr>
              <p:nvPr/>
            </p:nvSpPr>
            <p:spPr bwMode="auto">
              <a:xfrm>
                <a:off x="4230688" y="3475038"/>
                <a:ext cx="255587" cy="120650"/>
              </a:xfrm>
              <a:custGeom>
                <a:avLst/>
                <a:gdLst/>
                <a:ahLst/>
                <a:cxnLst>
                  <a:cxn ang="0">
                    <a:pos x="24" y="17"/>
                  </a:cxn>
                  <a:cxn ang="0">
                    <a:pos x="38" y="26"/>
                  </a:cxn>
                  <a:cxn ang="0">
                    <a:pos x="43" y="50"/>
                  </a:cxn>
                  <a:cxn ang="0">
                    <a:pos x="41" y="57"/>
                  </a:cxn>
                  <a:cxn ang="0">
                    <a:pos x="38" y="59"/>
                  </a:cxn>
                  <a:cxn ang="0">
                    <a:pos x="59" y="64"/>
                  </a:cxn>
                  <a:cxn ang="0">
                    <a:pos x="69" y="59"/>
                  </a:cxn>
                  <a:cxn ang="0">
                    <a:pos x="81" y="74"/>
                  </a:cxn>
                  <a:cxn ang="0">
                    <a:pos x="90" y="71"/>
                  </a:cxn>
                  <a:cxn ang="0">
                    <a:pos x="100" y="69"/>
                  </a:cxn>
                  <a:cxn ang="0">
                    <a:pos x="118" y="66"/>
                  </a:cxn>
                  <a:cxn ang="0">
                    <a:pos x="126" y="64"/>
                  </a:cxn>
                  <a:cxn ang="0">
                    <a:pos x="126" y="64"/>
                  </a:cxn>
                  <a:cxn ang="0">
                    <a:pos x="156" y="76"/>
                  </a:cxn>
                  <a:cxn ang="0">
                    <a:pos x="159" y="71"/>
                  </a:cxn>
                  <a:cxn ang="0">
                    <a:pos x="161" y="66"/>
                  </a:cxn>
                  <a:cxn ang="0">
                    <a:pos x="147" y="57"/>
                  </a:cxn>
                  <a:cxn ang="0">
                    <a:pos x="154" y="50"/>
                  </a:cxn>
                  <a:cxn ang="0">
                    <a:pos x="135" y="40"/>
                  </a:cxn>
                  <a:cxn ang="0">
                    <a:pos x="137" y="31"/>
                  </a:cxn>
                  <a:cxn ang="0">
                    <a:pos x="118" y="24"/>
                  </a:cxn>
                  <a:cxn ang="0">
                    <a:pos x="116" y="24"/>
                  </a:cxn>
                  <a:cxn ang="0">
                    <a:pos x="100" y="29"/>
                  </a:cxn>
                  <a:cxn ang="0">
                    <a:pos x="95" y="31"/>
                  </a:cxn>
                  <a:cxn ang="0">
                    <a:pos x="69" y="10"/>
                  </a:cxn>
                  <a:cxn ang="0">
                    <a:pos x="38" y="1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5" y="3"/>
                  </a:cxn>
                  <a:cxn ang="0">
                    <a:pos x="0" y="3"/>
                  </a:cxn>
                  <a:cxn ang="0">
                    <a:pos x="24" y="17"/>
                  </a:cxn>
                </a:cxnLst>
                <a:rect l="0" t="0" r="r" b="b"/>
                <a:pathLst>
                  <a:path w="161" h="76">
                    <a:moveTo>
                      <a:pt x="24" y="17"/>
                    </a:moveTo>
                    <a:lnTo>
                      <a:pt x="38" y="26"/>
                    </a:lnTo>
                    <a:lnTo>
                      <a:pt x="43" y="50"/>
                    </a:lnTo>
                    <a:lnTo>
                      <a:pt x="41" y="57"/>
                    </a:lnTo>
                    <a:lnTo>
                      <a:pt x="38" y="59"/>
                    </a:lnTo>
                    <a:lnTo>
                      <a:pt x="59" y="64"/>
                    </a:lnTo>
                    <a:lnTo>
                      <a:pt x="69" y="59"/>
                    </a:lnTo>
                    <a:lnTo>
                      <a:pt x="81" y="74"/>
                    </a:lnTo>
                    <a:lnTo>
                      <a:pt x="90" y="71"/>
                    </a:lnTo>
                    <a:lnTo>
                      <a:pt x="100" y="69"/>
                    </a:lnTo>
                    <a:lnTo>
                      <a:pt x="118" y="66"/>
                    </a:lnTo>
                    <a:lnTo>
                      <a:pt x="126" y="64"/>
                    </a:lnTo>
                    <a:lnTo>
                      <a:pt x="126" y="64"/>
                    </a:lnTo>
                    <a:lnTo>
                      <a:pt x="156" y="76"/>
                    </a:lnTo>
                    <a:lnTo>
                      <a:pt x="159" y="71"/>
                    </a:lnTo>
                    <a:lnTo>
                      <a:pt x="161" y="66"/>
                    </a:lnTo>
                    <a:lnTo>
                      <a:pt x="147" y="57"/>
                    </a:lnTo>
                    <a:lnTo>
                      <a:pt x="154" y="50"/>
                    </a:lnTo>
                    <a:lnTo>
                      <a:pt x="135" y="40"/>
                    </a:lnTo>
                    <a:lnTo>
                      <a:pt x="137" y="31"/>
                    </a:lnTo>
                    <a:lnTo>
                      <a:pt x="118" y="24"/>
                    </a:lnTo>
                    <a:lnTo>
                      <a:pt x="116" y="24"/>
                    </a:lnTo>
                    <a:lnTo>
                      <a:pt x="100" y="29"/>
                    </a:lnTo>
                    <a:lnTo>
                      <a:pt x="95" y="31"/>
                    </a:lnTo>
                    <a:lnTo>
                      <a:pt x="69" y="10"/>
                    </a:lnTo>
                    <a:lnTo>
                      <a:pt x="38" y="1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5" y="3"/>
                    </a:lnTo>
                    <a:lnTo>
                      <a:pt x="0" y="3"/>
                    </a:lnTo>
                    <a:lnTo>
                      <a:pt x="24" y="1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6" name="Freeform 242"/>
              <p:cNvSpPr>
                <a:spLocks/>
              </p:cNvSpPr>
              <p:nvPr/>
            </p:nvSpPr>
            <p:spPr bwMode="auto">
              <a:xfrm>
                <a:off x="2071688" y="4708526"/>
                <a:ext cx="107950" cy="30163"/>
              </a:xfrm>
              <a:custGeom>
                <a:avLst/>
                <a:gdLst/>
                <a:ahLst/>
                <a:cxnLst>
                  <a:cxn ang="0">
                    <a:pos x="33" y="8"/>
                  </a:cxn>
                  <a:cxn ang="0">
                    <a:pos x="7" y="8"/>
                  </a:cxn>
                  <a:cxn ang="0">
                    <a:pos x="4" y="5"/>
                  </a:cxn>
                  <a:cxn ang="0">
                    <a:pos x="0" y="10"/>
                  </a:cxn>
                  <a:cxn ang="0">
                    <a:pos x="0" y="19"/>
                  </a:cxn>
                  <a:cxn ang="0">
                    <a:pos x="25" y="15"/>
                  </a:cxn>
                  <a:cxn ang="0">
                    <a:pos x="44" y="5"/>
                  </a:cxn>
                  <a:cxn ang="0">
                    <a:pos x="61" y="12"/>
                  </a:cxn>
                  <a:cxn ang="0">
                    <a:pos x="68" y="10"/>
                  </a:cxn>
                  <a:cxn ang="0">
                    <a:pos x="47" y="0"/>
                  </a:cxn>
                  <a:cxn ang="0">
                    <a:pos x="33" y="8"/>
                  </a:cxn>
                </a:cxnLst>
                <a:rect l="0" t="0" r="r" b="b"/>
                <a:pathLst>
                  <a:path w="68" h="19">
                    <a:moveTo>
                      <a:pt x="33" y="8"/>
                    </a:moveTo>
                    <a:lnTo>
                      <a:pt x="7" y="8"/>
                    </a:lnTo>
                    <a:lnTo>
                      <a:pt x="4" y="5"/>
                    </a:lnTo>
                    <a:lnTo>
                      <a:pt x="0" y="10"/>
                    </a:lnTo>
                    <a:lnTo>
                      <a:pt x="0" y="19"/>
                    </a:lnTo>
                    <a:lnTo>
                      <a:pt x="25" y="15"/>
                    </a:lnTo>
                    <a:lnTo>
                      <a:pt x="44" y="5"/>
                    </a:lnTo>
                    <a:lnTo>
                      <a:pt x="61" y="12"/>
                    </a:lnTo>
                    <a:lnTo>
                      <a:pt x="68" y="10"/>
                    </a:lnTo>
                    <a:lnTo>
                      <a:pt x="47" y="0"/>
                    </a:lnTo>
                    <a:lnTo>
                      <a:pt x="33" y="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7" name="Freeform 243"/>
              <p:cNvSpPr>
                <a:spLocks/>
              </p:cNvSpPr>
              <p:nvPr/>
            </p:nvSpPr>
            <p:spPr bwMode="auto">
              <a:xfrm>
                <a:off x="2941638" y="3279776"/>
                <a:ext cx="179387" cy="76200"/>
              </a:xfrm>
              <a:custGeom>
                <a:avLst/>
                <a:gdLst/>
                <a:ahLst/>
                <a:cxnLst>
                  <a:cxn ang="0">
                    <a:pos x="104" y="24"/>
                  </a:cxn>
                  <a:cxn ang="0">
                    <a:pos x="89" y="17"/>
                  </a:cxn>
                  <a:cxn ang="0">
                    <a:pos x="87" y="17"/>
                  </a:cxn>
                  <a:cxn ang="0">
                    <a:pos x="85" y="17"/>
                  </a:cxn>
                  <a:cxn ang="0">
                    <a:pos x="85" y="15"/>
                  </a:cxn>
                  <a:cxn ang="0">
                    <a:pos x="85" y="12"/>
                  </a:cxn>
                  <a:cxn ang="0">
                    <a:pos x="89" y="5"/>
                  </a:cxn>
                  <a:cxn ang="0">
                    <a:pos x="89" y="5"/>
                  </a:cxn>
                  <a:cxn ang="0">
                    <a:pos x="89" y="3"/>
                  </a:cxn>
                  <a:cxn ang="0">
                    <a:pos x="87" y="5"/>
                  </a:cxn>
                  <a:cxn ang="0">
                    <a:pos x="87" y="5"/>
                  </a:cxn>
                  <a:cxn ang="0">
                    <a:pos x="85" y="5"/>
                  </a:cxn>
                  <a:cxn ang="0">
                    <a:pos x="80" y="0"/>
                  </a:cxn>
                  <a:cxn ang="0">
                    <a:pos x="59" y="0"/>
                  </a:cxn>
                  <a:cxn ang="0">
                    <a:pos x="42" y="0"/>
                  </a:cxn>
                  <a:cxn ang="0">
                    <a:pos x="40" y="0"/>
                  </a:cxn>
                  <a:cxn ang="0">
                    <a:pos x="26" y="10"/>
                  </a:cxn>
                  <a:cxn ang="0">
                    <a:pos x="0" y="29"/>
                  </a:cxn>
                  <a:cxn ang="0">
                    <a:pos x="2" y="38"/>
                  </a:cxn>
                  <a:cxn ang="0">
                    <a:pos x="4" y="38"/>
                  </a:cxn>
                  <a:cxn ang="0">
                    <a:pos x="7" y="36"/>
                  </a:cxn>
                  <a:cxn ang="0">
                    <a:pos x="11" y="34"/>
                  </a:cxn>
                  <a:cxn ang="0">
                    <a:pos x="19" y="36"/>
                  </a:cxn>
                  <a:cxn ang="0">
                    <a:pos x="19" y="41"/>
                  </a:cxn>
                  <a:cxn ang="0">
                    <a:pos x="19" y="43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47" y="48"/>
                  </a:cxn>
                  <a:cxn ang="0">
                    <a:pos x="49" y="38"/>
                  </a:cxn>
                  <a:cxn ang="0">
                    <a:pos x="68" y="45"/>
                  </a:cxn>
                  <a:cxn ang="0">
                    <a:pos x="80" y="34"/>
                  </a:cxn>
                  <a:cxn ang="0">
                    <a:pos x="99" y="36"/>
                  </a:cxn>
                  <a:cxn ang="0">
                    <a:pos x="108" y="29"/>
                  </a:cxn>
                  <a:cxn ang="0">
                    <a:pos x="111" y="26"/>
                  </a:cxn>
                  <a:cxn ang="0">
                    <a:pos x="113" y="24"/>
                  </a:cxn>
                  <a:cxn ang="0">
                    <a:pos x="104" y="24"/>
                  </a:cxn>
                </a:cxnLst>
                <a:rect l="0" t="0" r="r" b="b"/>
                <a:pathLst>
                  <a:path w="113" h="48">
                    <a:moveTo>
                      <a:pt x="104" y="24"/>
                    </a:moveTo>
                    <a:lnTo>
                      <a:pt x="89" y="17"/>
                    </a:lnTo>
                    <a:lnTo>
                      <a:pt x="87" y="17"/>
                    </a:lnTo>
                    <a:lnTo>
                      <a:pt x="85" y="17"/>
                    </a:lnTo>
                    <a:lnTo>
                      <a:pt x="85" y="15"/>
                    </a:lnTo>
                    <a:lnTo>
                      <a:pt x="85" y="12"/>
                    </a:lnTo>
                    <a:lnTo>
                      <a:pt x="89" y="5"/>
                    </a:lnTo>
                    <a:lnTo>
                      <a:pt x="89" y="5"/>
                    </a:lnTo>
                    <a:lnTo>
                      <a:pt x="89" y="3"/>
                    </a:lnTo>
                    <a:lnTo>
                      <a:pt x="87" y="5"/>
                    </a:lnTo>
                    <a:lnTo>
                      <a:pt x="87" y="5"/>
                    </a:lnTo>
                    <a:lnTo>
                      <a:pt x="85" y="5"/>
                    </a:lnTo>
                    <a:lnTo>
                      <a:pt x="80" y="0"/>
                    </a:lnTo>
                    <a:lnTo>
                      <a:pt x="59" y="0"/>
                    </a:lnTo>
                    <a:lnTo>
                      <a:pt x="42" y="0"/>
                    </a:lnTo>
                    <a:lnTo>
                      <a:pt x="40" y="0"/>
                    </a:lnTo>
                    <a:lnTo>
                      <a:pt x="26" y="10"/>
                    </a:lnTo>
                    <a:lnTo>
                      <a:pt x="0" y="29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7" y="36"/>
                    </a:lnTo>
                    <a:lnTo>
                      <a:pt x="11" y="34"/>
                    </a:lnTo>
                    <a:lnTo>
                      <a:pt x="19" y="36"/>
                    </a:lnTo>
                    <a:lnTo>
                      <a:pt x="19" y="41"/>
                    </a:lnTo>
                    <a:lnTo>
                      <a:pt x="19" y="43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47" y="48"/>
                    </a:lnTo>
                    <a:lnTo>
                      <a:pt x="49" y="38"/>
                    </a:lnTo>
                    <a:lnTo>
                      <a:pt x="68" y="45"/>
                    </a:lnTo>
                    <a:lnTo>
                      <a:pt x="80" y="34"/>
                    </a:lnTo>
                    <a:lnTo>
                      <a:pt x="99" y="36"/>
                    </a:lnTo>
                    <a:lnTo>
                      <a:pt x="108" y="29"/>
                    </a:lnTo>
                    <a:lnTo>
                      <a:pt x="111" y="26"/>
                    </a:lnTo>
                    <a:lnTo>
                      <a:pt x="113" y="24"/>
                    </a:lnTo>
                    <a:lnTo>
                      <a:pt x="104" y="2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8" name="Freeform 244"/>
              <p:cNvSpPr>
                <a:spLocks/>
              </p:cNvSpPr>
              <p:nvPr/>
            </p:nvSpPr>
            <p:spPr bwMode="auto">
              <a:xfrm>
                <a:off x="3230563" y="4333876"/>
                <a:ext cx="400050" cy="627063"/>
              </a:xfrm>
              <a:custGeom>
                <a:avLst/>
                <a:gdLst/>
                <a:ahLst/>
                <a:cxnLst>
                  <a:cxn ang="0">
                    <a:pos x="37" y="12"/>
                  </a:cxn>
                  <a:cxn ang="0">
                    <a:pos x="44" y="50"/>
                  </a:cxn>
                  <a:cxn ang="0">
                    <a:pos x="63" y="78"/>
                  </a:cxn>
                  <a:cxn ang="0">
                    <a:pos x="56" y="88"/>
                  </a:cxn>
                  <a:cxn ang="0">
                    <a:pos x="49" y="163"/>
                  </a:cxn>
                  <a:cxn ang="0">
                    <a:pos x="21" y="192"/>
                  </a:cxn>
                  <a:cxn ang="0">
                    <a:pos x="0" y="225"/>
                  </a:cxn>
                  <a:cxn ang="0">
                    <a:pos x="4" y="239"/>
                  </a:cxn>
                  <a:cxn ang="0">
                    <a:pos x="2" y="241"/>
                  </a:cxn>
                  <a:cxn ang="0">
                    <a:pos x="2" y="241"/>
                  </a:cxn>
                  <a:cxn ang="0">
                    <a:pos x="14" y="258"/>
                  </a:cxn>
                  <a:cxn ang="0">
                    <a:pos x="14" y="258"/>
                  </a:cxn>
                  <a:cxn ang="0">
                    <a:pos x="16" y="258"/>
                  </a:cxn>
                  <a:cxn ang="0">
                    <a:pos x="18" y="258"/>
                  </a:cxn>
                  <a:cxn ang="0">
                    <a:pos x="18" y="258"/>
                  </a:cxn>
                  <a:cxn ang="0">
                    <a:pos x="21" y="258"/>
                  </a:cxn>
                  <a:cxn ang="0">
                    <a:pos x="23" y="260"/>
                  </a:cxn>
                  <a:cxn ang="0">
                    <a:pos x="28" y="260"/>
                  </a:cxn>
                  <a:cxn ang="0">
                    <a:pos x="26" y="260"/>
                  </a:cxn>
                  <a:cxn ang="0">
                    <a:pos x="23" y="260"/>
                  </a:cxn>
                  <a:cxn ang="0">
                    <a:pos x="33" y="272"/>
                  </a:cxn>
                  <a:cxn ang="0">
                    <a:pos x="37" y="296"/>
                  </a:cxn>
                  <a:cxn ang="0">
                    <a:pos x="37" y="298"/>
                  </a:cxn>
                  <a:cxn ang="0">
                    <a:pos x="35" y="312"/>
                  </a:cxn>
                  <a:cxn ang="0">
                    <a:pos x="35" y="317"/>
                  </a:cxn>
                  <a:cxn ang="0">
                    <a:pos x="47" y="331"/>
                  </a:cxn>
                  <a:cxn ang="0">
                    <a:pos x="52" y="336"/>
                  </a:cxn>
                  <a:cxn ang="0">
                    <a:pos x="16" y="336"/>
                  </a:cxn>
                  <a:cxn ang="0">
                    <a:pos x="11" y="343"/>
                  </a:cxn>
                  <a:cxn ang="0">
                    <a:pos x="9" y="345"/>
                  </a:cxn>
                  <a:cxn ang="0">
                    <a:pos x="42" y="371"/>
                  </a:cxn>
                  <a:cxn ang="0">
                    <a:pos x="47" y="392"/>
                  </a:cxn>
                  <a:cxn ang="0">
                    <a:pos x="47" y="395"/>
                  </a:cxn>
                  <a:cxn ang="0">
                    <a:pos x="70" y="385"/>
                  </a:cxn>
                  <a:cxn ang="0">
                    <a:pos x="70" y="388"/>
                  </a:cxn>
                  <a:cxn ang="0">
                    <a:pos x="73" y="388"/>
                  </a:cxn>
                  <a:cxn ang="0">
                    <a:pos x="77" y="395"/>
                  </a:cxn>
                  <a:cxn ang="0">
                    <a:pos x="96" y="383"/>
                  </a:cxn>
                  <a:cxn ang="0">
                    <a:pos x="118" y="383"/>
                  </a:cxn>
                  <a:cxn ang="0">
                    <a:pos x="134" y="366"/>
                  </a:cxn>
                  <a:cxn ang="0">
                    <a:pos x="132" y="357"/>
                  </a:cxn>
                  <a:cxn ang="0">
                    <a:pos x="167" y="357"/>
                  </a:cxn>
                  <a:cxn ang="0">
                    <a:pos x="215" y="312"/>
                  </a:cxn>
                  <a:cxn ang="0">
                    <a:pos x="215" y="312"/>
                  </a:cxn>
                  <a:cxn ang="0">
                    <a:pos x="217" y="310"/>
                  </a:cxn>
                  <a:cxn ang="0">
                    <a:pos x="222" y="312"/>
                  </a:cxn>
                  <a:cxn ang="0">
                    <a:pos x="226" y="314"/>
                  </a:cxn>
                  <a:cxn ang="0">
                    <a:pos x="226" y="300"/>
                  </a:cxn>
                  <a:cxn ang="0">
                    <a:pos x="210" y="267"/>
                  </a:cxn>
                  <a:cxn ang="0">
                    <a:pos x="200" y="267"/>
                  </a:cxn>
                  <a:cxn ang="0">
                    <a:pos x="210" y="251"/>
                  </a:cxn>
                  <a:cxn ang="0">
                    <a:pos x="207" y="241"/>
                  </a:cxn>
                  <a:cxn ang="0">
                    <a:pos x="219" y="232"/>
                  </a:cxn>
                  <a:cxn ang="0">
                    <a:pos x="233" y="194"/>
                  </a:cxn>
                  <a:cxn ang="0">
                    <a:pos x="252" y="194"/>
                  </a:cxn>
                  <a:cxn ang="0">
                    <a:pos x="252" y="102"/>
                  </a:cxn>
                  <a:cxn ang="0">
                    <a:pos x="252" y="102"/>
                  </a:cxn>
                  <a:cxn ang="0">
                    <a:pos x="252" y="102"/>
                  </a:cxn>
                  <a:cxn ang="0">
                    <a:pos x="59" y="0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37" y="12"/>
                  </a:cxn>
                </a:cxnLst>
                <a:rect l="0" t="0" r="r" b="b"/>
                <a:pathLst>
                  <a:path w="252" h="395">
                    <a:moveTo>
                      <a:pt x="37" y="12"/>
                    </a:moveTo>
                    <a:lnTo>
                      <a:pt x="44" y="50"/>
                    </a:lnTo>
                    <a:lnTo>
                      <a:pt x="63" y="78"/>
                    </a:lnTo>
                    <a:lnTo>
                      <a:pt x="56" y="88"/>
                    </a:lnTo>
                    <a:lnTo>
                      <a:pt x="49" y="163"/>
                    </a:lnTo>
                    <a:lnTo>
                      <a:pt x="21" y="192"/>
                    </a:lnTo>
                    <a:lnTo>
                      <a:pt x="0" y="225"/>
                    </a:lnTo>
                    <a:lnTo>
                      <a:pt x="4" y="239"/>
                    </a:lnTo>
                    <a:lnTo>
                      <a:pt x="2" y="241"/>
                    </a:lnTo>
                    <a:lnTo>
                      <a:pt x="2" y="241"/>
                    </a:lnTo>
                    <a:lnTo>
                      <a:pt x="14" y="258"/>
                    </a:lnTo>
                    <a:lnTo>
                      <a:pt x="14" y="258"/>
                    </a:lnTo>
                    <a:lnTo>
                      <a:pt x="16" y="258"/>
                    </a:lnTo>
                    <a:lnTo>
                      <a:pt x="18" y="258"/>
                    </a:lnTo>
                    <a:lnTo>
                      <a:pt x="18" y="258"/>
                    </a:lnTo>
                    <a:lnTo>
                      <a:pt x="21" y="258"/>
                    </a:lnTo>
                    <a:lnTo>
                      <a:pt x="23" y="260"/>
                    </a:lnTo>
                    <a:lnTo>
                      <a:pt x="28" y="260"/>
                    </a:lnTo>
                    <a:lnTo>
                      <a:pt x="26" y="260"/>
                    </a:lnTo>
                    <a:lnTo>
                      <a:pt x="23" y="260"/>
                    </a:lnTo>
                    <a:lnTo>
                      <a:pt x="33" y="272"/>
                    </a:lnTo>
                    <a:lnTo>
                      <a:pt x="37" y="296"/>
                    </a:lnTo>
                    <a:lnTo>
                      <a:pt x="37" y="298"/>
                    </a:lnTo>
                    <a:lnTo>
                      <a:pt x="35" y="312"/>
                    </a:lnTo>
                    <a:lnTo>
                      <a:pt x="35" y="317"/>
                    </a:lnTo>
                    <a:lnTo>
                      <a:pt x="47" y="331"/>
                    </a:lnTo>
                    <a:lnTo>
                      <a:pt x="52" y="336"/>
                    </a:lnTo>
                    <a:lnTo>
                      <a:pt x="16" y="336"/>
                    </a:lnTo>
                    <a:lnTo>
                      <a:pt x="11" y="343"/>
                    </a:lnTo>
                    <a:lnTo>
                      <a:pt x="9" y="345"/>
                    </a:lnTo>
                    <a:lnTo>
                      <a:pt x="42" y="371"/>
                    </a:lnTo>
                    <a:lnTo>
                      <a:pt x="47" y="392"/>
                    </a:lnTo>
                    <a:lnTo>
                      <a:pt x="47" y="395"/>
                    </a:lnTo>
                    <a:lnTo>
                      <a:pt x="70" y="385"/>
                    </a:lnTo>
                    <a:lnTo>
                      <a:pt x="70" y="388"/>
                    </a:lnTo>
                    <a:lnTo>
                      <a:pt x="73" y="388"/>
                    </a:lnTo>
                    <a:lnTo>
                      <a:pt x="77" y="395"/>
                    </a:lnTo>
                    <a:lnTo>
                      <a:pt x="96" y="383"/>
                    </a:lnTo>
                    <a:lnTo>
                      <a:pt x="118" y="383"/>
                    </a:lnTo>
                    <a:lnTo>
                      <a:pt x="134" y="366"/>
                    </a:lnTo>
                    <a:lnTo>
                      <a:pt x="132" y="357"/>
                    </a:lnTo>
                    <a:lnTo>
                      <a:pt x="167" y="357"/>
                    </a:lnTo>
                    <a:lnTo>
                      <a:pt x="215" y="312"/>
                    </a:lnTo>
                    <a:lnTo>
                      <a:pt x="215" y="312"/>
                    </a:lnTo>
                    <a:lnTo>
                      <a:pt x="217" y="310"/>
                    </a:lnTo>
                    <a:lnTo>
                      <a:pt x="222" y="312"/>
                    </a:lnTo>
                    <a:lnTo>
                      <a:pt x="226" y="314"/>
                    </a:lnTo>
                    <a:lnTo>
                      <a:pt x="226" y="300"/>
                    </a:lnTo>
                    <a:lnTo>
                      <a:pt x="210" y="267"/>
                    </a:lnTo>
                    <a:lnTo>
                      <a:pt x="200" y="267"/>
                    </a:lnTo>
                    <a:lnTo>
                      <a:pt x="210" y="251"/>
                    </a:lnTo>
                    <a:lnTo>
                      <a:pt x="207" y="241"/>
                    </a:lnTo>
                    <a:lnTo>
                      <a:pt x="219" y="232"/>
                    </a:lnTo>
                    <a:lnTo>
                      <a:pt x="233" y="194"/>
                    </a:lnTo>
                    <a:lnTo>
                      <a:pt x="252" y="194"/>
                    </a:lnTo>
                    <a:lnTo>
                      <a:pt x="252" y="102"/>
                    </a:lnTo>
                    <a:lnTo>
                      <a:pt x="252" y="102"/>
                    </a:lnTo>
                    <a:lnTo>
                      <a:pt x="252" y="102"/>
                    </a:lnTo>
                    <a:lnTo>
                      <a:pt x="59" y="0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37" y="1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9" name="Freeform 245"/>
              <p:cNvSpPr>
                <a:spLocks/>
              </p:cNvSpPr>
              <p:nvPr/>
            </p:nvSpPr>
            <p:spPr bwMode="auto">
              <a:xfrm>
                <a:off x="3481388" y="3490913"/>
                <a:ext cx="60325" cy="60325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7" y="12"/>
                  </a:cxn>
                  <a:cxn ang="0">
                    <a:pos x="7" y="12"/>
                  </a:cxn>
                  <a:cxn ang="0">
                    <a:pos x="5" y="12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9" y="28"/>
                  </a:cxn>
                  <a:cxn ang="0">
                    <a:pos x="9" y="38"/>
                  </a:cxn>
                  <a:cxn ang="0">
                    <a:pos x="21" y="28"/>
                  </a:cxn>
                  <a:cxn ang="0">
                    <a:pos x="31" y="26"/>
                  </a:cxn>
                  <a:cxn ang="0">
                    <a:pos x="38" y="16"/>
                  </a:cxn>
                  <a:cxn ang="0">
                    <a:pos x="21" y="4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38" h="38">
                    <a:moveTo>
                      <a:pt x="16" y="0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9" y="28"/>
                    </a:lnTo>
                    <a:lnTo>
                      <a:pt x="9" y="38"/>
                    </a:lnTo>
                    <a:lnTo>
                      <a:pt x="21" y="28"/>
                    </a:lnTo>
                    <a:lnTo>
                      <a:pt x="31" y="26"/>
                    </a:lnTo>
                    <a:lnTo>
                      <a:pt x="38" y="16"/>
                    </a:lnTo>
                    <a:lnTo>
                      <a:pt x="21" y="4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0" name="Freeform 246"/>
              <p:cNvSpPr>
                <a:spLocks/>
              </p:cNvSpPr>
              <p:nvPr/>
            </p:nvSpPr>
            <p:spPr bwMode="auto">
              <a:xfrm>
                <a:off x="4051300" y="3865563"/>
                <a:ext cx="60325" cy="74613"/>
              </a:xfrm>
              <a:custGeom>
                <a:avLst/>
                <a:gdLst/>
                <a:ahLst/>
                <a:cxnLst>
                  <a:cxn ang="0">
                    <a:pos x="16" y="38"/>
                  </a:cxn>
                  <a:cxn ang="0">
                    <a:pos x="16" y="38"/>
                  </a:cxn>
                  <a:cxn ang="0">
                    <a:pos x="16" y="38"/>
                  </a:cxn>
                  <a:cxn ang="0">
                    <a:pos x="19" y="35"/>
                  </a:cxn>
                  <a:cxn ang="0">
                    <a:pos x="38" y="14"/>
                  </a:cxn>
                  <a:cxn ang="0">
                    <a:pos x="24" y="2"/>
                  </a:cxn>
                  <a:cxn ang="0">
                    <a:pos x="24" y="0"/>
                  </a:cxn>
                  <a:cxn ang="0">
                    <a:pos x="14" y="21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9" y="47"/>
                  </a:cxn>
                  <a:cxn ang="0">
                    <a:pos x="16" y="38"/>
                  </a:cxn>
                </a:cxnLst>
                <a:rect l="0" t="0" r="r" b="b"/>
                <a:pathLst>
                  <a:path w="38" h="47">
                    <a:moveTo>
                      <a:pt x="16" y="38"/>
                    </a:moveTo>
                    <a:lnTo>
                      <a:pt x="16" y="38"/>
                    </a:lnTo>
                    <a:lnTo>
                      <a:pt x="16" y="38"/>
                    </a:lnTo>
                    <a:lnTo>
                      <a:pt x="19" y="35"/>
                    </a:lnTo>
                    <a:lnTo>
                      <a:pt x="38" y="14"/>
                    </a:lnTo>
                    <a:lnTo>
                      <a:pt x="24" y="2"/>
                    </a:lnTo>
                    <a:lnTo>
                      <a:pt x="24" y="0"/>
                    </a:lnTo>
                    <a:lnTo>
                      <a:pt x="14" y="21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9" y="47"/>
                    </a:lnTo>
                    <a:lnTo>
                      <a:pt x="16" y="3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1" name="Freeform 247"/>
              <p:cNvSpPr>
                <a:spLocks/>
              </p:cNvSpPr>
              <p:nvPr/>
            </p:nvSpPr>
            <p:spPr bwMode="auto">
              <a:xfrm>
                <a:off x="4306888" y="4754563"/>
                <a:ext cx="58737" cy="7461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8"/>
                  </a:cxn>
                  <a:cxn ang="0">
                    <a:pos x="2" y="40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2" y="47"/>
                  </a:cxn>
                  <a:cxn ang="0">
                    <a:pos x="2" y="47"/>
                  </a:cxn>
                  <a:cxn ang="0">
                    <a:pos x="23" y="42"/>
                  </a:cxn>
                  <a:cxn ang="0">
                    <a:pos x="33" y="33"/>
                  </a:cxn>
                  <a:cxn ang="0">
                    <a:pos x="21" y="31"/>
                  </a:cxn>
                  <a:cxn ang="0">
                    <a:pos x="37" y="21"/>
                  </a:cxn>
                  <a:cxn ang="0">
                    <a:pos x="30" y="0"/>
                  </a:cxn>
                  <a:cxn ang="0">
                    <a:pos x="21" y="9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0" y="31"/>
                  </a:cxn>
                  <a:cxn ang="0">
                    <a:pos x="0" y="35"/>
                  </a:cxn>
                </a:cxnLst>
                <a:rect l="0" t="0" r="r" b="b"/>
                <a:pathLst>
                  <a:path w="37" h="47">
                    <a:moveTo>
                      <a:pt x="0" y="35"/>
                    </a:moveTo>
                    <a:lnTo>
                      <a:pt x="0" y="38"/>
                    </a:lnTo>
                    <a:lnTo>
                      <a:pt x="2" y="4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47"/>
                    </a:lnTo>
                    <a:lnTo>
                      <a:pt x="2" y="47"/>
                    </a:lnTo>
                    <a:lnTo>
                      <a:pt x="23" y="42"/>
                    </a:lnTo>
                    <a:lnTo>
                      <a:pt x="33" y="33"/>
                    </a:lnTo>
                    <a:lnTo>
                      <a:pt x="21" y="31"/>
                    </a:lnTo>
                    <a:lnTo>
                      <a:pt x="37" y="21"/>
                    </a:lnTo>
                    <a:lnTo>
                      <a:pt x="30" y="0"/>
                    </a:lnTo>
                    <a:lnTo>
                      <a:pt x="21" y="9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0" y="31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2" name="Freeform 248"/>
              <p:cNvSpPr>
                <a:spLocks/>
              </p:cNvSpPr>
              <p:nvPr/>
            </p:nvSpPr>
            <p:spPr bwMode="auto">
              <a:xfrm>
                <a:off x="3825875" y="5324476"/>
                <a:ext cx="60325" cy="9048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9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8"/>
                  </a:cxn>
                  <a:cxn ang="0">
                    <a:pos x="7" y="42"/>
                  </a:cxn>
                  <a:cxn ang="0">
                    <a:pos x="12" y="52"/>
                  </a:cxn>
                  <a:cxn ang="0">
                    <a:pos x="14" y="57"/>
                  </a:cxn>
                  <a:cxn ang="0">
                    <a:pos x="19" y="52"/>
                  </a:cxn>
                  <a:cxn ang="0">
                    <a:pos x="38" y="24"/>
                  </a:cxn>
                  <a:cxn ang="0">
                    <a:pos x="29" y="14"/>
                  </a:cxn>
                  <a:cxn ang="0">
                    <a:pos x="31" y="5"/>
                  </a:cxn>
                  <a:cxn ang="0">
                    <a:pos x="31" y="2"/>
                  </a:cxn>
                  <a:cxn ang="0">
                    <a:pos x="29" y="2"/>
                  </a:cxn>
                </a:cxnLst>
                <a:rect l="0" t="0" r="r" b="b"/>
                <a:pathLst>
                  <a:path w="38" h="57">
                    <a:moveTo>
                      <a:pt x="29" y="2"/>
                    </a:moveTo>
                    <a:lnTo>
                      <a:pt x="19" y="0"/>
                    </a:lnTo>
                    <a:lnTo>
                      <a:pt x="19" y="0"/>
                    </a:lnTo>
                    <a:lnTo>
                      <a:pt x="19" y="9"/>
                    </a:lnTo>
                    <a:lnTo>
                      <a:pt x="0" y="9"/>
                    </a:lnTo>
                    <a:lnTo>
                      <a:pt x="3" y="21"/>
                    </a:lnTo>
                    <a:lnTo>
                      <a:pt x="3" y="28"/>
                    </a:lnTo>
                    <a:lnTo>
                      <a:pt x="7" y="42"/>
                    </a:lnTo>
                    <a:lnTo>
                      <a:pt x="12" y="52"/>
                    </a:lnTo>
                    <a:lnTo>
                      <a:pt x="14" y="57"/>
                    </a:lnTo>
                    <a:lnTo>
                      <a:pt x="19" y="52"/>
                    </a:lnTo>
                    <a:lnTo>
                      <a:pt x="38" y="24"/>
                    </a:lnTo>
                    <a:lnTo>
                      <a:pt x="29" y="14"/>
                    </a:lnTo>
                    <a:lnTo>
                      <a:pt x="31" y="5"/>
                    </a:lnTo>
                    <a:lnTo>
                      <a:pt x="31" y="2"/>
                    </a:lnTo>
                    <a:lnTo>
                      <a:pt x="29" y="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3" name="Freeform 249"/>
              <p:cNvSpPr>
                <a:spLocks/>
              </p:cNvSpPr>
              <p:nvPr/>
            </p:nvSpPr>
            <p:spPr bwMode="auto">
              <a:xfrm>
                <a:off x="4021138" y="3925888"/>
                <a:ext cx="60325" cy="165100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26" y="52"/>
                  </a:cxn>
                  <a:cxn ang="0">
                    <a:pos x="28" y="45"/>
                  </a:cxn>
                  <a:cxn ang="0">
                    <a:pos x="28" y="23"/>
                  </a:cxn>
                  <a:cxn ang="0">
                    <a:pos x="31" y="21"/>
                  </a:cxn>
                  <a:cxn ang="0">
                    <a:pos x="35" y="19"/>
                  </a:cxn>
                  <a:cxn ang="0">
                    <a:pos x="35" y="16"/>
                  </a:cxn>
                  <a:cxn ang="0">
                    <a:pos x="38" y="14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8" y="9"/>
                  </a:cxn>
                  <a:cxn ang="0">
                    <a:pos x="19" y="9"/>
                  </a:cxn>
                  <a:cxn ang="0">
                    <a:pos x="14" y="33"/>
                  </a:cxn>
                  <a:cxn ang="0">
                    <a:pos x="0" y="56"/>
                  </a:cxn>
                  <a:cxn ang="0">
                    <a:pos x="14" y="99"/>
                  </a:cxn>
                  <a:cxn ang="0">
                    <a:pos x="14" y="104"/>
                  </a:cxn>
                  <a:cxn ang="0">
                    <a:pos x="17" y="104"/>
                  </a:cxn>
                  <a:cxn ang="0">
                    <a:pos x="17" y="101"/>
                  </a:cxn>
                  <a:cxn ang="0">
                    <a:pos x="19" y="80"/>
                  </a:cxn>
                  <a:cxn ang="0">
                    <a:pos x="28" y="64"/>
                  </a:cxn>
                  <a:cxn ang="0">
                    <a:pos x="26" y="61"/>
                  </a:cxn>
                  <a:cxn ang="0">
                    <a:pos x="26" y="56"/>
                  </a:cxn>
                  <a:cxn ang="0">
                    <a:pos x="28" y="56"/>
                  </a:cxn>
                  <a:cxn ang="0">
                    <a:pos x="28" y="56"/>
                  </a:cxn>
                  <a:cxn ang="0">
                    <a:pos x="28" y="56"/>
                  </a:cxn>
                </a:cxnLst>
                <a:rect l="0" t="0" r="r" b="b"/>
                <a:pathLst>
                  <a:path w="38" h="104">
                    <a:moveTo>
                      <a:pt x="28" y="56"/>
                    </a:moveTo>
                    <a:lnTo>
                      <a:pt x="26" y="52"/>
                    </a:lnTo>
                    <a:lnTo>
                      <a:pt x="28" y="45"/>
                    </a:lnTo>
                    <a:lnTo>
                      <a:pt x="28" y="23"/>
                    </a:lnTo>
                    <a:lnTo>
                      <a:pt x="31" y="21"/>
                    </a:lnTo>
                    <a:lnTo>
                      <a:pt x="35" y="19"/>
                    </a:lnTo>
                    <a:lnTo>
                      <a:pt x="35" y="16"/>
                    </a:lnTo>
                    <a:lnTo>
                      <a:pt x="38" y="14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8" y="9"/>
                    </a:lnTo>
                    <a:lnTo>
                      <a:pt x="19" y="9"/>
                    </a:lnTo>
                    <a:lnTo>
                      <a:pt x="14" y="33"/>
                    </a:lnTo>
                    <a:lnTo>
                      <a:pt x="0" y="56"/>
                    </a:lnTo>
                    <a:lnTo>
                      <a:pt x="14" y="99"/>
                    </a:lnTo>
                    <a:lnTo>
                      <a:pt x="14" y="104"/>
                    </a:lnTo>
                    <a:lnTo>
                      <a:pt x="17" y="104"/>
                    </a:lnTo>
                    <a:lnTo>
                      <a:pt x="17" y="101"/>
                    </a:lnTo>
                    <a:lnTo>
                      <a:pt x="19" y="80"/>
                    </a:lnTo>
                    <a:lnTo>
                      <a:pt x="28" y="64"/>
                    </a:lnTo>
                    <a:lnTo>
                      <a:pt x="26" y="61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4" name="Freeform 250"/>
              <p:cNvSpPr>
                <a:spLocks/>
              </p:cNvSpPr>
              <p:nvPr/>
            </p:nvSpPr>
            <p:spPr bwMode="auto">
              <a:xfrm>
                <a:off x="2251075" y="4270376"/>
                <a:ext cx="622300" cy="588963"/>
              </a:xfrm>
              <a:custGeom>
                <a:avLst/>
                <a:gdLst/>
                <a:ahLst/>
                <a:cxnLst>
                  <a:cxn ang="0">
                    <a:pos x="50" y="319"/>
                  </a:cxn>
                  <a:cxn ang="0">
                    <a:pos x="59" y="324"/>
                  </a:cxn>
                  <a:cxn ang="0">
                    <a:pos x="73" y="314"/>
                  </a:cxn>
                  <a:cxn ang="0">
                    <a:pos x="80" y="331"/>
                  </a:cxn>
                  <a:cxn ang="0">
                    <a:pos x="90" y="338"/>
                  </a:cxn>
                  <a:cxn ang="0">
                    <a:pos x="101" y="366"/>
                  </a:cxn>
                  <a:cxn ang="0">
                    <a:pos x="113" y="364"/>
                  </a:cxn>
                  <a:cxn ang="0">
                    <a:pos x="142" y="357"/>
                  </a:cxn>
                  <a:cxn ang="0">
                    <a:pos x="144" y="364"/>
                  </a:cxn>
                  <a:cxn ang="0">
                    <a:pos x="161" y="364"/>
                  </a:cxn>
                  <a:cxn ang="0">
                    <a:pos x="182" y="321"/>
                  </a:cxn>
                  <a:cxn ang="0">
                    <a:pos x="198" y="291"/>
                  </a:cxn>
                  <a:cxn ang="0">
                    <a:pos x="208" y="295"/>
                  </a:cxn>
                  <a:cxn ang="0">
                    <a:pos x="241" y="269"/>
                  </a:cxn>
                  <a:cxn ang="0">
                    <a:pos x="298" y="250"/>
                  </a:cxn>
                  <a:cxn ang="0">
                    <a:pos x="302" y="250"/>
                  </a:cxn>
                  <a:cxn ang="0">
                    <a:pos x="321" y="241"/>
                  </a:cxn>
                  <a:cxn ang="0">
                    <a:pos x="326" y="241"/>
                  </a:cxn>
                  <a:cxn ang="0">
                    <a:pos x="392" y="217"/>
                  </a:cxn>
                  <a:cxn ang="0">
                    <a:pos x="371" y="147"/>
                  </a:cxn>
                  <a:cxn ang="0">
                    <a:pos x="371" y="130"/>
                  </a:cxn>
                  <a:cxn ang="0">
                    <a:pos x="340" y="121"/>
                  </a:cxn>
                  <a:cxn ang="0">
                    <a:pos x="324" y="109"/>
                  </a:cxn>
                  <a:cxn ang="0">
                    <a:pos x="319" y="97"/>
                  </a:cxn>
                  <a:cxn ang="0">
                    <a:pos x="175" y="0"/>
                  </a:cxn>
                  <a:cxn ang="0">
                    <a:pos x="139" y="5"/>
                  </a:cxn>
                  <a:cxn ang="0">
                    <a:pos x="165" y="217"/>
                  </a:cxn>
                  <a:cxn ang="0">
                    <a:pos x="163" y="239"/>
                  </a:cxn>
                  <a:cxn ang="0">
                    <a:pos x="38" y="239"/>
                  </a:cxn>
                  <a:cxn ang="0">
                    <a:pos x="21" y="236"/>
                  </a:cxn>
                  <a:cxn ang="0">
                    <a:pos x="12" y="250"/>
                  </a:cxn>
                  <a:cxn ang="0">
                    <a:pos x="0" y="258"/>
                  </a:cxn>
                  <a:cxn ang="0">
                    <a:pos x="21" y="298"/>
                  </a:cxn>
                  <a:cxn ang="0">
                    <a:pos x="35" y="324"/>
                  </a:cxn>
                  <a:cxn ang="0">
                    <a:pos x="50" y="319"/>
                  </a:cxn>
                </a:cxnLst>
                <a:rect l="0" t="0" r="r" b="b"/>
                <a:pathLst>
                  <a:path w="392" h="371">
                    <a:moveTo>
                      <a:pt x="50" y="319"/>
                    </a:moveTo>
                    <a:lnTo>
                      <a:pt x="50" y="319"/>
                    </a:lnTo>
                    <a:lnTo>
                      <a:pt x="54" y="321"/>
                    </a:lnTo>
                    <a:lnTo>
                      <a:pt x="59" y="324"/>
                    </a:lnTo>
                    <a:lnTo>
                      <a:pt x="71" y="312"/>
                    </a:lnTo>
                    <a:lnTo>
                      <a:pt x="73" y="314"/>
                    </a:lnTo>
                    <a:lnTo>
                      <a:pt x="76" y="312"/>
                    </a:lnTo>
                    <a:lnTo>
                      <a:pt x="80" y="331"/>
                    </a:lnTo>
                    <a:lnTo>
                      <a:pt x="90" y="336"/>
                    </a:lnTo>
                    <a:lnTo>
                      <a:pt x="90" y="338"/>
                    </a:lnTo>
                    <a:lnTo>
                      <a:pt x="94" y="338"/>
                    </a:lnTo>
                    <a:lnTo>
                      <a:pt x="101" y="366"/>
                    </a:lnTo>
                    <a:lnTo>
                      <a:pt x="104" y="371"/>
                    </a:lnTo>
                    <a:lnTo>
                      <a:pt x="113" y="364"/>
                    </a:lnTo>
                    <a:lnTo>
                      <a:pt x="127" y="371"/>
                    </a:lnTo>
                    <a:lnTo>
                      <a:pt x="142" y="357"/>
                    </a:lnTo>
                    <a:lnTo>
                      <a:pt x="144" y="354"/>
                    </a:lnTo>
                    <a:lnTo>
                      <a:pt x="144" y="364"/>
                    </a:lnTo>
                    <a:lnTo>
                      <a:pt x="144" y="366"/>
                    </a:lnTo>
                    <a:lnTo>
                      <a:pt x="161" y="364"/>
                    </a:lnTo>
                    <a:lnTo>
                      <a:pt x="165" y="326"/>
                    </a:lnTo>
                    <a:lnTo>
                      <a:pt x="182" y="321"/>
                    </a:lnTo>
                    <a:lnTo>
                      <a:pt x="194" y="291"/>
                    </a:lnTo>
                    <a:lnTo>
                      <a:pt x="198" y="291"/>
                    </a:lnTo>
                    <a:lnTo>
                      <a:pt x="198" y="288"/>
                    </a:lnTo>
                    <a:lnTo>
                      <a:pt x="208" y="295"/>
                    </a:lnTo>
                    <a:lnTo>
                      <a:pt x="222" y="274"/>
                    </a:lnTo>
                    <a:lnTo>
                      <a:pt x="241" y="269"/>
                    </a:lnTo>
                    <a:lnTo>
                      <a:pt x="274" y="248"/>
                    </a:lnTo>
                    <a:lnTo>
                      <a:pt x="298" y="250"/>
                    </a:lnTo>
                    <a:lnTo>
                      <a:pt x="298" y="250"/>
                    </a:lnTo>
                    <a:lnTo>
                      <a:pt x="302" y="250"/>
                    </a:lnTo>
                    <a:lnTo>
                      <a:pt x="312" y="250"/>
                    </a:lnTo>
                    <a:lnTo>
                      <a:pt x="321" y="241"/>
                    </a:lnTo>
                    <a:lnTo>
                      <a:pt x="326" y="241"/>
                    </a:lnTo>
                    <a:lnTo>
                      <a:pt x="326" y="241"/>
                    </a:lnTo>
                    <a:lnTo>
                      <a:pt x="373" y="241"/>
                    </a:lnTo>
                    <a:lnTo>
                      <a:pt x="392" y="217"/>
                    </a:lnTo>
                    <a:lnTo>
                      <a:pt x="392" y="147"/>
                    </a:lnTo>
                    <a:lnTo>
                      <a:pt x="371" y="147"/>
                    </a:lnTo>
                    <a:lnTo>
                      <a:pt x="371" y="142"/>
                    </a:lnTo>
                    <a:lnTo>
                      <a:pt x="371" y="130"/>
                    </a:lnTo>
                    <a:lnTo>
                      <a:pt x="366" y="130"/>
                    </a:lnTo>
                    <a:lnTo>
                      <a:pt x="340" y="121"/>
                    </a:lnTo>
                    <a:lnTo>
                      <a:pt x="335" y="118"/>
                    </a:lnTo>
                    <a:lnTo>
                      <a:pt x="324" y="109"/>
                    </a:lnTo>
                    <a:lnTo>
                      <a:pt x="324" y="99"/>
                    </a:lnTo>
                    <a:lnTo>
                      <a:pt x="319" y="97"/>
                    </a:lnTo>
                    <a:lnTo>
                      <a:pt x="179" y="0"/>
                    </a:lnTo>
                    <a:lnTo>
                      <a:pt x="175" y="0"/>
                    </a:lnTo>
                    <a:lnTo>
                      <a:pt x="137" y="0"/>
                    </a:lnTo>
                    <a:lnTo>
                      <a:pt x="139" y="5"/>
                    </a:lnTo>
                    <a:lnTo>
                      <a:pt x="161" y="213"/>
                    </a:lnTo>
                    <a:lnTo>
                      <a:pt x="165" y="217"/>
                    </a:lnTo>
                    <a:lnTo>
                      <a:pt x="165" y="217"/>
                    </a:lnTo>
                    <a:lnTo>
                      <a:pt x="163" y="239"/>
                    </a:lnTo>
                    <a:lnTo>
                      <a:pt x="71" y="239"/>
                    </a:lnTo>
                    <a:lnTo>
                      <a:pt x="38" y="239"/>
                    </a:lnTo>
                    <a:lnTo>
                      <a:pt x="33" y="248"/>
                    </a:lnTo>
                    <a:lnTo>
                      <a:pt x="21" y="236"/>
                    </a:lnTo>
                    <a:lnTo>
                      <a:pt x="14" y="236"/>
                    </a:lnTo>
                    <a:lnTo>
                      <a:pt x="12" y="250"/>
                    </a:lnTo>
                    <a:lnTo>
                      <a:pt x="0" y="255"/>
                    </a:lnTo>
                    <a:lnTo>
                      <a:pt x="0" y="258"/>
                    </a:lnTo>
                    <a:lnTo>
                      <a:pt x="5" y="279"/>
                    </a:lnTo>
                    <a:lnTo>
                      <a:pt x="21" y="298"/>
                    </a:lnTo>
                    <a:lnTo>
                      <a:pt x="21" y="312"/>
                    </a:lnTo>
                    <a:lnTo>
                      <a:pt x="35" y="324"/>
                    </a:lnTo>
                    <a:lnTo>
                      <a:pt x="47" y="319"/>
                    </a:lnTo>
                    <a:lnTo>
                      <a:pt x="50" y="31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5" name="Freeform 251"/>
              <p:cNvSpPr>
                <a:spLocks/>
              </p:cNvSpPr>
              <p:nvPr/>
            </p:nvSpPr>
            <p:spPr bwMode="auto">
              <a:xfrm>
                <a:off x="2041525" y="4603751"/>
                <a:ext cx="239712" cy="165100"/>
              </a:xfrm>
              <a:custGeom>
                <a:avLst/>
                <a:gdLst/>
                <a:ahLst/>
                <a:cxnLst>
                  <a:cxn ang="0">
                    <a:pos x="108" y="26"/>
                  </a:cxn>
                  <a:cxn ang="0">
                    <a:pos x="106" y="24"/>
                  </a:cxn>
                  <a:cxn ang="0">
                    <a:pos x="101" y="15"/>
                  </a:cxn>
                  <a:cxn ang="0">
                    <a:pos x="99" y="12"/>
                  </a:cxn>
                  <a:cxn ang="0">
                    <a:pos x="94" y="12"/>
                  </a:cxn>
                  <a:cxn ang="0">
                    <a:pos x="92" y="12"/>
                  </a:cxn>
                  <a:cxn ang="0">
                    <a:pos x="82" y="3"/>
                  </a:cxn>
                  <a:cxn ang="0">
                    <a:pos x="80" y="0"/>
                  </a:cxn>
                  <a:cxn ang="0">
                    <a:pos x="33" y="3"/>
                  </a:cxn>
                  <a:cxn ang="0">
                    <a:pos x="30" y="3"/>
                  </a:cxn>
                  <a:cxn ang="0">
                    <a:pos x="26" y="17"/>
                  </a:cxn>
                  <a:cxn ang="0">
                    <a:pos x="11" y="40"/>
                  </a:cxn>
                  <a:cxn ang="0">
                    <a:pos x="0" y="43"/>
                  </a:cxn>
                  <a:cxn ang="0">
                    <a:pos x="16" y="52"/>
                  </a:cxn>
                  <a:cxn ang="0">
                    <a:pos x="23" y="71"/>
                  </a:cxn>
                  <a:cxn ang="0">
                    <a:pos x="26" y="74"/>
                  </a:cxn>
                  <a:cxn ang="0">
                    <a:pos x="52" y="74"/>
                  </a:cxn>
                  <a:cxn ang="0">
                    <a:pos x="66" y="66"/>
                  </a:cxn>
                  <a:cxn ang="0">
                    <a:pos x="87" y="76"/>
                  </a:cxn>
                  <a:cxn ang="0">
                    <a:pos x="89" y="76"/>
                  </a:cxn>
                  <a:cxn ang="0">
                    <a:pos x="75" y="81"/>
                  </a:cxn>
                  <a:cxn ang="0">
                    <a:pos x="61" y="74"/>
                  </a:cxn>
                  <a:cxn ang="0">
                    <a:pos x="44" y="83"/>
                  </a:cxn>
                  <a:cxn ang="0">
                    <a:pos x="19" y="85"/>
                  </a:cxn>
                  <a:cxn ang="0">
                    <a:pos x="19" y="90"/>
                  </a:cxn>
                  <a:cxn ang="0">
                    <a:pos x="19" y="104"/>
                  </a:cxn>
                  <a:cxn ang="0">
                    <a:pos x="44" y="100"/>
                  </a:cxn>
                  <a:cxn ang="0">
                    <a:pos x="56" y="92"/>
                  </a:cxn>
                  <a:cxn ang="0">
                    <a:pos x="96" y="92"/>
                  </a:cxn>
                  <a:cxn ang="0">
                    <a:pos x="127" y="104"/>
                  </a:cxn>
                  <a:cxn ang="0">
                    <a:pos x="151" y="100"/>
                  </a:cxn>
                  <a:cxn ang="0">
                    <a:pos x="151" y="85"/>
                  </a:cxn>
                  <a:cxn ang="0">
                    <a:pos x="134" y="66"/>
                  </a:cxn>
                  <a:cxn ang="0">
                    <a:pos x="127" y="43"/>
                  </a:cxn>
                  <a:cxn ang="0">
                    <a:pos x="127" y="43"/>
                  </a:cxn>
                  <a:cxn ang="0">
                    <a:pos x="108" y="26"/>
                  </a:cxn>
                </a:cxnLst>
                <a:rect l="0" t="0" r="r" b="b"/>
                <a:pathLst>
                  <a:path w="151" h="104">
                    <a:moveTo>
                      <a:pt x="108" y="26"/>
                    </a:moveTo>
                    <a:lnTo>
                      <a:pt x="106" y="24"/>
                    </a:lnTo>
                    <a:lnTo>
                      <a:pt x="101" y="15"/>
                    </a:lnTo>
                    <a:lnTo>
                      <a:pt x="99" y="12"/>
                    </a:lnTo>
                    <a:lnTo>
                      <a:pt x="94" y="12"/>
                    </a:lnTo>
                    <a:lnTo>
                      <a:pt x="92" y="12"/>
                    </a:lnTo>
                    <a:lnTo>
                      <a:pt x="82" y="3"/>
                    </a:lnTo>
                    <a:lnTo>
                      <a:pt x="80" y="0"/>
                    </a:lnTo>
                    <a:lnTo>
                      <a:pt x="33" y="3"/>
                    </a:lnTo>
                    <a:lnTo>
                      <a:pt x="30" y="3"/>
                    </a:lnTo>
                    <a:lnTo>
                      <a:pt x="26" y="17"/>
                    </a:lnTo>
                    <a:lnTo>
                      <a:pt x="11" y="40"/>
                    </a:lnTo>
                    <a:lnTo>
                      <a:pt x="0" y="43"/>
                    </a:lnTo>
                    <a:lnTo>
                      <a:pt x="16" y="52"/>
                    </a:lnTo>
                    <a:lnTo>
                      <a:pt x="23" y="71"/>
                    </a:lnTo>
                    <a:lnTo>
                      <a:pt x="26" y="74"/>
                    </a:lnTo>
                    <a:lnTo>
                      <a:pt x="52" y="74"/>
                    </a:lnTo>
                    <a:lnTo>
                      <a:pt x="66" y="66"/>
                    </a:lnTo>
                    <a:lnTo>
                      <a:pt x="87" y="76"/>
                    </a:lnTo>
                    <a:lnTo>
                      <a:pt x="89" y="76"/>
                    </a:lnTo>
                    <a:lnTo>
                      <a:pt x="75" y="81"/>
                    </a:lnTo>
                    <a:lnTo>
                      <a:pt x="61" y="74"/>
                    </a:lnTo>
                    <a:lnTo>
                      <a:pt x="44" y="83"/>
                    </a:lnTo>
                    <a:lnTo>
                      <a:pt x="19" y="85"/>
                    </a:lnTo>
                    <a:lnTo>
                      <a:pt x="19" y="90"/>
                    </a:lnTo>
                    <a:lnTo>
                      <a:pt x="19" y="104"/>
                    </a:lnTo>
                    <a:lnTo>
                      <a:pt x="44" y="100"/>
                    </a:lnTo>
                    <a:lnTo>
                      <a:pt x="56" y="92"/>
                    </a:lnTo>
                    <a:lnTo>
                      <a:pt x="96" y="92"/>
                    </a:lnTo>
                    <a:lnTo>
                      <a:pt x="127" y="104"/>
                    </a:lnTo>
                    <a:lnTo>
                      <a:pt x="151" y="100"/>
                    </a:lnTo>
                    <a:lnTo>
                      <a:pt x="151" y="85"/>
                    </a:lnTo>
                    <a:lnTo>
                      <a:pt x="134" y="66"/>
                    </a:lnTo>
                    <a:lnTo>
                      <a:pt x="127" y="43"/>
                    </a:lnTo>
                    <a:lnTo>
                      <a:pt x="127" y="43"/>
                    </a:lnTo>
                    <a:lnTo>
                      <a:pt x="108" y="26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6" name="Freeform 252"/>
              <p:cNvSpPr>
                <a:spLocks/>
              </p:cNvSpPr>
              <p:nvPr/>
            </p:nvSpPr>
            <p:spPr bwMode="auto">
              <a:xfrm>
                <a:off x="2146300" y="4754563"/>
                <a:ext cx="269875" cy="209550"/>
              </a:xfrm>
              <a:custGeom>
                <a:avLst/>
                <a:gdLst/>
                <a:ahLst/>
                <a:cxnLst>
                  <a:cxn ang="0">
                    <a:pos x="139" y="132"/>
                  </a:cxn>
                  <a:cxn ang="0">
                    <a:pos x="153" y="125"/>
                  </a:cxn>
                  <a:cxn ang="0">
                    <a:pos x="160" y="125"/>
                  </a:cxn>
                  <a:cxn ang="0">
                    <a:pos x="163" y="99"/>
                  </a:cxn>
                  <a:cxn ang="0">
                    <a:pos x="170" y="83"/>
                  </a:cxn>
                  <a:cxn ang="0">
                    <a:pos x="170" y="83"/>
                  </a:cxn>
                  <a:cxn ang="0">
                    <a:pos x="163" y="75"/>
                  </a:cxn>
                  <a:cxn ang="0">
                    <a:pos x="163" y="75"/>
                  </a:cxn>
                  <a:cxn ang="0">
                    <a:pos x="165" y="64"/>
                  </a:cxn>
                  <a:cxn ang="0">
                    <a:pos x="156" y="33"/>
                  </a:cxn>
                  <a:cxn ang="0">
                    <a:pos x="156" y="31"/>
                  </a:cxn>
                  <a:cxn ang="0">
                    <a:pos x="146" y="26"/>
                  </a:cxn>
                  <a:cxn ang="0">
                    <a:pos x="144" y="26"/>
                  </a:cxn>
                  <a:cxn ang="0">
                    <a:pos x="139" y="9"/>
                  </a:cxn>
                  <a:cxn ang="0">
                    <a:pos x="137" y="7"/>
                  </a:cxn>
                  <a:cxn ang="0">
                    <a:pos x="125" y="19"/>
                  </a:cxn>
                  <a:cxn ang="0">
                    <a:pos x="120" y="16"/>
                  </a:cxn>
                  <a:cxn ang="0">
                    <a:pos x="116" y="14"/>
                  </a:cxn>
                  <a:cxn ang="0">
                    <a:pos x="113" y="14"/>
                  </a:cxn>
                  <a:cxn ang="0">
                    <a:pos x="101" y="19"/>
                  </a:cxn>
                  <a:cxn ang="0">
                    <a:pos x="99" y="19"/>
                  </a:cxn>
                  <a:cxn ang="0">
                    <a:pos x="85" y="7"/>
                  </a:cxn>
                  <a:cxn ang="0">
                    <a:pos x="61" y="9"/>
                  </a:cxn>
                  <a:cxn ang="0">
                    <a:pos x="30" y="0"/>
                  </a:cxn>
                  <a:cxn ang="0">
                    <a:pos x="23" y="14"/>
                  </a:cxn>
                  <a:cxn ang="0">
                    <a:pos x="30" y="26"/>
                  </a:cxn>
                  <a:cxn ang="0">
                    <a:pos x="28" y="26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0" y="45"/>
                  </a:cxn>
                  <a:cxn ang="0">
                    <a:pos x="23" y="68"/>
                  </a:cxn>
                  <a:cxn ang="0">
                    <a:pos x="40" y="87"/>
                  </a:cxn>
                  <a:cxn ang="0">
                    <a:pos x="40" y="87"/>
                  </a:cxn>
                  <a:cxn ang="0">
                    <a:pos x="59" y="68"/>
                  </a:cxn>
                  <a:cxn ang="0">
                    <a:pos x="87" y="66"/>
                  </a:cxn>
                  <a:cxn ang="0">
                    <a:pos x="87" y="66"/>
                  </a:cxn>
                  <a:cxn ang="0">
                    <a:pos x="104" y="83"/>
                  </a:cxn>
                  <a:cxn ang="0">
                    <a:pos x="113" y="99"/>
                  </a:cxn>
                  <a:cxn ang="0">
                    <a:pos x="132" y="106"/>
                  </a:cxn>
                  <a:cxn ang="0">
                    <a:pos x="132" y="108"/>
                  </a:cxn>
                  <a:cxn ang="0">
                    <a:pos x="137" y="132"/>
                  </a:cxn>
                  <a:cxn ang="0">
                    <a:pos x="139" y="132"/>
                  </a:cxn>
                </a:cxnLst>
                <a:rect l="0" t="0" r="r" b="b"/>
                <a:pathLst>
                  <a:path w="170" h="132">
                    <a:moveTo>
                      <a:pt x="139" y="132"/>
                    </a:moveTo>
                    <a:lnTo>
                      <a:pt x="153" y="125"/>
                    </a:lnTo>
                    <a:lnTo>
                      <a:pt x="160" y="125"/>
                    </a:lnTo>
                    <a:lnTo>
                      <a:pt x="163" y="99"/>
                    </a:lnTo>
                    <a:lnTo>
                      <a:pt x="170" y="83"/>
                    </a:lnTo>
                    <a:lnTo>
                      <a:pt x="170" y="83"/>
                    </a:lnTo>
                    <a:lnTo>
                      <a:pt x="163" y="75"/>
                    </a:lnTo>
                    <a:lnTo>
                      <a:pt x="163" y="75"/>
                    </a:lnTo>
                    <a:lnTo>
                      <a:pt x="165" y="64"/>
                    </a:lnTo>
                    <a:lnTo>
                      <a:pt x="156" y="33"/>
                    </a:lnTo>
                    <a:lnTo>
                      <a:pt x="156" y="31"/>
                    </a:lnTo>
                    <a:lnTo>
                      <a:pt x="146" y="26"/>
                    </a:lnTo>
                    <a:lnTo>
                      <a:pt x="144" y="26"/>
                    </a:lnTo>
                    <a:lnTo>
                      <a:pt x="139" y="9"/>
                    </a:lnTo>
                    <a:lnTo>
                      <a:pt x="137" y="7"/>
                    </a:lnTo>
                    <a:lnTo>
                      <a:pt x="125" y="19"/>
                    </a:lnTo>
                    <a:lnTo>
                      <a:pt x="120" y="16"/>
                    </a:lnTo>
                    <a:lnTo>
                      <a:pt x="116" y="14"/>
                    </a:lnTo>
                    <a:lnTo>
                      <a:pt x="113" y="14"/>
                    </a:lnTo>
                    <a:lnTo>
                      <a:pt x="101" y="19"/>
                    </a:lnTo>
                    <a:lnTo>
                      <a:pt x="99" y="19"/>
                    </a:lnTo>
                    <a:lnTo>
                      <a:pt x="85" y="7"/>
                    </a:lnTo>
                    <a:lnTo>
                      <a:pt x="61" y="9"/>
                    </a:lnTo>
                    <a:lnTo>
                      <a:pt x="30" y="0"/>
                    </a:lnTo>
                    <a:lnTo>
                      <a:pt x="23" y="14"/>
                    </a:lnTo>
                    <a:lnTo>
                      <a:pt x="30" y="26"/>
                    </a:lnTo>
                    <a:lnTo>
                      <a:pt x="28" y="26"/>
                    </a:lnTo>
                    <a:lnTo>
                      <a:pt x="4" y="31"/>
                    </a:lnTo>
                    <a:lnTo>
                      <a:pt x="4" y="33"/>
                    </a:lnTo>
                    <a:lnTo>
                      <a:pt x="0" y="45"/>
                    </a:lnTo>
                    <a:lnTo>
                      <a:pt x="23" y="68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59" y="68"/>
                    </a:lnTo>
                    <a:lnTo>
                      <a:pt x="87" y="66"/>
                    </a:lnTo>
                    <a:lnTo>
                      <a:pt x="87" y="66"/>
                    </a:lnTo>
                    <a:lnTo>
                      <a:pt x="104" y="83"/>
                    </a:lnTo>
                    <a:lnTo>
                      <a:pt x="113" y="99"/>
                    </a:lnTo>
                    <a:lnTo>
                      <a:pt x="132" y="106"/>
                    </a:lnTo>
                    <a:lnTo>
                      <a:pt x="132" y="108"/>
                    </a:lnTo>
                    <a:lnTo>
                      <a:pt x="137" y="132"/>
                    </a:lnTo>
                    <a:lnTo>
                      <a:pt x="139" y="13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7" name="Freeform 253"/>
              <p:cNvSpPr>
                <a:spLocks/>
              </p:cNvSpPr>
              <p:nvPr/>
            </p:nvSpPr>
            <p:spPr bwMode="auto">
              <a:xfrm>
                <a:off x="3676650" y="5834063"/>
                <a:ext cx="300037" cy="269875"/>
              </a:xfrm>
              <a:custGeom>
                <a:avLst/>
                <a:gdLst/>
                <a:ahLst/>
                <a:cxnLst>
                  <a:cxn ang="0">
                    <a:pos x="125" y="0"/>
                  </a:cxn>
                  <a:cxn ang="0">
                    <a:pos x="120" y="0"/>
                  </a:cxn>
                  <a:cxn ang="0">
                    <a:pos x="111" y="0"/>
                  </a:cxn>
                  <a:cxn ang="0">
                    <a:pos x="89" y="12"/>
                  </a:cxn>
                  <a:cxn ang="0">
                    <a:pos x="87" y="14"/>
                  </a:cxn>
                  <a:cxn ang="0">
                    <a:pos x="85" y="24"/>
                  </a:cxn>
                  <a:cxn ang="0">
                    <a:pos x="85" y="24"/>
                  </a:cxn>
                  <a:cxn ang="0">
                    <a:pos x="71" y="31"/>
                  </a:cxn>
                  <a:cxn ang="0">
                    <a:pos x="71" y="33"/>
                  </a:cxn>
                  <a:cxn ang="0">
                    <a:pos x="63" y="40"/>
                  </a:cxn>
                  <a:cxn ang="0">
                    <a:pos x="49" y="52"/>
                  </a:cxn>
                  <a:cxn ang="0">
                    <a:pos x="45" y="59"/>
                  </a:cxn>
                  <a:cxn ang="0">
                    <a:pos x="35" y="62"/>
                  </a:cxn>
                  <a:cxn ang="0">
                    <a:pos x="0" y="57"/>
                  </a:cxn>
                  <a:cxn ang="0">
                    <a:pos x="2" y="59"/>
                  </a:cxn>
                  <a:cxn ang="0">
                    <a:pos x="21" y="97"/>
                  </a:cxn>
                  <a:cxn ang="0">
                    <a:pos x="61" y="123"/>
                  </a:cxn>
                  <a:cxn ang="0">
                    <a:pos x="56" y="135"/>
                  </a:cxn>
                  <a:cxn ang="0">
                    <a:pos x="66" y="149"/>
                  </a:cxn>
                  <a:cxn ang="0">
                    <a:pos x="92" y="154"/>
                  </a:cxn>
                  <a:cxn ang="0">
                    <a:pos x="97" y="161"/>
                  </a:cxn>
                  <a:cxn ang="0">
                    <a:pos x="99" y="163"/>
                  </a:cxn>
                  <a:cxn ang="0">
                    <a:pos x="125" y="168"/>
                  </a:cxn>
                  <a:cxn ang="0">
                    <a:pos x="141" y="170"/>
                  </a:cxn>
                  <a:cxn ang="0">
                    <a:pos x="146" y="170"/>
                  </a:cxn>
                  <a:cxn ang="0">
                    <a:pos x="172" y="142"/>
                  </a:cxn>
                  <a:cxn ang="0">
                    <a:pos x="175" y="123"/>
                  </a:cxn>
                  <a:cxn ang="0">
                    <a:pos x="189" y="111"/>
                  </a:cxn>
                  <a:cxn ang="0">
                    <a:pos x="189" y="111"/>
                  </a:cxn>
                  <a:cxn ang="0">
                    <a:pos x="182" y="97"/>
                  </a:cxn>
                  <a:cxn ang="0">
                    <a:pos x="182" y="97"/>
                  </a:cxn>
                  <a:cxn ang="0">
                    <a:pos x="189" y="69"/>
                  </a:cxn>
                  <a:cxn ang="0">
                    <a:pos x="189" y="29"/>
                  </a:cxn>
                  <a:cxn ang="0">
                    <a:pos x="189" y="29"/>
                  </a:cxn>
                  <a:cxn ang="0">
                    <a:pos x="163" y="21"/>
                  </a:cxn>
                  <a:cxn ang="0">
                    <a:pos x="146" y="12"/>
                  </a:cxn>
                  <a:cxn ang="0">
                    <a:pos x="125" y="12"/>
                  </a:cxn>
                  <a:cxn ang="0">
                    <a:pos x="125" y="12"/>
                  </a:cxn>
                  <a:cxn ang="0">
                    <a:pos x="125" y="0"/>
                  </a:cxn>
                </a:cxnLst>
                <a:rect l="0" t="0" r="r" b="b"/>
                <a:pathLst>
                  <a:path w="189" h="170">
                    <a:moveTo>
                      <a:pt x="125" y="0"/>
                    </a:moveTo>
                    <a:lnTo>
                      <a:pt x="120" y="0"/>
                    </a:lnTo>
                    <a:lnTo>
                      <a:pt x="111" y="0"/>
                    </a:lnTo>
                    <a:lnTo>
                      <a:pt x="89" y="12"/>
                    </a:lnTo>
                    <a:lnTo>
                      <a:pt x="87" y="14"/>
                    </a:lnTo>
                    <a:lnTo>
                      <a:pt x="85" y="24"/>
                    </a:lnTo>
                    <a:lnTo>
                      <a:pt x="85" y="24"/>
                    </a:lnTo>
                    <a:lnTo>
                      <a:pt x="71" y="31"/>
                    </a:lnTo>
                    <a:lnTo>
                      <a:pt x="71" y="33"/>
                    </a:lnTo>
                    <a:lnTo>
                      <a:pt x="63" y="40"/>
                    </a:lnTo>
                    <a:lnTo>
                      <a:pt x="49" y="52"/>
                    </a:lnTo>
                    <a:lnTo>
                      <a:pt x="45" y="59"/>
                    </a:lnTo>
                    <a:lnTo>
                      <a:pt x="35" y="62"/>
                    </a:lnTo>
                    <a:lnTo>
                      <a:pt x="0" y="57"/>
                    </a:lnTo>
                    <a:lnTo>
                      <a:pt x="2" y="59"/>
                    </a:lnTo>
                    <a:lnTo>
                      <a:pt x="21" y="97"/>
                    </a:lnTo>
                    <a:lnTo>
                      <a:pt x="61" y="123"/>
                    </a:lnTo>
                    <a:lnTo>
                      <a:pt x="56" y="135"/>
                    </a:lnTo>
                    <a:lnTo>
                      <a:pt x="66" y="149"/>
                    </a:lnTo>
                    <a:lnTo>
                      <a:pt x="92" y="154"/>
                    </a:lnTo>
                    <a:lnTo>
                      <a:pt x="97" y="161"/>
                    </a:lnTo>
                    <a:lnTo>
                      <a:pt x="99" y="163"/>
                    </a:lnTo>
                    <a:lnTo>
                      <a:pt x="125" y="168"/>
                    </a:lnTo>
                    <a:lnTo>
                      <a:pt x="141" y="170"/>
                    </a:lnTo>
                    <a:lnTo>
                      <a:pt x="146" y="170"/>
                    </a:lnTo>
                    <a:lnTo>
                      <a:pt x="172" y="142"/>
                    </a:lnTo>
                    <a:lnTo>
                      <a:pt x="175" y="123"/>
                    </a:lnTo>
                    <a:lnTo>
                      <a:pt x="189" y="111"/>
                    </a:lnTo>
                    <a:lnTo>
                      <a:pt x="189" y="111"/>
                    </a:lnTo>
                    <a:lnTo>
                      <a:pt x="182" y="97"/>
                    </a:lnTo>
                    <a:lnTo>
                      <a:pt x="182" y="97"/>
                    </a:lnTo>
                    <a:lnTo>
                      <a:pt x="189" y="69"/>
                    </a:lnTo>
                    <a:lnTo>
                      <a:pt x="189" y="29"/>
                    </a:lnTo>
                    <a:lnTo>
                      <a:pt x="189" y="29"/>
                    </a:lnTo>
                    <a:lnTo>
                      <a:pt x="163" y="21"/>
                    </a:lnTo>
                    <a:lnTo>
                      <a:pt x="146" y="12"/>
                    </a:lnTo>
                    <a:lnTo>
                      <a:pt x="125" y="12"/>
                    </a:lnTo>
                    <a:lnTo>
                      <a:pt x="125" y="12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8" name="Freeform 254"/>
              <p:cNvSpPr>
                <a:spLocks/>
              </p:cNvSpPr>
              <p:nvPr/>
            </p:nvSpPr>
            <p:spPr bwMode="auto">
              <a:xfrm>
                <a:off x="3255963" y="2921001"/>
                <a:ext cx="374650" cy="300038"/>
              </a:xfrm>
              <a:custGeom>
                <a:avLst/>
                <a:gdLst/>
                <a:ahLst/>
                <a:cxnLst>
                  <a:cxn ang="0">
                    <a:pos x="50" y="137"/>
                  </a:cxn>
                  <a:cxn ang="0">
                    <a:pos x="54" y="139"/>
                  </a:cxn>
                  <a:cxn ang="0">
                    <a:pos x="52" y="141"/>
                  </a:cxn>
                  <a:cxn ang="0">
                    <a:pos x="61" y="148"/>
                  </a:cxn>
                  <a:cxn ang="0">
                    <a:pos x="73" y="139"/>
                  </a:cxn>
                  <a:cxn ang="0">
                    <a:pos x="90" y="151"/>
                  </a:cxn>
                  <a:cxn ang="0">
                    <a:pos x="106" y="156"/>
                  </a:cxn>
                  <a:cxn ang="0">
                    <a:pos x="113" y="167"/>
                  </a:cxn>
                  <a:cxn ang="0">
                    <a:pos x="109" y="172"/>
                  </a:cxn>
                  <a:cxn ang="0">
                    <a:pos x="111" y="172"/>
                  </a:cxn>
                  <a:cxn ang="0">
                    <a:pos x="125" y="170"/>
                  </a:cxn>
                  <a:cxn ang="0">
                    <a:pos x="125" y="170"/>
                  </a:cxn>
                  <a:cxn ang="0">
                    <a:pos x="137" y="182"/>
                  </a:cxn>
                  <a:cxn ang="0">
                    <a:pos x="137" y="182"/>
                  </a:cxn>
                  <a:cxn ang="0">
                    <a:pos x="144" y="177"/>
                  </a:cxn>
                  <a:cxn ang="0">
                    <a:pos x="144" y="177"/>
                  </a:cxn>
                  <a:cxn ang="0">
                    <a:pos x="180" y="177"/>
                  </a:cxn>
                  <a:cxn ang="0">
                    <a:pos x="180" y="177"/>
                  </a:cxn>
                  <a:cxn ang="0">
                    <a:pos x="199" y="184"/>
                  </a:cxn>
                  <a:cxn ang="0">
                    <a:pos x="199" y="186"/>
                  </a:cxn>
                  <a:cxn ang="0">
                    <a:pos x="206" y="189"/>
                  </a:cxn>
                  <a:cxn ang="0">
                    <a:pos x="201" y="179"/>
                  </a:cxn>
                  <a:cxn ang="0">
                    <a:pos x="199" y="172"/>
                  </a:cxn>
                  <a:cxn ang="0">
                    <a:pos x="203" y="170"/>
                  </a:cxn>
                  <a:cxn ang="0">
                    <a:pos x="210" y="158"/>
                  </a:cxn>
                  <a:cxn ang="0">
                    <a:pos x="232" y="141"/>
                  </a:cxn>
                  <a:cxn ang="0">
                    <a:pos x="234" y="137"/>
                  </a:cxn>
                  <a:cxn ang="0">
                    <a:pos x="236" y="130"/>
                  </a:cxn>
                  <a:cxn ang="0">
                    <a:pos x="225" y="111"/>
                  </a:cxn>
                  <a:cxn ang="0">
                    <a:pos x="225" y="92"/>
                  </a:cxn>
                  <a:cxn ang="0">
                    <a:pos x="210" y="85"/>
                  </a:cxn>
                  <a:cxn ang="0">
                    <a:pos x="229" y="73"/>
                  </a:cxn>
                  <a:cxn ang="0">
                    <a:pos x="229" y="56"/>
                  </a:cxn>
                  <a:cxn ang="0">
                    <a:pos x="220" y="30"/>
                  </a:cxn>
                  <a:cxn ang="0">
                    <a:pos x="217" y="21"/>
                  </a:cxn>
                  <a:cxn ang="0">
                    <a:pos x="201" y="16"/>
                  </a:cxn>
                  <a:cxn ang="0">
                    <a:pos x="132" y="16"/>
                  </a:cxn>
                  <a:cxn ang="0">
                    <a:pos x="125" y="19"/>
                  </a:cxn>
                  <a:cxn ang="0">
                    <a:pos x="128" y="16"/>
                  </a:cxn>
                  <a:cxn ang="0">
                    <a:pos x="128" y="11"/>
                  </a:cxn>
                  <a:cxn ang="0">
                    <a:pos x="104" y="16"/>
                  </a:cxn>
                  <a:cxn ang="0">
                    <a:pos x="97" y="0"/>
                  </a:cxn>
                  <a:cxn ang="0">
                    <a:pos x="57" y="9"/>
                  </a:cxn>
                  <a:cxn ang="0">
                    <a:pos x="50" y="19"/>
                  </a:cxn>
                  <a:cxn ang="0">
                    <a:pos x="2" y="30"/>
                  </a:cxn>
                  <a:cxn ang="0">
                    <a:pos x="2" y="35"/>
                  </a:cxn>
                  <a:cxn ang="0">
                    <a:pos x="12" y="35"/>
                  </a:cxn>
                  <a:cxn ang="0">
                    <a:pos x="2" y="37"/>
                  </a:cxn>
                  <a:cxn ang="0">
                    <a:pos x="10" y="54"/>
                  </a:cxn>
                  <a:cxn ang="0">
                    <a:pos x="0" y="66"/>
                  </a:cxn>
                  <a:cxn ang="0">
                    <a:pos x="12" y="75"/>
                  </a:cxn>
                  <a:cxn ang="0">
                    <a:pos x="12" y="101"/>
                  </a:cxn>
                  <a:cxn ang="0">
                    <a:pos x="21" y="115"/>
                  </a:cxn>
                  <a:cxn ang="0">
                    <a:pos x="19" y="123"/>
                  </a:cxn>
                  <a:cxn ang="0">
                    <a:pos x="54" y="132"/>
                  </a:cxn>
                  <a:cxn ang="0">
                    <a:pos x="50" y="137"/>
                  </a:cxn>
                </a:cxnLst>
                <a:rect l="0" t="0" r="r" b="b"/>
                <a:pathLst>
                  <a:path w="236" h="189">
                    <a:moveTo>
                      <a:pt x="50" y="137"/>
                    </a:moveTo>
                    <a:lnTo>
                      <a:pt x="54" y="139"/>
                    </a:lnTo>
                    <a:lnTo>
                      <a:pt x="52" y="141"/>
                    </a:lnTo>
                    <a:lnTo>
                      <a:pt x="61" y="148"/>
                    </a:lnTo>
                    <a:lnTo>
                      <a:pt x="73" y="139"/>
                    </a:lnTo>
                    <a:lnTo>
                      <a:pt x="90" y="151"/>
                    </a:lnTo>
                    <a:lnTo>
                      <a:pt x="106" y="156"/>
                    </a:lnTo>
                    <a:lnTo>
                      <a:pt x="113" y="167"/>
                    </a:lnTo>
                    <a:lnTo>
                      <a:pt x="109" y="172"/>
                    </a:lnTo>
                    <a:lnTo>
                      <a:pt x="111" y="172"/>
                    </a:lnTo>
                    <a:lnTo>
                      <a:pt x="125" y="170"/>
                    </a:lnTo>
                    <a:lnTo>
                      <a:pt x="125" y="170"/>
                    </a:lnTo>
                    <a:lnTo>
                      <a:pt x="137" y="182"/>
                    </a:lnTo>
                    <a:lnTo>
                      <a:pt x="137" y="182"/>
                    </a:lnTo>
                    <a:lnTo>
                      <a:pt x="144" y="177"/>
                    </a:lnTo>
                    <a:lnTo>
                      <a:pt x="144" y="177"/>
                    </a:lnTo>
                    <a:lnTo>
                      <a:pt x="180" y="177"/>
                    </a:lnTo>
                    <a:lnTo>
                      <a:pt x="180" y="177"/>
                    </a:lnTo>
                    <a:lnTo>
                      <a:pt x="199" y="184"/>
                    </a:lnTo>
                    <a:lnTo>
                      <a:pt x="199" y="186"/>
                    </a:lnTo>
                    <a:lnTo>
                      <a:pt x="206" y="189"/>
                    </a:lnTo>
                    <a:lnTo>
                      <a:pt x="201" y="179"/>
                    </a:lnTo>
                    <a:lnTo>
                      <a:pt x="199" y="172"/>
                    </a:lnTo>
                    <a:lnTo>
                      <a:pt x="203" y="170"/>
                    </a:lnTo>
                    <a:lnTo>
                      <a:pt x="210" y="158"/>
                    </a:lnTo>
                    <a:lnTo>
                      <a:pt x="232" y="141"/>
                    </a:lnTo>
                    <a:lnTo>
                      <a:pt x="234" y="137"/>
                    </a:lnTo>
                    <a:lnTo>
                      <a:pt x="236" y="130"/>
                    </a:lnTo>
                    <a:lnTo>
                      <a:pt x="225" y="111"/>
                    </a:lnTo>
                    <a:lnTo>
                      <a:pt x="225" y="92"/>
                    </a:lnTo>
                    <a:lnTo>
                      <a:pt x="210" y="85"/>
                    </a:lnTo>
                    <a:lnTo>
                      <a:pt x="229" y="73"/>
                    </a:lnTo>
                    <a:lnTo>
                      <a:pt x="229" y="56"/>
                    </a:lnTo>
                    <a:lnTo>
                      <a:pt x="220" y="30"/>
                    </a:lnTo>
                    <a:lnTo>
                      <a:pt x="217" y="21"/>
                    </a:lnTo>
                    <a:lnTo>
                      <a:pt x="201" y="16"/>
                    </a:lnTo>
                    <a:lnTo>
                      <a:pt x="132" y="16"/>
                    </a:lnTo>
                    <a:lnTo>
                      <a:pt x="125" y="19"/>
                    </a:lnTo>
                    <a:lnTo>
                      <a:pt x="128" y="16"/>
                    </a:lnTo>
                    <a:lnTo>
                      <a:pt x="128" y="11"/>
                    </a:lnTo>
                    <a:lnTo>
                      <a:pt x="104" y="16"/>
                    </a:lnTo>
                    <a:lnTo>
                      <a:pt x="97" y="0"/>
                    </a:lnTo>
                    <a:lnTo>
                      <a:pt x="57" y="9"/>
                    </a:lnTo>
                    <a:lnTo>
                      <a:pt x="50" y="19"/>
                    </a:lnTo>
                    <a:lnTo>
                      <a:pt x="2" y="30"/>
                    </a:lnTo>
                    <a:lnTo>
                      <a:pt x="2" y="35"/>
                    </a:lnTo>
                    <a:lnTo>
                      <a:pt x="12" y="35"/>
                    </a:lnTo>
                    <a:lnTo>
                      <a:pt x="2" y="37"/>
                    </a:lnTo>
                    <a:lnTo>
                      <a:pt x="10" y="54"/>
                    </a:lnTo>
                    <a:lnTo>
                      <a:pt x="0" y="66"/>
                    </a:lnTo>
                    <a:lnTo>
                      <a:pt x="12" y="75"/>
                    </a:lnTo>
                    <a:lnTo>
                      <a:pt x="12" y="101"/>
                    </a:lnTo>
                    <a:lnTo>
                      <a:pt x="21" y="115"/>
                    </a:lnTo>
                    <a:lnTo>
                      <a:pt x="19" y="123"/>
                    </a:lnTo>
                    <a:lnTo>
                      <a:pt x="54" y="132"/>
                    </a:lnTo>
                    <a:lnTo>
                      <a:pt x="50" y="13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19" name="Freeform 255"/>
              <p:cNvSpPr>
                <a:spLocks/>
              </p:cNvSpPr>
              <p:nvPr/>
            </p:nvSpPr>
            <p:spPr bwMode="auto">
              <a:xfrm>
                <a:off x="3495675" y="3535363"/>
                <a:ext cx="90487" cy="60325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2"/>
                  </a:cxn>
                  <a:cxn ang="0">
                    <a:pos x="0" y="12"/>
                  </a:cxn>
                  <a:cxn ang="0">
                    <a:pos x="0" y="21"/>
                  </a:cxn>
                  <a:cxn ang="0">
                    <a:pos x="3" y="33"/>
                  </a:cxn>
                  <a:cxn ang="0">
                    <a:pos x="5" y="33"/>
                  </a:cxn>
                  <a:cxn ang="0">
                    <a:pos x="5" y="36"/>
                  </a:cxn>
                  <a:cxn ang="0">
                    <a:pos x="10" y="38"/>
                  </a:cxn>
                  <a:cxn ang="0">
                    <a:pos x="12" y="36"/>
                  </a:cxn>
                  <a:cxn ang="0">
                    <a:pos x="14" y="38"/>
                  </a:cxn>
                  <a:cxn ang="0">
                    <a:pos x="33" y="33"/>
                  </a:cxn>
                  <a:cxn ang="0">
                    <a:pos x="55" y="26"/>
                  </a:cxn>
                  <a:cxn ang="0">
                    <a:pos x="57" y="14"/>
                  </a:cxn>
                  <a:cxn ang="0">
                    <a:pos x="40" y="0"/>
                  </a:cxn>
                  <a:cxn ang="0">
                    <a:pos x="33" y="0"/>
                  </a:cxn>
                  <a:cxn ang="0">
                    <a:pos x="33" y="0"/>
                  </a:cxn>
                </a:cxnLst>
                <a:rect l="0" t="0" r="r" b="b"/>
                <a:pathLst>
                  <a:path w="57" h="38">
                    <a:moveTo>
                      <a:pt x="33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12" y="2"/>
                    </a:lnTo>
                    <a:lnTo>
                      <a:pt x="0" y="12"/>
                    </a:lnTo>
                    <a:lnTo>
                      <a:pt x="0" y="21"/>
                    </a:lnTo>
                    <a:lnTo>
                      <a:pt x="3" y="33"/>
                    </a:lnTo>
                    <a:lnTo>
                      <a:pt x="5" y="33"/>
                    </a:lnTo>
                    <a:lnTo>
                      <a:pt x="5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8"/>
                    </a:lnTo>
                    <a:lnTo>
                      <a:pt x="33" y="33"/>
                    </a:lnTo>
                    <a:lnTo>
                      <a:pt x="55" y="26"/>
                    </a:lnTo>
                    <a:lnTo>
                      <a:pt x="57" y="14"/>
                    </a:lnTo>
                    <a:lnTo>
                      <a:pt x="40" y="0"/>
                    </a:lnTo>
                    <a:lnTo>
                      <a:pt x="33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0" name="Freeform 256"/>
              <p:cNvSpPr>
                <a:spLocks/>
              </p:cNvSpPr>
              <p:nvPr/>
            </p:nvSpPr>
            <p:spPr bwMode="auto">
              <a:xfrm>
                <a:off x="3600450" y="2844801"/>
                <a:ext cx="360362" cy="255588"/>
              </a:xfrm>
              <a:custGeom>
                <a:avLst/>
                <a:gdLst/>
                <a:ahLst/>
                <a:cxnLst>
                  <a:cxn ang="0">
                    <a:pos x="62" y="145"/>
                  </a:cxn>
                  <a:cxn ang="0">
                    <a:pos x="97" y="154"/>
                  </a:cxn>
                  <a:cxn ang="0">
                    <a:pos x="121" y="152"/>
                  </a:cxn>
                  <a:cxn ang="0">
                    <a:pos x="147" y="161"/>
                  </a:cxn>
                  <a:cxn ang="0">
                    <a:pos x="173" y="154"/>
                  </a:cxn>
                  <a:cxn ang="0">
                    <a:pos x="182" y="137"/>
                  </a:cxn>
                  <a:cxn ang="0">
                    <a:pos x="206" y="137"/>
                  </a:cxn>
                  <a:cxn ang="0">
                    <a:pos x="204" y="133"/>
                  </a:cxn>
                  <a:cxn ang="0">
                    <a:pos x="192" y="104"/>
                  </a:cxn>
                  <a:cxn ang="0">
                    <a:pos x="197" y="104"/>
                  </a:cxn>
                  <a:cxn ang="0">
                    <a:pos x="211" y="104"/>
                  </a:cxn>
                  <a:cxn ang="0">
                    <a:pos x="213" y="104"/>
                  </a:cxn>
                  <a:cxn ang="0">
                    <a:pos x="227" y="93"/>
                  </a:cxn>
                  <a:cxn ang="0">
                    <a:pos x="206" y="78"/>
                  </a:cxn>
                  <a:cxn ang="0">
                    <a:pos x="189" y="52"/>
                  </a:cxn>
                  <a:cxn ang="0">
                    <a:pos x="185" y="19"/>
                  </a:cxn>
                  <a:cxn ang="0">
                    <a:pos x="182" y="17"/>
                  </a:cxn>
                  <a:cxn ang="0">
                    <a:pos x="119" y="0"/>
                  </a:cxn>
                  <a:cxn ang="0">
                    <a:pos x="119" y="0"/>
                  </a:cxn>
                  <a:cxn ang="0">
                    <a:pos x="114" y="3"/>
                  </a:cxn>
                  <a:cxn ang="0">
                    <a:pos x="114" y="5"/>
                  </a:cxn>
                  <a:cxn ang="0">
                    <a:pos x="100" y="15"/>
                  </a:cxn>
                  <a:cxn ang="0">
                    <a:pos x="83" y="17"/>
                  </a:cxn>
                  <a:cxn ang="0">
                    <a:pos x="88" y="26"/>
                  </a:cxn>
                  <a:cxn ang="0">
                    <a:pos x="85" y="26"/>
                  </a:cxn>
                  <a:cxn ang="0">
                    <a:pos x="64" y="38"/>
                  </a:cxn>
                  <a:cxn ang="0">
                    <a:pos x="64" y="41"/>
                  </a:cxn>
                  <a:cxn ang="0">
                    <a:pos x="55" y="62"/>
                  </a:cxn>
                  <a:cxn ang="0">
                    <a:pos x="31" y="76"/>
                  </a:cxn>
                  <a:cxn ang="0">
                    <a:pos x="29" y="76"/>
                  </a:cxn>
                  <a:cxn ang="0">
                    <a:pos x="10" y="76"/>
                  </a:cxn>
                  <a:cxn ang="0">
                    <a:pos x="10" y="76"/>
                  </a:cxn>
                  <a:cxn ang="0">
                    <a:pos x="19" y="102"/>
                  </a:cxn>
                  <a:cxn ang="0">
                    <a:pos x="19" y="119"/>
                  </a:cxn>
                  <a:cxn ang="0">
                    <a:pos x="0" y="130"/>
                  </a:cxn>
                  <a:cxn ang="0">
                    <a:pos x="12" y="137"/>
                  </a:cxn>
                  <a:cxn ang="0">
                    <a:pos x="12" y="149"/>
                  </a:cxn>
                  <a:cxn ang="0">
                    <a:pos x="12" y="156"/>
                  </a:cxn>
                  <a:cxn ang="0">
                    <a:pos x="12" y="159"/>
                  </a:cxn>
                  <a:cxn ang="0">
                    <a:pos x="12" y="156"/>
                  </a:cxn>
                  <a:cxn ang="0">
                    <a:pos x="31" y="145"/>
                  </a:cxn>
                  <a:cxn ang="0">
                    <a:pos x="62" y="145"/>
                  </a:cxn>
                </a:cxnLst>
                <a:rect l="0" t="0" r="r" b="b"/>
                <a:pathLst>
                  <a:path w="227" h="161">
                    <a:moveTo>
                      <a:pt x="62" y="145"/>
                    </a:moveTo>
                    <a:lnTo>
                      <a:pt x="97" y="154"/>
                    </a:lnTo>
                    <a:lnTo>
                      <a:pt x="121" y="152"/>
                    </a:lnTo>
                    <a:lnTo>
                      <a:pt x="147" y="161"/>
                    </a:lnTo>
                    <a:lnTo>
                      <a:pt x="173" y="154"/>
                    </a:lnTo>
                    <a:lnTo>
                      <a:pt x="182" y="137"/>
                    </a:lnTo>
                    <a:lnTo>
                      <a:pt x="206" y="137"/>
                    </a:lnTo>
                    <a:lnTo>
                      <a:pt x="204" y="133"/>
                    </a:lnTo>
                    <a:lnTo>
                      <a:pt x="192" y="104"/>
                    </a:lnTo>
                    <a:lnTo>
                      <a:pt x="197" y="104"/>
                    </a:lnTo>
                    <a:lnTo>
                      <a:pt x="211" y="104"/>
                    </a:lnTo>
                    <a:lnTo>
                      <a:pt x="213" y="104"/>
                    </a:lnTo>
                    <a:lnTo>
                      <a:pt x="227" y="93"/>
                    </a:lnTo>
                    <a:lnTo>
                      <a:pt x="206" y="78"/>
                    </a:lnTo>
                    <a:lnTo>
                      <a:pt x="189" y="52"/>
                    </a:lnTo>
                    <a:lnTo>
                      <a:pt x="185" y="19"/>
                    </a:lnTo>
                    <a:lnTo>
                      <a:pt x="182" y="17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14" y="3"/>
                    </a:lnTo>
                    <a:lnTo>
                      <a:pt x="114" y="5"/>
                    </a:lnTo>
                    <a:lnTo>
                      <a:pt x="100" y="15"/>
                    </a:lnTo>
                    <a:lnTo>
                      <a:pt x="83" y="17"/>
                    </a:lnTo>
                    <a:lnTo>
                      <a:pt x="88" y="26"/>
                    </a:lnTo>
                    <a:lnTo>
                      <a:pt x="85" y="26"/>
                    </a:lnTo>
                    <a:lnTo>
                      <a:pt x="64" y="38"/>
                    </a:lnTo>
                    <a:lnTo>
                      <a:pt x="64" y="41"/>
                    </a:lnTo>
                    <a:lnTo>
                      <a:pt x="55" y="62"/>
                    </a:lnTo>
                    <a:lnTo>
                      <a:pt x="31" y="76"/>
                    </a:lnTo>
                    <a:lnTo>
                      <a:pt x="29" y="76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19" y="102"/>
                    </a:lnTo>
                    <a:lnTo>
                      <a:pt x="19" y="119"/>
                    </a:lnTo>
                    <a:lnTo>
                      <a:pt x="0" y="130"/>
                    </a:lnTo>
                    <a:lnTo>
                      <a:pt x="12" y="137"/>
                    </a:lnTo>
                    <a:lnTo>
                      <a:pt x="12" y="149"/>
                    </a:lnTo>
                    <a:lnTo>
                      <a:pt x="12" y="156"/>
                    </a:lnTo>
                    <a:lnTo>
                      <a:pt x="12" y="159"/>
                    </a:lnTo>
                    <a:lnTo>
                      <a:pt x="12" y="156"/>
                    </a:lnTo>
                    <a:lnTo>
                      <a:pt x="31" y="145"/>
                    </a:lnTo>
                    <a:lnTo>
                      <a:pt x="62" y="145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1" name="Freeform 257"/>
              <p:cNvSpPr>
                <a:spLocks/>
              </p:cNvSpPr>
              <p:nvPr/>
            </p:nvSpPr>
            <p:spPr bwMode="auto">
              <a:xfrm>
                <a:off x="3511550" y="2740026"/>
                <a:ext cx="269875" cy="134938"/>
              </a:xfrm>
              <a:custGeom>
                <a:avLst/>
                <a:gdLst/>
                <a:ahLst/>
                <a:cxnLst>
                  <a:cxn ang="0">
                    <a:pos x="80" y="64"/>
                  </a:cxn>
                  <a:cxn ang="0">
                    <a:pos x="90" y="59"/>
                  </a:cxn>
                  <a:cxn ang="0">
                    <a:pos x="97" y="69"/>
                  </a:cxn>
                  <a:cxn ang="0">
                    <a:pos x="108" y="71"/>
                  </a:cxn>
                  <a:cxn ang="0">
                    <a:pos x="132" y="85"/>
                  </a:cxn>
                  <a:cxn ang="0">
                    <a:pos x="137" y="85"/>
                  </a:cxn>
                  <a:cxn ang="0">
                    <a:pos x="139" y="83"/>
                  </a:cxn>
                  <a:cxn ang="0">
                    <a:pos x="156" y="81"/>
                  </a:cxn>
                  <a:cxn ang="0">
                    <a:pos x="170" y="71"/>
                  </a:cxn>
                  <a:cxn ang="0">
                    <a:pos x="170" y="69"/>
                  </a:cxn>
                  <a:cxn ang="0">
                    <a:pos x="170" y="55"/>
                  </a:cxn>
                  <a:cxn ang="0">
                    <a:pos x="156" y="45"/>
                  </a:cxn>
                  <a:cxn ang="0">
                    <a:pos x="163" y="29"/>
                  </a:cxn>
                  <a:cxn ang="0">
                    <a:pos x="151" y="19"/>
                  </a:cxn>
                  <a:cxn ang="0">
                    <a:pos x="132" y="19"/>
                  </a:cxn>
                  <a:cxn ang="0">
                    <a:pos x="99" y="0"/>
                  </a:cxn>
                  <a:cxn ang="0">
                    <a:pos x="78" y="10"/>
                  </a:cxn>
                  <a:cxn ang="0">
                    <a:pos x="80" y="33"/>
                  </a:cxn>
                  <a:cxn ang="0">
                    <a:pos x="61" y="38"/>
                  </a:cxn>
                  <a:cxn ang="0">
                    <a:pos x="52" y="36"/>
                  </a:cxn>
                  <a:cxn ang="0">
                    <a:pos x="38" y="12"/>
                  </a:cxn>
                  <a:cxn ang="0">
                    <a:pos x="14" y="19"/>
                  </a:cxn>
                  <a:cxn ang="0">
                    <a:pos x="0" y="45"/>
                  </a:cxn>
                  <a:cxn ang="0">
                    <a:pos x="0" y="71"/>
                  </a:cxn>
                  <a:cxn ang="0">
                    <a:pos x="2" y="71"/>
                  </a:cxn>
                  <a:cxn ang="0">
                    <a:pos x="23" y="59"/>
                  </a:cxn>
                  <a:cxn ang="0">
                    <a:pos x="80" y="64"/>
                  </a:cxn>
                </a:cxnLst>
                <a:rect l="0" t="0" r="r" b="b"/>
                <a:pathLst>
                  <a:path w="170" h="85">
                    <a:moveTo>
                      <a:pt x="80" y="64"/>
                    </a:moveTo>
                    <a:lnTo>
                      <a:pt x="90" y="59"/>
                    </a:lnTo>
                    <a:lnTo>
                      <a:pt x="97" y="69"/>
                    </a:lnTo>
                    <a:lnTo>
                      <a:pt x="108" y="71"/>
                    </a:lnTo>
                    <a:lnTo>
                      <a:pt x="132" y="85"/>
                    </a:lnTo>
                    <a:lnTo>
                      <a:pt x="137" y="85"/>
                    </a:lnTo>
                    <a:lnTo>
                      <a:pt x="139" y="83"/>
                    </a:lnTo>
                    <a:lnTo>
                      <a:pt x="156" y="81"/>
                    </a:lnTo>
                    <a:lnTo>
                      <a:pt x="170" y="71"/>
                    </a:lnTo>
                    <a:lnTo>
                      <a:pt x="170" y="69"/>
                    </a:lnTo>
                    <a:lnTo>
                      <a:pt x="170" y="55"/>
                    </a:lnTo>
                    <a:lnTo>
                      <a:pt x="156" y="45"/>
                    </a:lnTo>
                    <a:lnTo>
                      <a:pt x="163" y="29"/>
                    </a:lnTo>
                    <a:lnTo>
                      <a:pt x="151" y="19"/>
                    </a:lnTo>
                    <a:lnTo>
                      <a:pt x="132" y="19"/>
                    </a:lnTo>
                    <a:lnTo>
                      <a:pt x="99" y="0"/>
                    </a:lnTo>
                    <a:lnTo>
                      <a:pt x="78" y="10"/>
                    </a:lnTo>
                    <a:lnTo>
                      <a:pt x="80" y="33"/>
                    </a:lnTo>
                    <a:lnTo>
                      <a:pt x="61" y="38"/>
                    </a:lnTo>
                    <a:lnTo>
                      <a:pt x="52" y="36"/>
                    </a:lnTo>
                    <a:lnTo>
                      <a:pt x="38" y="12"/>
                    </a:lnTo>
                    <a:lnTo>
                      <a:pt x="14" y="19"/>
                    </a:lnTo>
                    <a:lnTo>
                      <a:pt x="0" y="45"/>
                    </a:lnTo>
                    <a:lnTo>
                      <a:pt x="0" y="71"/>
                    </a:lnTo>
                    <a:lnTo>
                      <a:pt x="2" y="71"/>
                    </a:lnTo>
                    <a:lnTo>
                      <a:pt x="23" y="59"/>
                    </a:lnTo>
                    <a:lnTo>
                      <a:pt x="80" y="6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2" name="Freeform 258"/>
              <p:cNvSpPr>
                <a:spLocks/>
              </p:cNvSpPr>
              <p:nvPr/>
            </p:nvSpPr>
            <p:spPr bwMode="auto">
              <a:xfrm>
                <a:off x="3181350" y="3116263"/>
                <a:ext cx="254000" cy="119063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2" y="16"/>
                  </a:cxn>
                  <a:cxn ang="0">
                    <a:pos x="0" y="40"/>
                  </a:cxn>
                  <a:cxn ang="0">
                    <a:pos x="35" y="68"/>
                  </a:cxn>
                  <a:cxn ang="0">
                    <a:pos x="35" y="68"/>
                  </a:cxn>
                  <a:cxn ang="0">
                    <a:pos x="59" y="75"/>
                  </a:cxn>
                  <a:cxn ang="0">
                    <a:pos x="66" y="61"/>
                  </a:cxn>
                  <a:cxn ang="0">
                    <a:pos x="113" y="73"/>
                  </a:cxn>
                  <a:cxn ang="0">
                    <a:pos x="144" y="59"/>
                  </a:cxn>
                  <a:cxn ang="0">
                    <a:pos x="156" y="49"/>
                  </a:cxn>
                  <a:cxn ang="0">
                    <a:pos x="160" y="44"/>
                  </a:cxn>
                  <a:cxn ang="0">
                    <a:pos x="153" y="33"/>
                  </a:cxn>
                  <a:cxn ang="0">
                    <a:pos x="137" y="28"/>
                  </a:cxn>
                  <a:cxn ang="0">
                    <a:pos x="120" y="16"/>
                  </a:cxn>
                  <a:cxn ang="0">
                    <a:pos x="108" y="25"/>
                  </a:cxn>
                  <a:cxn ang="0">
                    <a:pos x="99" y="18"/>
                  </a:cxn>
                  <a:cxn ang="0">
                    <a:pos x="94" y="16"/>
                  </a:cxn>
                  <a:cxn ang="0">
                    <a:pos x="97" y="14"/>
                  </a:cxn>
                  <a:cxn ang="0">
                    <a:pos x="101" y="9"/>
                  </a:cxn>
                  <a:cxn ang="0">
                    <a:pos x="66" y="0"/>
                  </a:cxn>
                  <a:cxn ang="0">
                    <a:pos x="64" y="0"/>
                  </a:cxn>
                  <a:cxn ang="0">
                    <a:pos x="61" y="0"/>
                  </a:cxn>
                  <a:cxn ang="0">
                    <a:pos x="49" y="0"/>
                  </a:cxn>
                </a:cxnLst>
                <a:rect l="0" t="0" r="r" b="b"/>
                <a:pathLst>
                  <a:path w="160" h="75">
                    <a:moveTo>
                      <a:pt x="49" y="0"/>
                    </a:moveTo>
                    <a:lnTo>
                      <a:pt x="2" y="16"/>
                    </a:lnTo>
                    <a:lnTo>
                      <a:pt x="0" y="40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59" y="75"/>
                    </a:lnTo>
                    <a:lnTo>
                      <a:pt x="66" y="61"/>
                    </a:lnTo>
                    <a:lnTo>
                      <a:pt x="113" y="73"/>
                    </a:lnTo>
                    <a:lnTo>
                      <a:pt x="144" y="59"/>
                    </a:lnTo>
                    <a:lnTo>
                      <a:pt x="156" y="49"/>
                    </a:lnTo>
                    <a:lnTo>
                      <a:pt x="160" y="44"/>
                    </a:lnTo>
                    <a:lnTo>
                      <a:pt x="153" y="33"/>
                    </a:lnTo>
                    <a:lnTo>
                      <a:pt x="137" y="28"/>
                    </a:lnTo>
                    <a:lnTo>
                      <a:pt x="120" y="16"/>
                    </a:lnTo>
                    <a:lnTo>
                      <a:pt x="108" y="25"/>
                    </a:lnTo>
                    <a:lnTo>
                      <a:pt x="99" y="18"/>
                    </a:lnTo>
                    <a:lnTo>
                      <a:pt x="94" y="16"/>
                    </a:lnTo>
                    <a:lnTo>
                      <a:pt x="97" y="14"/>
                    </a:lnTo>
                    <a:lnTo>
                      <a:pt x="101" y="9"/>
                    </a:lnTo>
                    <a:lnTo>
                      <a:pt x="66" y="0"/>
                    </a:lnTo>
                    <a:lnTo>
                      <a:pt x="64" y="0"/>
                    </a:lnTo>
                    <a:lnTo>
                      <a:pt x="61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3" name="Freeform 259"/>
              <p:cNvSpPr>
                <a:spLocks/>
              </p:cNvSpPr>
              <p:nvPr/>
            </p:nvSpPr>
            <p:spPr bwMode="auto">
              <a:xfrm>
                <a:off x="2506663" y="4664076"/>
                <a:ext cx="300037" cy="225425"/>
              </a:xfrm>
              <a:custGeom>
                <a:avLst/>
                <a:gdLst/>
                <a:ahLst/>
                <a:cxnLst>
                  <a:cxn ang="0">
                    <a:pos x="153" y="102"/>
                  </a:cxn>
                  <a:cxn ang="0">
                    <a:pos x="153" y="102"/>
                  </a:cxn>
                  <a:cxn ang="0">
                    <a:pos x="165" y="92"/>
                  </a:cxn>
                  <a:cxn ang="0">
                    <a:pos x="179" y="92"/>
                  </a:cxn>
                  <a:cxn ang="0">
                    <a:pos x="179" y="90"/>
                  </a:cxn>
                  <a:cxn ang="0">
                    <a:pos x="189" y="78"/>
                  </a:cxn>
                  <a:cxn ang="0">
                    <a:pos x="189" y="76"/>
                  </a:cxn>
                  <a:cxn ang="0">
                    <a:pos x="186" y="78"/>
                  </a:cxn>
                  <a:cxn ang="0">
                    <a:pos x="184" y="62"/>
                  </a:cxn>
                  <a:cxn ang="0">
                    <a:pos x="170" y="62"/>
                  </a:cxn>
                  <a:cxn ang="0">
                    <a:pos x="167" y="62"/>
                  </a:cxn>
                  <a:cxn ang="0">
                    <a:pos x="167" y="62"/>
                  </a:cxn>
                  <a:cxn ang="0">
                    <a:pos x="151" y="52"/>
                  </a:cxn>
                  <a:cxn ang="0">
                    <a:pos x="132" y="12"/>
                  </a:cxn>
                  <a:cxn ang="0">
                    <a:pos x="134" y="2"/>
                  </a:cxn>
                  <a:cxn ang="0">
                    <a:pos x="137" y="2"/>
                  </a:cxn>
                  <a:cxn ang="0">
                    <a:pos x="137" y="2"/>
                  </a:cxn>
                  <a:cxn ang="0">
                    <a:pos x="137" y="2"/>
                  </a:cxn>
                  <a:cxn ang="0">
                    <a:pos x="113" y="0"/>
                  </a:cxn>
                  <a:cxn ang="0">
                    <a:pos x="80" y="21"/>
                  </a:cxn>
                  <a:cxn ang="0">
                    <a:pos x="61" y="26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37" y="43"/>
                  </a:cxn>
                  <a:cxn ang="0">
                    <a:pos x="33" y="43"/>
                  </a:cxn>
                  <a:cxn ang="0">
                    <a:pos x="21" y="73"/>
                  </a:cxn>
                  <a:cxn ang="0">
                    <a:pos x="4" y="78"/>
                  </a:cxn>
                  <a:cxn ang="0">
                    <a:pos x="0" y="116"/>
                  </a:cxn>
                  <a:cxn ang="0">
                    <a:pos x="0" y="118"/>
                  </a:cxn>
                  <a:cxn ang="0">
                    <a:pos x="9" y="121"/>
                  </a:cxn>
                  <a:cxn ang="0">
                    <a:pos x="18" y="135"/>
                  </a:cxn>
                  <a:cxn ang="0">
                    <a:pos x="56" y="132"/>
                  </a:cxn>
                  <a:cxn ang="0">
                    <a:pos x="68" y="142"/>
                  </a:cxn>
                  <a:cxn ang="0">
                    <a:pos x="66" y="132"/>
                  </a:cxn>
                  <a:cxn ang="0">
                    <a:pos x="61" y="111"/>
                  </a:cxn>
                  <a:cxn ang="0">
                    <a:pos x="66" y="104"/>
                  </a:cxn>
                  <a:cxn ang="0">
                    <a:pos x="66" y="104"/>
                  </a:cxn>
                  <a:cxn ang="0">
                    <a:pos x="113" y="102"/>
                  </a:cxn>
                  <a:cxn ang="0">
                    <a:pos x="127" y="99"/>
                  </a:cxn>
                  <a:cxn ang="0">
                    <a:pos x="130" y="99"/>
                  </a:cxn>
                  <a:cxn ang="0">
                    <a:pos x="132" y="99"/>
                  </a:cxn>
                  <a:cxn ang="0">
                    <a:pos x="144" y="102"/>
                  </a:cxn>
                  <a:cxn ang="0">
                    <a:pos x="153" y="102"/>
                  </a:cxn>
                </a:cxnLst>
                <a:rect l="0" t="0" r="r" b="b"/>
                <a:pathLst>
                  <a:path w="189" h="142">
                    <a:moveTo>
                      <a:pt x="153" y="102"/>
                    </a:moveTo>
                    <a:lnTo>
                      <a:pt x="153" y="102"/>
                    </a:lnTo>
                    <a:lnTo>
                      <a:pt x="165" y="92"/>
                    </a:lnTo>
                    <a:lnTo>
                      <a:pt x="179" y="92"/>
                    </a:lnTo>
                    <a:lnTo>
                      <a:pt x="179" y="90"/>
                    </a:lnTo>
                    <a:lnTo>
                      <a:pt x="189" y="78"/>
                    </a:lnTo>
                    <a:lnTo>
                      <a:pt x="189" y="76"/>
                    </a:lnTo>
                    <a:lnTo>
                      <a:pt x="186" y="78"/>
                    </a:lnTo>
                    <a:lnTo>
                      <a:pt x="184" y="62"/>
                    </a:lnTo>
                    <a:lnTo>
                      <a:pt x="170" y="62"/>
                    </a:lnTo>
                    <a:lnTo>
                      <a:pt x="167" y="62"/>
                    </a:lnTo>
                    <a:lnTo>
                      <a:pt x="167" y="62"/>
                    </a:lnTo>
                    <a:lnTo>
                      <a:pt x="151" y="52"/>
                    </a:lnTo>
                    <a:lnTo>
                      <a:pt x="132" y="12"/>
                    </a:lnTo>
                    <a:lnTo>
                      <a:pt x="134" y="2"/>
                    </a:lnTo>
                    <a:lnTo>
                      <a:pt x="137" y="2"/>
                    </a:lnTo>
                    <a:lnTo>
                      <a:pt x="137" y="2"/>
                    </a:lnTo>
                    <a:lnTo>
                      <a:pt x="137" y="2"/>
                    </a:lnTo>
                    <a:lnTo>
                      <a:pt x="113" y="0"/>
                    </a:lnTo>
                    <a:lnTo>
                      <a:pt x="80" y="21"/>
                    </a:lnTo>
                    <a:lnTo>
                      <a:pt x="61" y="26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37" y="43"/>
                    </a:lnTo>
                    <a:lnTo>
                      <a:pt x="33" y="43"/>
                    </a:lnTo>
                    <a:lnTo>
                      <a:pt x="21" y="73"/>
                    </a:lnTo>
                    <a:lnTo>
                      <a:pt x="4" y="78"/>
                    </a:lnTo>
                    <a:lnTo>
                      <a:pt x="0" y="116"/>
                    </a:lnTo>
                    <a:lnTo>
                      <a:pt x="0" y="118"/>
                    </a:lnTo>
                    <a:lnTo>
                      <a:pt x="9" y="121"/>
                    </a:lnTo>
                    <a:lnTo>
                      <a:pt x="18" y="135"/>
                    </a:lnTo>
                    <a:lnTo>
                      <a:pt x="56" y="132"/>
                    </a:lnTo>
                    <a:lnTo>
                      <a:pt x="68" y="142"/>
                    </a:lnTo>
                    <a:lnTo>
                      <a:pt x="66" y="132"/>
                    </a:lnTo>
                    <a:lnTo>
                      <a:pt x="61" y="111"/>
                    </a:lnTo>
                    <a:lnTo>
                      <a:pt x="66" y="104"/>
                    </a:lnTo>
                    <a:lnTo>
                      <a:pt x="66" y="104"/>
                    </a:lnTo>
                    <a:lnTo>
                      <a:pt x="113" y="102"/>
                    </a:lnTo>
                    <a:lnTo>
                      <a:pt x="127" y="99"/>
                    </a:lnTo>
                    <a:lnTo>
                      <a:pt x="130" y="99"/>
                    </a:lnTo>
                    <a:lnTo>
                      <a:pt x="132" y="99"/>
                    </a:lnTo>
                    <a:lnTo>
                      <a:pt x="144" y="102"/>
                    </a:lnTo>
                    <a:lnTo>
                      <a:pt x="153" y="10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4" name="Freeform 260"/>
              <p:cNvSpPr>
                <a:spLocks/>
              </p:cNvSpPr>
              <p:nvPr/>
            </p:nvSpPr>
            <p:spPr bwMode="auto">
              <a:xfrm>
                <a:off x="3165475" y="5894388"/>
                <a:ext cx="500062" cy="479425"/>
              </a:xfrm>
              <a:custGeom>
                <a:avLst/>
                <a:gdLst/>
                <a:ahLst/>
                <a:cxnLst>
                  <a:cxn ang="0">
                    <a:pos x="133" y="298"/>
                  </a:cxn>
                  <a:cxn ang="0">
                    <a:pos x="175" y="302"/>
                  </a:cxn>
                  <a:cxn ang="0">
                    <a:pos x="194" y="291"/>
                  </a:cxn>
                  <a:cxn ang="0">
                    <a:pos x="194" y="286"/>
                  </a:cxn>
                  <a:cxn ang="0">
                    <a:pos x="194" y="196"/>
                  </a:cxn>
                  <a:cxn ang="0">
                    <a:pos x="194" y="125"/>
                  </a:cxn>
                  <a:cxn ang="0">
                    <a:pos x="199" y="125"/>
                  </a:cxn>
                  <a:cxn ang="0">
                    <a:pos x="199" y="123"/>
                  </a:cxn>
                  <a:cxn ang="0">
                    <a:pos x="220" y="123"/>
                  </a:cxn>
                  <a:cxn ang="0">
                    <a:pos x="220" y="35"/>
                  </a:cxn>
                  <a:cxn ang="0">
                    <a:pos x="222" y="35"/>
                  </a:cxn>
                  <a:cxn ang="0">
                    <a:pos x="222" y="31"/>
                  </a:cxn>
                  <a:cxn ang="0">
                    <a:pos x="274" y="21"/>
                  </a:cxn>
                  <a:cxn ang="0">
                    <a:pos x="282" y="35"/>
                  </a:cxn>
                  <a:cxn ang="0">
                    <a:pos x="296" y="21"/>
                  </a:cxn>
                  <a:cxn ang="0">
                    <a:pos x="315" y="19"/>
                  </a:cxn>
                  <a:cxn ang="0">
                    <a:pos x="296" y="12"/>
                  </a:cxn>
                  <a:cxn ang="0">
                    <a:pos x="296" y="12"/>
                  </a:cxn>
                  <a:cxn ang="0">
                    <a:pos x="279" y="19"/>
                  </a:cxn>
                  <a:cxn ang="0">
                    <a:pos x="277" y="19"/>
                  </a:cxn>
                  <a:cxn ang="0">
                    <a:pos x="213" y="26"/>
                  </a:cxn>
                  <a:cxn ang="0">
                    <a:pos x="166" y="19"/>
                  </a:cxn>
                  <a:cxn ang="0">
                    <a:pos x="156" y="12"/>
                  </a:cxn>
                  <a:cxn ang="0">
                    <a:pos x="50" y="12"/>
                  </a:cxn>
                  <a:cxn ang="0">
                    <a:pos x="31" y="0"/>
                  </a:cxn>
                  <a:cxn ang="0">
                    <a:pos x="19" y="7"/>
                  </a:cxn>
                  <a:cxn ang="0">
                    <a:pos x="0" y="7"/>
                  </a:cxn>
                  <a:cxn ang="0">
                    <a:pos x="5" y="38"/>
                  </a:cxn>
                  <a:cxn ang="0">
                    <a:pos x="19" y="54"/>
                  </a:cxn>
                  <a:cxn ang="0">
                    <a:pos x="38" y="97"/>
                  </a:cxn>
                  <a:cxn ang="0">
                    <a:pos x="59" y="132"/>
                  </a:cxn>
                  <a:cxn ang="0">
                    <a:pos x="67" y="189"/>
                  </a:cxn>
                  <a:cxn ang="0">
                    <a:pos x="81" y="262"/>
                  </a:cxn>
                  <a:cxn ang="0">
                    <a:pos x="90" y="279"/>
                  </a:cxn>
                  <a:cxn ang="0">
                    <a:pos x="109" y="293"/>
                  </a:cxn>
                  <a:cxn ang="0">
                    <a:pos x="114" y="291"/>
                  </a:cxn>
                  <a:cxn ang="0">
                    <a:pos x="126" y="279"/>
                  </a:cxn>
                  <a:cxn ang="0">
                    <a:pos x="133" y="298"/>
                  </a:cxn>
                </a:cxnLst>
                <a:rect l="0" t="0" r="r" b="b"/>
                <a:pathLst>
                  <a:path w="315" h="302">
                    <a:moveTo>
                      <a:pt x="133" y="298"/>
                    </a:moveTo>
                    <a:lnTo>
                      <a:pt x="175" y="302"/>
                    </a:lnTo>
                    <a:lnTo>
                      <a:pt x="194" y="291"/>
                    </a:lnTo>
                    <a:lnTo>
                      <a:pt x="194" y="286"/>
                    </a:lnTo>
                    <a:lnTo>
                      <a:pt x="194" y="196"/>
                    </a:lnTo>
                    <a:lnTo>
                      <a:pt x="194" y="125"/>
                    </a:lnTo>
                    <a:lnTo>
                      <a:pt x="199" y="125"/>
                    </a:lnTo>
                    <a:lnTo>
                      <a:pt x="199" y="123"/>
                    </a:lnTo>
                    <a:lnTo>
                      <a:pt x="220" y="123"/>
                    </a:lnTo>
                    <a:lnTo>
                      <a:pt x="220" y="35"/>
                    </a:lnTo>
                    <a:lnTo>
                      <a:pt x="222" y="35"/>
                    </a:lnTo>
                    <a:lnTo>
                      <a:pt x="222" y="31"/>
                    </a:lnTo>
                    <a:lnTo>
                      <a:pt x="274" y="21"/>
                    </a:lnTo>
                    <a:lnTo>
                      <a:pt x="282" y="35"/>
                    </a:lnTo>
                    <a:lnTo>
                      <a:pt x="296" y="21"/>
                    </a:lnTo>
                    <a:lnTo>
                      <a:pt x="315" y="19"/>
                    </a:lnTo>
                    <a:lnTo>
                      <a:pt x="296" y="12"/>
                    </a:lnTo>
                    <a:lnTo>
                      <a:pt x="296" y="12"/>
                    </a:lnTo>
                    <a:lnTo>
                      <a:pt x="279" y="19"/>
                    </a:lnTo>
                    <a:lnTo>
                      <a:pt x="277" y="19"/>
                    </a:lnTo>
                    <a:lnTo>
                      <a:pt x="213" y="26"/>
                    </a:lnTo>
                    <a:lnTo>
                      <a:pt x="166" y="19"/>
                    </a:lnTo>
                    <a:lnTo>
                      <a:pt x="156" y="12"/>
                    </a:lnTo>
                    <a:lnTo>
                      <a:pt x="50" y="12"/>
                    </a:lnTo>
                    <a:lnTo>
                      <a:pt x="31" y="0"/>
                    </a:lnTo>
                    <a:lnTo>
                      <a:pt x="19" y="7"/>
                    </a:lnTo>
                    <a:lnTo>
                      <a:pt x="0" y="7"/>
                    </a:lnTo>
                    <a:lnTo>
                      <a:pt x="5" y="38"/>
                    </a:lnTo>
                    <a:lnTo>
                      <a:pt x="19" y="54"/>
                    </a:lnTo>
                    <a:lnTo>
                      <a:pt x="38" y="97"/>
                    </a:lnTo>
                    <a:lnTo>
                      <a:pt x="59" y="132"/>
                    </a:lnTo>
                    <a:lnTo>
                      <a:pt x="67" y="189"/>
                    </a:lnTo>
                    <a:lnTo>
                      <a:pt x="81" y="262"/>
                    </a:lnTo>
                    <a:lnTo>
                      <a:pt x="90" y="279"/>
                    </a:lnTo>
                    <a:lnTo>
                      <a:pt x="109" y="293"/>
                    </a:lnTo>
                    <a:lnTo>
                      <a:pt x="114" y="291"/>
                    </a:lnTo>
                    <a:lnTo>
                      <a:pt x="126" y="279"/>
                    </a:lnTo>
                    <a:lnTo>
                      <a:pt x="133" y="298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5" name="Freeform 261"/>
              <p:cNvSpPr>
                <a:spLocks/>
              </p:cNvSpPr>
              <p:nvPr/>
            </p:nvSpPr>
            <p:spPr bwMode="auto">
              <a:xfrm>
                <a:off x="2716213" y="4333876"/>
                <a:ext cx="614362" cy="465138"/>
              </a:xfrm>
              <a:custGeom>
                <a:avLst/>
                <a:gdLst/>
                <a:ahLst/>
                <a:cxnLst>
                  <a:cxn ang="0">
                    <a:pos x="137" y="99"/>
                  </a:cxn>
                  <a:cxn ang="0">
                    <a:pos x="99" y="107"/>
                  </a:cxn>
                  <a:cxn ang="0">
                    <a:pos x="99" y="107"/>
                  </a:cxn>
                  <a:cxn ang="0">
                    <a:pos x="99" y="177"/>
                  </a:cxn>
                  <a:cxn ang="0">
                    <a:pos x="80" y="201"/>
                  </a:cxn>
                  <a:cxn ang="0">
                    <a:pos x="80" y="201"/>
                  </a:cxn>
                  <a:cxn ang="0">
                    <a:pos x="33" y="201"/>
                  </a:cxn>
                  <a:cxn ang="0">
                    <a:pos x="28" y="201"/>
                  </a:cxn>
                  <a:cxn ang="0">
                    <a:pos x="19" y="210"/>
                  </a:cxn>
                  <a:cxn ang="0">
                    <a:pos x="19" y="210"/>
                  </a:cxn>
                  <a:cxn ang="0">
                    <a:pos x="5" y="210"/>
                  </a:cxn>
                  <a:cxn ang="0">
                    <a:pos x="2" y="210"/>
                  </a:cxn>
                  <a:cxn ang="0">
                    <a:pos x="0" y="220"/>
                  </a:cxn>
                  <a:cxn ang="0">
                    <a:pos x="19" y="260"/>
                  </a:cxn>
                  <a:cxn ang="0">
                    <a:pos x="35" y="270"/>
                  </a:cxn>
                  <a:cxn ang="0">
                    <a:pos x="35" y="270"/>
                  </a:cxn>
                  <a:cxn ang="0">
                    <a:pos x="49" y="270"/>
                  </a:cxn>
                  <a:cxn ang="0">
                    <a:pos x="52" y="270"/>
                  </a:cxn>
                  <a:cxn ang="0">
                    <a:pos x="54" y="286"/>
                  </a:cxn>
                  <a:cxn ang="0">
                    <a:pos x="57" y="284"/>
                  </a:cxn>
                  <a:cxn ang="0">
                    <a:pos x="66" y="274"/>
                  </a:cxn>
                  <a:cxn ang="0">
                    <a:pos x="68" y="277"/>
                  </a:cxn>
                  <a:cxn ang="0">
                    <a:pos x="83" y="293"/>
                  </a:cxn>
                  <a:cxn ang="0">
                    <a:pos x="83" y="288"/>
                  </a:cxn>
                  <a:cxn ang="0">
                    <a:pos x="85" y="274"/>
                  </a:cxn>
                  <a:cxn ang="0">
                    <a:pos x="94" y="260"/>
                  </a:cxn>
                  <a:cxn ang="0">
                    <a:pos x="94" y="246"/>
                  </a:cxn>
                  <a:cxn ang="0">
                    <a:pos x="99" y="246"/>
                  </a:cxn>
                  <a:cxn ang="0">
                    <a:pos x="130" y="236"/>
                  </a:cxn>
                  <a:cxn ang="0">
                    <a:pos x="149" y="244"/>
                  </a:cxn>
                  <a:cxn ang="0">
                    <a:pos x="165" y="260"/>
                  </a:cxn>
                  <a:cxn ang="0">
                    <a:pos x="189" y="248"/>
                  </a:cxn>
                  <a:cxn ang="0">
                    <a:pos x="208" y="260"/>
                  </a:cxn>
                  <a:cxn ang="0">
                    <a:pos x="229" y="262"/>
                  </a:cxn>
                  <a:cxn ang="0">
                    <a:pos x="243" y="253"/>
                  </a:cxn>
                  <a:cxn ang="0">
                    <a:pos x="274" y="248"/>
                  </a:cxn>
                  <a:cxn ang="0">
                    <a:pos x="276" y="251"/>
                  </a:cxn>
                  <a:cxn ang="0">
                    <a:pos x="298" y="258"/>
                  </a:cxn>
                  <a:cxn ang="0">
                    <a:pos x="300" y="260"/>
                  </a:cxn>
                  <a:cxn ang="0">
                    <a:pos x="309" y="246"/>
                  </a:cxn>
                  <a:cxn ang="0">
                    <a:pos x="326" y="241"/>
                  </a:cxn>
                  <a:cxn ang="0">
                    <a:pos x="326" y="241"/>
                  </a:cxn>
                  <a:cxn ang="0">
                    <a:pos x="328" y="239"/>
                  </a:cxn>
                  <a:cxn ang="0">
                    <a:pos x="324" y="225"/>
                  </a:cxn>
                  <a:cxn ang="0">
                    <a:pos x="345" y="192"/>
                  </a:cxn>
                  <a:cxn ang="0">
                    <a:pos x="373" y="163"/>
                  </a:cxn>
                  <a:cxn ang="0">
                    <a:pos x="380" y="88"/>
                  </a:cxn>
                  <a:cxn ang="0">
                    <a:pos x="387" y="78"/>
                  </a:cxn>
                  <a:cxn ang="0">
                    <a:pos x="368" y="50"/>
                  </a:cxn>
                  <a:cxn ang="0">
                    <a:pos x="361" y="12"/>
                  </a:cxn>
                  <a:cxn ang="0">
                    <a:pos x="359" y="12"/>
                  </a:cxn>
                  <a:cxn ang="0">
                    <a:pos x="342" y="22"/>
                  </a:cxn>
                  <a:cxn ang="0">
                    <a:pos x="342" y="22"/>
                  </a:cxn>
                  <a:cxn ang="0">
                    <a:pos x="338" y="24"/>
                  </a:cxn>
                  <a:cxn ang="0">
                    <a:pos x="319" y="7"/>
                  </a:cxn>
                  <a:cxn ang="0">
                    <a:pos x="286" y="0"/>
                  </a:cxn>
                  <a:cxn ang="0">
                    <a:pos x="179" y="66"/>
                  </a:cxn>
                  <a:cxn ang="0">
                    <a:pos x="137" y="99"/>
                  </a:cxn>
                </a:cxnLst>
                <a:rect l="0" t="0" r="r" b="b"/>
                <a:pathLst>
                  <a:path w="387" h="293">
                    <a:moveTo>
                      <a:pt x="137" y="99"/>
                    </a:moveTo>
                    <a:lnTo>
                      <a:pt x="99" y="107"/>
                    </a:lnTo>
                    <a:lnTo>
                      <a:pt x="99" y="107"/>
                    </a:lnTo>
                    <a:lnTo>
                      <a:pt x="99" y="177"/>
                    </a:lnTo>
                    <a:lnTo>
                      <a:pt x="80" y="201"/>
                    </a:lnTo>
                    <a:lnTo>
                      <a:pt x="80" y="201"/>
                    </a:lnTo>
                    <a:lnTo>
                      <a:pt x="33" y="201"/>
                    </a:lnTo>
                    <a:lnTo>
                      <a:pt x="28" y="201"/>
                    </a:lnTo>
                    <a:lnTo>
                      <a:pt x="19" y="210"/>
                    </a:lnTo>
                    <a:lnTo>
                      <a:pt x="19" y="210"/>
                    </a:lnTo>
                    <a:lnTo>
                      <a:pt x="5" y="210"/>
                    </a:lnTo>
                    <a:lnTo>
                      <a:pt x="2" y="210"/>
                    </a:lnTo>
                    <a:lnTo>
                      <a:pt x="0" y="220"/>
                    </a:lnTo>
                    <a:lnTo>
                      <a:pt x="19" y="260"/>
                    </a:lnTo>
                    <a:lnTo>
                      <a:pt x="35" y="270"/>
                    </a:lnTo>
                    <a:lnTo>
                      <a:pt x="35" y="270"/>
                    </a:lnTo>
                    <a:lnTo>
                      <a:pt x="49" y="270"/>
                    </a:lnTo>
                    <a:lnTo>
                      <a:pt x="52" y="270"/>
                    </a:lnTo>
                    <a:lnTo>
                      <a:pt x="54" y="286"/>
                    </a:lnTo>
                    <a:lnTo>
                      <a:pt x="57" y="284"/>
                    </a:lnTo>
                    <a:lnTo>
                      <a:pt x="66" y="274"/>
                    </a:lnTo>
                    <a:lnTo>
                      <a:pt x="68" y="277"/>
                    </a:lnTo>
                    <a:lnTo>
                      <a:pt x="83" y="293"/>
                    </a:lnTo>
                    <a:lnTo>
                      <a:pt x="83" y="288"/>
                    </a:lnTo>
                    <a:lnTo>
                      <a:pt x="85" y="274"/>
                    </a:lnTo>
                    <a:lnTo>
                      <a:pt x="94" y="260"/>
                    </a:lnTo>
                    <a:lnTo>
                      <a:pt x="94" y="246"/>
                    </a:lnTo>
                    <a:lnTo>
                      <a:pt x="99" y="246"/>
                    </a:lnTo>
                    <a:lnTo>
                      <a:pt x="130" y="236"/>
                    </a:lnTo>
                    <a:lnTo>
                      <a:pt x="149" y="244"/>
                    </a:lnTo>
                    <a:lnTo>
                      <a:pt x="165" y="260"/>
                    </a:lnTo>
                    <a:lnTo>
                      <a:pt x="189" y="248"/>
                    </a:lnTo>
                    <a:lnTo>
                      <a:pt x="208" y="260"/>
                    </a:lnTo>
                    <a:lnTo>
                      <a:pt x="229" y="262"/>
                    </a:lnTo>
                    <a:lnTo>
                      <a:pt x="243" y="253"/>
                    </a:lnTo>
                    <a:lnTo>
                      <a:pt x="274" y="248"/>
                    </a:lnTo>
                    <a:lnTo>
                      <a:pt x="276" y="251"/>
                    </a:lnTo>
                    <a:lnTo>
                      <a:pt x="298" y="258"/>
                    </a:lnTo>
                    <a:lnTo>
                      <a:pt x="300" y="260"/>
                    </a:lnTo>
                    <a:lnTo>
                      <a:pt x="309" y="246"/>
                    </a:lnTo>
                    <a:lnTo>
                      <a:pt x="326" y="241"/>
                    </a:lnTo>
                    <a:lnTo>
                      <a:pt x="326" y="241"/>
                    </a:lnTo>
                    <a:lnTo>
                      <a:pt x="328" y="239"/>
                    </a:lnTo>
                    <a:lnTo>
                      <a:pt x="324" y="225"/>
                    </a:lnTo>
                    <a:lnTo>
                      <a:pt x="345" y="192"/>
                    </a:lnTo>
                    <a:lnTo>
                      <a:pt x="373" y="163"/>
                    </a:lnTo>
                    <a:lnTo>
                      <a:pt x="380" y="88"/>
                    </a:lnTo>
                    <a:lnTo>
                      <a:pt x="387" y="78"/>
                    </a:lnTo>
                    <a:lnTo>
                      <a:pt x="368" y="50"/>
                    </a:lnTo>
                    <a:lnTo>
                      <a:pt x="361" y="12"/>
                    </a:lnTo>
                    <a:lnTo>
                      <a:pt x="359" y="12"/>
                    </a:lnTo>
                    <a:lnTo>
                      <a:pt x="342" y="22"/>
                    </a:lnTo>
                    <a:lnTo>
                      <a:pt x="342" y="22"/>
                    </a:lnTo>
                    <a:lnTo>
                      <a:pt x="338" y="24"/>
                    </a:lnTo>
                    <a:lnTo>
                      <a:pt x="319" y="7"/>
                    </a:lnTo>
                    <a:lnTo>
                      <a:pt x="286" y="0"/>
                    </a:lnTo>
                    <a:lnTo>
                      <a:pt x="179" y="66"/>
                    </a:lnTo>
                    <a:lnTo>
                      <a:pt x="137" y="9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6" name="Freeform 262"/>
              <p:cNvSpPr>
                <a:spLocks/>
              </p:cNvSpPr>
              <p:nvPr/>
            </p:nvSpPr>
            <p:spPr bwMode="auto">
              <a:xfrm>
                <a:off x="3060700" y="3925888"/>
                <a:ext cx="615950" cy="569913"/>
              </a:xfrm>
              <a:custGeom>
                <a:avLst/>
                <a:gdLst/>
                <a:ahLst/>
                <a:cxnLst>
                  <a:cxn ang="0">
                    <a:pos x="24" y="52"/>
                  </a:cxn>
                  <a:cxn ang="0">
                    <a:pos x="24" y="61"/>
                  </a:cxn>
                  <a:cxn ang="0">
                    <a:pos x="7" y="85"/>
                  </a:cxn>
                  <a:cxn ang="0">
                    <a:pos x="5" y="80"/>
                  </a:cxn>
                  <a:cxn ang="0">
                    <a:pos x="0" y="85"/>
                  </a:cxn>
                  <a:cxn ang="0">
                    <a:pos x="19" y="139"/>
                  </a:cxn>
                  <a:cxn ang="0">
                    <a:pos x="12" y="156"/>
                  </a:cxn>
                  <a:cxn ang="0">
                    <a:pos x="14" y="177"/>
                  </a:cxn>
                  <a:cxn ang="0">
                    <a:pos x="7" y="189"/>
                  </a:cxn>
                  <a:cxn ang="0">
                    <a:pos x="19" y="210"/>
                  </a:cxn>
                  <a:cxn ang="0">
                    <a:pos x="19" y="222"/>
                  </a:cxn>
                  <a:cxn ang="0">
                    <a:pos x="64" y="253"/>
                  </a:cxn>
                  <a:cxn ang="0">
                    <a:pos x="69" y="257"/>
                  </a:cxn>
                  <a:cxn ang="0">
                    <a:pos x="121" y="281"/>
                  </a:cxn>
                  <a:cxn ang="0">
                    <a:pos x="140" y="269"/>
                  </a:cxn>
                  <a:cxn ang="0">
                    <a:pos x="166" y="257"/>
                  </a:cxn>
                  <a:cxn ang="0">
                    <a:pos x="359" y="359"/>
                  </a:cxn>
                  <a:cxn ang="0">
                    <a:pos x="383" y="347"/>
                  </a:cxn>
                  <a:cxn ang="0">
                    <a:pos x="383" y="293"/>
                  </a:cxn>
                  <a:cxn ang="0">
                    <a:pos x="383" y="113"/>
                  </a:cxn>
                  <a:cxn ang="0">
                    <a:pos x="378" y="85"/>
                  </a:cxn>
                  <a:cxn ang="0">
                    <a:pos x="383" y="66"/>
                  </a:cxn>
                  <a:cxn ang="0">
                    <a:pos x="381" y="54"/>
                  </a:cxn>
                  <a:cxn ang="0">
                    <a:pos x="388" y="42"/>
                  </a:cxn>
                  <a:cxn ang="0">
                    <a:pos x="362" y="33"/>
                  </a:cxn>
                  <a:cxn ang="0">
                    <a:pos x="338" y="16"/>
                  </a:cxn>
                  <a:cxn ang="0">
                    <a:pos x="300" y="7"/>
                  </a:cxn>
                  <a:cxn ang="0">
                    <a:pos x="262" y="40"/>
                  </a:cxn>
                  <a:cxn ang="0">
                    <a:pos x="255" y="75"/>
                  </a:cxn>
                  <a:cxn ang="0">
                    <a:pos x="199" y="59"/>
                  </a:cxn>
                  <a:cxn ang="0">
                    <a:pos x="154" y="42"/>
                  </a:cxn>
                  <a:cxn ang="0">
                    <a:pos x="102" y="7"/>
                  </a:cxn>
                  <a:cxn ang="0">
                    <a:pos x="57" y="0"/>
                  </a:cxn>
                  <a:cxn ang="0">
                    <a:pos x="57" y="21"/>
                  </a:cxn>
                  <a:cxn ang="0">
                    <a:pos x="40" y="33"/>
                  </a:cxn>
                </a:cxnLst>
                <a:rect l="0" t="0" r="r" b="b"/>
                <a:pathLst>
                  <a:path w="388" h="359">
                    <a:moveTo>
                      <a:pt x="40" y="33"/>
                    </a:moveTo>
                    <a:lnTo>
                      <a:pt x="24" y="52"/>
                    </a:lnTo>
                    <a:lnTo>
                      <a:pt x="26" y="61"/>
                    </a:lnTo>
                    <a:lnTo>
                      <a:pt x="24" y="61"/>
                    </a:lnTo>
                    <a:lnTo>
                      <a:pt x="26" y="66"/>
                    </a:lnTo>
                    <a:lnTo>
                      <a:pt x="7" y="85"/>
                    </a:lnTo>
                    <a:lnTo>
                      <a:pt x="7" y="80"/>
                    </a:lnTo>
                    <a:lnTo>
                      <a:pt x="5" y="80"/>
                    </a:lnTo>
                    <a:lnTo>
                      <a:pt x="0" y="82"/>
                    </a:lnTo>
                    <a:lnTo>
                      <a:pt x="0" y="85"/>
                    </a:lnTo>
                    <a:lnTo>
                      <a:pt x="17" y="108"/>
                    </a:lnTo>
                    <a:lnTo>
                      <a:pt x="19" y="139"/>
                    </a:lnTo>
                    <a:lnTo>
                      <a:pt x="19" y="141"/>
                    </a:lnTo>
                    <a:lnTo>
                      <a:pt x="12" y="156"/>
                    </a:lnTo>
                    <a:lnTo>
                      <a:pt x="12" y="158"/>
                    </a:lnTo>
                    <a:lnTo>
                      <a:pt x="14" y="177"/>
                    </a:lnTo>
                    <a:lnTo>
                      <a:pt x="17" y="179"/>
                    </a:lnTo>
                    <a:lnTo>
                      <a:pt x="7" y="189"/>
                    </a:lnTo>
                    <a:lnTo>
                      <a:pt x="5" y="189"/>
                    </a:lnTo>
                    <a:lnTo>
                      <a:pt x="19" y="210"/>
                    </a:lnTo>
                    <a:lnTo>
                      <a:pt x="19" y="217"/>
                    </a:lnTo>
                    <a:lnTo>
                      <a:pt x="19" y="222"/>
                    </a:lnTo>
                    <a:lnTo>
                      <a:pt x="57" y="234"/>
                    </a:lnTo>
                    <a:lnTo>
                      <a:pt x="64" y="253"/>
                    </a:lnTo>
                    <a:lnTo>
                      <a:pt x="66" y="257"/>
                    </a:lnTo>
                    <a:lnTo>
                      <a:pt x="69" y="257"/>
                    </a:lnTo>
                    <a:lnTo>
                      <a:pt x="102" y="264"/>
                    </a:lnTo>
                    <a:lnTo>
                      <a:pt x="121" y="281"/>
                    </a:lnTo>
                    <a:lnTo>
                      <a:pt x="125" y="279"/>
                    </a:lnTo>
                    <a:lnTo>
                      <a:pt x="140" y="269"/>
                    </a:lnTo>
                    <a:lnTo>
                      <a:pt x="142" y="269"/>
                    </a:lnTo>
                    <a:lnTo>
                      <a:pt x="166" y="257"/>
                    </a:lnTo>
                    <a:lnTo>
                      <a:pt x="359" y="359"/>
                    </a:lnTo>
                    <a:lnTo>
                      <a:pt x="359" y="359"/>
                    </a:lnTo>
                    <a:lnTo>
                      <a:pt x="359" y="347"/>
                    </a:lnTo>
                    <a:lnTo>
                      <a:pt x="383" y="347"/>
                    </a:lnTo>
                    <a:lnTo>
                      <a:pt x="383" y="295"/>
                    </a:lnTo>
                    <a:lnTo>
                      <a:pt x="383" y="293"/>
                    </a:lnTo>
                    <a:lnTo>
                      <a:pt x="383" y="293"/>
                    </a:lnTo>
                    <a:lnTo>
                      <a:pt x="383" y="113"/>
                    </a:lnTo>
                    <a:lnTo>
                      <a:pt x="378" y="85"/>
                    </a:lnTo>
                    <a:lnTo>
                      <a:pt x="378" y="85"/>
                    </a:lnTo>
                    <a:lnTo>
                      <a:pt x="378" y="80"/>
                    </a:lnTo>
                    <a:lnTo>
                      <a:pt x="383" y="66"/>
                    </a:lnTo>
                    <a:lnTo>
                      <a:pt x="381" y="54"/>
                    </a:lnTo>
                    <a:lnTo>
                      <a:pt x="381" y="54"/>
                    </a:lnTo>
                    <a:lnTo>
                      <a:pt x="381" y="49"/>
                    </a:lnTo>
                    <a:lnTo>
                      <a:pt x="388" y="42"/>
                    </a:lnTo>
                    <a:lnTo>
                      <a:pt x="383" y="33"/>
                    </a:lnTo>
                    <a:lnTo>
                      <a:pt x="362" y="33"/>
                    </a:lnTo>
                    <a:lnTo>
                      <a:pt x="338" y="23"/>
                    </a:lnTo>
                    <a:lnTo>
                      <a:pt x="338" y="16"/>
                    </a:lnTo>
                    <a:lnTo>
                      <a:pt x="314" y="7"/>
                    </a:lnTo>
                    <a:lnTo>
                      <a:pt x="300" y="7"/>
                    </a:lnTo>
                    <a:lnTo>
                      <a:pt x="274" y="19"/>
                    </a:lnTo>
                    <a:lnTo>
                      <a:pt x="262" y="40"/>
                    </a:lnTo>
                    <a:lnTo>
                      <a:pt x="265" y="54"/>
                    </a:lnTo>
                    <a:lnTo>
                      <a:pt x="255" y="75"/>
                    </a:lnTo>
                    <a:lnTo>
                      <a:pt x="239" y="80"/>
                    </a:lnTo>
                    <a:lnTo>
                      <a:pt x="199" y="59"/>
                    </a:lnTo>
                    <a:lnTo>
                      <a:pt x="166" y="52"/>
                    </a:lnTo>
                    <a:lnTo>
                      <a:pt x="154" y="42"/>
                    </a:lnTo>
                    <a:lnTo>
                      <a:pt x="147" y="23"/>
                    </a:lnTo>
                    <a:lnTo>
                      <a:pt x="102" y="7"/>
                    </a:lnTo>
                    <a:lnTo>
                      <a:pt x="76" y="9"/>
                    </a:lnTo>
                    <a:lnTo>
                      <a:pt x="57" y="0"/>
                    </a:lnTo>
                    <a:lnTo>
                      <a:pt x="57" y="19"/>
                    </a:lnTo>
                    <a:lnTo>
                      <a:pt x="57" y="21"/>
                    </a:lnTo>
                    <a:lnTo>
                      <a:pt x="57" y="23"/>
                    </a:lnTo>
                    <a:lnTo>
                      <a:pt x="40" y="3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7" name="Freeform 263"/>
              <p:cNvSpPr>
                <a:spLocks/>
              </p:cNvSpPr>
              <p:nvPr/>
            </p:nvSpPr>
            <p:spPr bwMode="auto">
              <a:xfrm>
                <a:off x="3000375" y="3744913"/>
                <a:ext cx="150812" cy="315913"/>
              </a:xfrm>
              <a:custGeom>
                <a:avLst/>
                <a:gdLst/>
                <a:ahLst/>
                <a:cxnLst>
                  <a:cxn ang="0">
                    <a:pos x="19" y="137"/>
                  </a:cxn>
                  <a:cxn ang="0">
                    <a:pos x="36" y="149"/>
                  </a:cxn>
                  <a:cxn ang="0">
                    <a:pos x="36" y="152"/>
                  </a:cxn>
                  <a:cxn ang="0">
                    <a:pos x="45" y="194"/>
                  </a:cxn>
                  <a:cxn ang="0">
                    <a:pos x="45" y="199"/>
                  </a:cxn>
                  <a:cxn ang="0">
                    <a:pos x="64" y="180"/>
                  </a:cxn>
                  <a:cxn ang="0">
                    <a:pos x="62" y="175"/>
                  </a:cxn>
                  <a:cxn ang="0">
                    <a:pos x="62" y="168"/>
                  </a:cxn>
                  <a:cxn ang="0">
                    <a:pos x="62" y="166"/>
                  </a:cxn>
                  <a:cxn ang="0">
                    <a:pos x="78" y="147"/>
                  </a:cxn>
                  <a:cxn ang="0">
                    <a:pos x="95" y="137"/>
                  </a:cxn>
                  <a:cxn ang="0">
                    <a:pos x="95" y="135"/>
                  </a:cxn>
                  <a:cxn ang="0">
                    <a:pos x="95" y="118"/>
                  </a:cxn>
                  <a:cxn ang="0">
                    <a:pos x="85" y="118"/>
                  </a:cxn>
                  <a:cxn ang="0">
                    <a:pos x="83" y="102"/>
                  </a:cxn>
                  <a:cxn ang="0">
                    <a:pos x="64" y="104"/>
                  </a:cxn>
                  <a:cxn ang="0">
                    <a:pos x="62" y="85"/>
                  </a:cxn>
                  <a:cxn ang="0">
                    <a:pos x="69" y="83"/>
                  </a:cxn>
                  <a:cxn ang="0">
                    <a:pos x="85" y="62"/>
                  </a:cxn>
                  <a:cxn ang="0">
                    <a:pos x="74" y="45"/>
                  </a:cxn>
                  <a:cxn ang="0">
                    <a:pos x="69" y="31"/>
                  </a:cxn>
                  <a:cxn ang="0">
                    <a:pos x="85" y="17"/>
                  </a:cxn>
                  <a:cxn ang="0">
                    <a:pos x="83" y="10"/>
                  </a:cxn>
                  <a:cxn ang="0">
                    <a:pos x="64" y="19"/>
                  </a:cxn>
                  <a:cxn ang="0">
                    <a:pos x="64" y="7"/>
                  </a:cxn>
                  <a:cxn ang="0">
                    <a:pos x="52" y="0"/>
                  </a:cxn>
                  <a:cxn ang="0">
                    <a:pos x="24" y="15"/>
                  </a:cxn>
                  <a:cxn ang="0">
                    <a:pos x="22" y="26"/>
                  </a:cxn>
                  <a:cxn ang="0">
                    <a:pos x="15" y="78"/>
                  </a:cxn>
                  <a:cxn ang="0">
                    <a:pos x="0" y="100"/>
                  </a:cxn>
                  <a:cxn ang="0">
                    <a:pos x="5" y="118"/>
                  </a:cxn>
                  <a:cxn ang="0">
                    <a:pos x="5" y="118"/>
                  </a:cxn>
                  <a:cxn ang="0">
                    <a:pos x="19" y="137"/>
                  </a:cxn>
                </a:cxnLst>
                <a:rect l="0" t="0" r="r" b="b"/>
                <a:pathLst>
                  <a:path w="95" h="199">
                    <a:moveTo>
                      <a:pt x="19" y="137"/>
                    </a:moveTo>
                    <a:lnTo>
                      <a:pt x="36" y="149"/>
                    </a:lnTo>
                    <a:lnTo>
                      <a:pt x="36" y="152"/>
                    </a:lnTo>
                    <a:lnTo>
                      <a:pt x="45" y="194"/>
                    </a:lnTo>
                    <a:lnTo>
                      <a:pt x="45" y="199"/>
                    </a:lnTo>
                    <a:lnTo>
                      <a:pt x="64" y="180"/>
                    </a:lnTo>
                    <a:lnTo>
                      <a:pt x="62" y="175"/>
                    </a:lnTo>
                    <a:lnTo>
                      <a:pt x="62" y="168"/>
                    </a:lnTo>
                    <a:lnTo>
                      <a:pt x="62" y="166"/>
                    </a:lnTo>
                    <a:lnTo>
                      <a:pt x="78" y="147"/>
                    </a:lnTo>
                    <a:lnTo>
                      <a:pt x="95" y="137"/>
                    </a:lnTo>
                    <a:lnTo>
                      <a:pt x="95" y="135"/>
                    </a:lnTo>
                    <a:lnTo>
                      <a:pt x="95" y="118"/>
                    </a:lnTo>
                    <a:lnTo>
                      <a:pt x="85" y="118"/>
                    </a:lnTo>
                    <a:lnTo>
                      <a:pt x="83" y="102"/>
                    </a:lnTo>
                    <a:lnTo>
                      <a:pt x="64" y="104"/>
                    </a:lnTo>
                    <a:lnTo>
                      <a:pt x="62" y="85"/>
                    </a:lnTo>
                    <a:lnTo>
                      <a:pt x="69" y="83"/>
                    </a:lnTo>
                    <a:lnTo>
                      <a:pt x="85" y="62"/>
                    </a:lnTo>
                    <a:lnTo>
                      <a:pt x="74" y="45"/>
                    </a:lnTo>
                    <a:lnTo>
                      <a:pt x="69" y="31"/>
                    </a:lnTo>
                    <a:lnTo>
                      <a:pt x="85" y="17"/>
                    </a:lnTo>
                    <a:lnTo>
                      <a:pt x="83" y="10"/>
                    </a:lnTo>
                    <a:lnTo>
                      <a:pt x="64" y="19"/>
                    </a:lnTo>
                    <a:lnTo>
                      <a:pt x="64" y="7"/>
                    </a:lnTo>
                    <a:lnTo>
                      <a:pt x="52" y="0"/>
                    </a:lnTo>
                    <a:lnTo>
                      <a:pt x="24" y="15"/>
                    </a:lnTo>
                    <a:lnTo>
                      <a:pt x="22" y="26"/>
                    </a:lnTo>
                    <a:lnTo>
                      <a:pt x="15" y="78"/>
                    </a:lnTo>
                    <a:lnTo>
                      <a:pt x="0" y="100"/>
                    </a:lnTo>
                    <a:lnTo>
                      <a:pt x="5" y="118"/>
                    </a:lnTo>
                    <a:lnTo>
                      <a:pt x="5" y="118"/>
                    </a:lnTo>
                    <a:lnTo>
                      <a:pt x="19" y="137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8" name="Freeform 264"/>
              <p:cNvSpPr>
                <a:spLocks/>
              </p:cNvSpPr>
              <p:nvPr/>
            </p:nvSpPr>
            <p:spPr bwMode="auto">
              <a:xfrm>
                <a:off x="3721100" y="3235326"/>
                <a:ext cx="134937" cy="150813"/>
              </a:xfrm>
              <a:custGeom>
                <a:avLst/>
                <a:gdLst/>
                <a:ahLst/>
                <a:cxnLst>
                  <a:cxn ang="0">
                    <a:pos x="57" y="62"/>
                  </a:cxn>
                  <a:cxn ang="0">
                    <a:pos x="61" y="62"/>
                  </a:cxn>
                  <a:cxn ang="0">
                    <a:pos x="85" y="66"/>
                  </a:cxn>
                  <a:cxn ang="0">
                    <a:pos x="83" y="62"/>
                  </a:cxn>
                  <a:cxn ang="0">
                    <a:pos x="71" y="50"/>
                  </a:cxn>
                  <a:cxn ang="0">
                    <a:pos x="71" y="36"/>
                  </a:cxn>
                  <a:cxn ang="0">
                    <a:pos x="61" y="28"/>
                  </a:cxn>
                  <a:cxn ang="0">
                    <a:pos x="61" y="1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10"/>
                  </a:cxn>
                  <a:cxn ang="0">
                    <a:pos x="19" y="26"/>
                  </a:cxn>
                  <a:cxn ang="0">
                    <a:pos x="33" y="45"/>
                  </a:cxn>
                  <a:cxn ang="0">
                    <a:pos x="40" y="59"/>
                  </a:cxn>
                  <a:cxn ang="0">
                    <a:pos x="40" y="62"/>
                  </a:cxn>
                  <a:cxn ang="0">
                    <a:pos x="38" y="78"/>
                  </a:cxn>
                  <a:cxn ang="0">
                    <a:pos x="38" y="80"/>
                  </a:cxn>
                  <a:cxn ang="0">
                    <a:pos x="38" y="95"/>
                  </a:cxn>
                  <a:cxn ang="0">
                    <a:pos x="57" y="78"/>
                  </a:cxn>
                  <a:cxn ang="0">
                    <a:pos x="57" y="62"/>
                  </a:cxn>
                </a:cxnLst>
                <a:rect l="0" t="0" r="r" b="b"/>
                <a:pathLst>
                  <a:path w="85" h="95">
                    <a:moveTo>
                      <a:pt x="57" y="62"/>
                    </a:moveTo>
                    <a:lnTo>
                      <a:pt x="61" y="62"/>
                    </a:lnTo>
                    <a:lnTo>
                      <a:pt x="85" y="66"/>
                    </a:lnTo>
                    <a:lnTo>
                      <a:pt x="83" y="62"/>
                    </a:lnTo>
                    <a:lnTo>
                      <a:pt x="71" y="50"/>
                    </a:lnTo>
                    <a:lnTo>
                      <a:pt x="71" y="36"/>
                    </a:lnTo>
                    <a:lnTo>
                      <a:pt x="61" y="28"/>
                    </a:lnTo>
                    <a:lnTo>
                      <a:pt x="61" y="19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9" y="10"/>
                    </a:lnTo>
                    <a:lnTo>
                      <a:pt x="19" y="26"/>
                    </a:lnTo>
                    <a:lnTo>
                      <a:pt x="33" y="45"/>
                    </a:lnTo>
                    <a:lnTo>
                      <a:pt x="40" y="59"/>
                    </a:lnTo>
                    <a:lnTo>
                      <a:pt x="40" y="62"/>
                    </a:lnTo>
                    <a:lnTo>
                      <a:pt x="38" y="78"/>
                    </a:lnTo>
                    <a:lnTo>
                      <a:pt x="38" y="80"/>
                    </a:lnTo>
                    <a:lnTo>
                      <a:pt x="38" y="95"/>
                    </a:lnTo>
                    <a:lnTo>
                      <a:pt x="57" y="78"/>
                    </a:lnTo>
                    <a:lnTo>
                      <a:pt x="57" y="6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9" name="Freeform 265"/>
              <p:cNvSpPr>
                <a:spLocks/>
              </p:cNvSpPr>
              <p:nvPr/>
            </p:nvSpPr>
            <p:spPr bwMode="auto">
              <a:xfrm>
                <a:off x="3635375" y="4784726"/>
                <a:ext cx="446087" cy="330200"/>
              </a:xfrm>
              <a:custGeom>
                <a:avLst/>
                <a:gdLst/>
                <a:ahLst/>
                <a:cxnLst>
                  <a:cxn ang="0">
                    <a:pos x="2" y="92"/>
                  </a:cxn>
                  <a:cxn ang="0">
                    <a:pos x="19" y="97"/>
                  </a:cxn>
                  <a:cxn ang="0">
                    <a:pos x="30" y="113"/>
                  </a:cxn>
                  <a:cxn ang="0">
                    <a:pos x="56" y="130"/>
                  </a:cxn>
                  <a:cxn ang="0">
                    <a:pos x="56" y="146"/>
                  </a:cxn>
                  <a:cxn ang="0">
                    <a:pos x="73" y="151"/>
                  </a:cxn>
                  <a:cxn ang="0">
                    <a:pos x="82" y="167"/>
                  </a:cxn>
                  <a:cxn ang="0">
                    <a:pos x="75" y="167"/>
                  </a:cxn>
                  <a:cxn ang="0">
                    <a:pos x="75" y="170"/>
                  </a:cxn>
                  <a:cxn ang="0">
                    <a:pos x="99" y="189"/>
                  </a:cxn>
                  <a:cxn ang="0">
                    <a:pos x="108" y="182"/>
                  </a:cxn>
                  <a:cxn ang="0">
                    <a:pos x="118" y="189"/>
                  </a:cxn>
                  <a:cxn ang="0">
                    <a:pos x="134" y="182"/>
                  </a:cxn>
                  <a:cxn ang="0">
                    <a:pos x="144" y="198"/>
                  </a:cxn>
                  <a:cxn ang="0">
                    <a:pos x="153" y="205"/>
                  </a:cxn>
                  <a:cxn ang="0">
                    <a:pos x="156" y="208"/>
                  </a:cxn>
                  <a:cxn ang="0">
                    <a:pos x="158" y="208"/>
                  </a:cxn>
                  <a:cxn ang="0">
                    <a:pos x="182" y="201"/>
                  </a:cxn>
                  <a:cxn ang="0">
                    <a:pos x="191" y="208"/>
                  </a:cxn>
                  <a:cxn ang="0">
                    <a:pos x="210" y="198"/>
                  </a:cxn>
                  <a:cxn ang="0">
                    <a:pos x="224" y="201"/>
                  </a:cxn>
                  <a:cxn ang="0">
                    <a:pos x="234" y="191"/>
                  </a:cxn>
                  <a:cxn ang="0">
                    <a:pos x="236" y="189"/>
                  </a:cxn>
                  <a:cxn ang="0">
                    <a:pos x="245" y="182"/>
                  </a:cxn>
                  <a:cxn ang="0">
                    <a:pos x="267" y="172"/>
                  </a:cxn>
                  <a:cxn ang="0">
                    <a:pos x="281" y="182"/>
                  </a:cxn>
                  <a:cxn ang="0">
                    <a:pos x="281" y="179"/>
                  </a:cxn>
                  <a:cxn ang="0">
                    <a:pos x="276" y="163"/>
                  </a:cxn>
                  <a:cxn ang="0">
                    <a:pos x="267" y="163"/>
                  </a:cxn>
                  <a:cxn ang="0">
                    <a:pos x="252" y="132"/>
                  </a:cxn>
                  <a:cxn ang="0">
                    <a:pos x="226" y="108"/>
                  </a:cxn>
                  <a:cxn ang="0">
                    <a:pos x="212" y="106"/>
                  </a:cxn>
                  <a:cxn ang="0">
                    <a:pos x="217" y="89"/>
                  </a:cxn>
                  <a:cxn ang="0">
                    <a:pos x="217" y="89"/>
                  </a:cxn>
                  <a:cxn ang="0">
                    <a:pos x="234" y="89"/>
                  </a:cxn>
                  <a:cxn ang="0">
                    <a:pos x="234" y="87"/>
                  </a:cxn>
                  <a:cxn ang="0">
                    <a:pos x="236" y="66"/>
                  </a:cxn>
                  <a:cxn ang="0">
                    <a:pos x="236" y="64"/>
                  </a:cxn>
                  <a:cxn ang="0">
                    <a:pos x="234" y="49"/>
                  </a:cxn>
                  <a:cxn ang="0">
                    <a:pos x="231" y="49"/>
                  </a:cxn>
                  <a:cxn ang="0">
                    <a:pos x="212" y="30"/>
                  </a:cxn>
                  <a:cxn ang="0">
                    <a:pos x="212" y="30"/>
                  </a:cxn>
                  <a:cxn ang="0">
                    <a:pos x="217" y="0"/>
                  </a:cxn>
                  <a:cxn ang="0">
                    <a:pos x="217" y="0"/>
                  </a:cxn>
                  <a:cxn ang="0">
                    <a:pos x="189" y="4"/>
                  </a:cxn>
                  <a:cxn ang="0">
                    <a:pos x="189" y="4"/>
                  </a:cxn>
                  <a:cxn ang="0">
                    <a:pos x="193" y="26"/>
                  </a:cxn>
                  <a:cxn ang="0">
                    <a:pos x="193" y="28"/>
                  </a:cxn>
                  <a:cxn ang="0">
                    <a:pos x="170" y="56"/>
                  </a:cxn>
                  <a:cxn ang="0">
                    <a:pos x="156" y="59"/>
                  </a:cxn>
                  <a:cxn ang="0">
                    <a:pos x="137" y="47"/>
                  </a:cxn>
                  <a:cxn ang="0">
                    <a:pos x="111" y="68"/>
                  </a:cxn>
                  <a:cxn ang="0">
                    <a:pos x="89" y="68"/>
                  </a:cxn>
                  <a:cxn ang="0">
                    <a:pos x="87" y="61"/>
                  </a:cxn>
                  <a:cxn ang="0">
                    <a:pos x="54" y="66"/>
                  </a:cxn>
                  <a:cxn ang="0">
                    <a:pos x="35" y="42"/>
                  </a:cxn>
                  <a:cxn ang="0">
                    <a:pos x="19" y="47"/>
                  </a:cxn>
                  <a:cxn ang="0">
                    <a:pos x="19" y="47"/>
                  </a:cxn>
                  <a:cxn ang="0">
                    <a:pos x="7" y="80"/>
                  </a:cxn>
                  <a:cxn ang="0">
                    <a:pos x="0" y="82"/>
                  </a:cxn>
                  <a:cxn ang="0">
                    <a:pos x="2" y="82"/>
                  </a:cxn>
                  <a:cxn ang="0">
                    <a:pos x="2" y="92"/>
                  </a:cxn>
                </a:cxnLst>
                <a:rect l="0" t="0" r="r" b="b"/>
                <a:pathLst>
                  <a:path w="281" h="208">
                    <a:moveTo>
                      <a:pt x="2" y="92"/>
                    </a:moveTo>
                    <a:lnTo>
                      <a:pt x="19" y="97"/>
                    </a:lnTo>
                    <a:lnTo>
                      <a:pt x="30" y="113"/>
                    </a:lnTo>
                    <a:lnTo>
                      <a:pt x="56" y="130"/>
                    </a:lnTo>
                    <a:lnTo>
                      <a:pt x="56" y="146"/>
                    </a:lnTo>
                    <a:lnTo>
                      <a:pt x="73" y="151"/>
                    </a:lnTo>
                    <a:lnTo>
                      <a:pt x="82" y="167"/>
                    </a:lnTo>
                    <a:lnTo>
                      <a:pt x="75" y="167"/>
                    </a:lnTo>
                    <a:lnTo>
                      <a:pt x="75" y="170"/>
                    </a:lnTo>
                    <a:lnTo>
                      <a:pt x="99" y="189"/>
                    </a:lnTo>
                    <a:lnTo>
                      <a:pt x="108" y="182"/>
                    </a:lnTo>
                    <a:lnTo>
                      <a:pt x="118" y="189"/>
                    </a:lnTo>
                    <a:lnTo>
                      <a:pt x="134" y="182"/>
                    </a:lnTo>
                    <a:lnTo>
                      <a:pt x="144" y="198"/>
                    </a:lnTo>
                    <a:lnTo>
                      <a:pt x="153" y="205"/>
                    </a:lnTo>
                    <a:lnTo>
                      <a:pt x="156" y="208"/>
                    </a:lnTo>
                    <a:lnTo>
                      <a:pt x="158" y="208"/>
                    </a:lnTo>
                    <a:lnTo>
                      <a:pt x="182" y="201"/>
                    </a:lnTo>
                    <a:lnTo>
                      <a:pt x="191" y="208"/>
                    </a:lnTo>
                    <a:lnTo>
                      <a:pt x="210" y="198"/>
                    </a:lnTo>
                    <a:lnTo>
                      <a:pt x="224" y="201"/>
                    </a:lnTo>
                    <a:lnTo>
                      <a:pt x="234" y="191"/>
                    </a:lnTo>
                    <a:lnTo>
                      <a:pt x="236" y="189"/>
                    </a:lnTo>
                    <a:lnTo>
                      <a:pt x="245" y="182"/>
                    </a:lnTo>
                    <a:lnTo>
                      <a:pt x="267" y="172"/>
                    </a:lnTo>
                    <a:lnTo>
                      <a:pt x="281" y="182"/>
                    </a:lnTo>
                    <a:lnTo>
                      <a:pt x="281" y="179"/>
                    </a:lnTo>
                    <a:lnTo>
                      <a:pt x="276" y="163"/>
                    </a:lnTo>
                    <a:lnTo>
                      <a:pt x="267" y="163"/>
                    </a:lnTo>
                    <a:lnTo>
                      <a:pt x="252" y="132"/>
                    </a:lnTo>
                    <a:lnTo>
                      <a:pt x="226" y="108"/>
                    </a:lnTo>
                    <a:lnTo>
                      <a:pt x="212" y="106"/>
                    </a:lnTo>
                    <a:lnTo>
                      <a:pt x="217" y="89"/>
                    </a:lnTo>
                    <a:lnTo>
                      <a:pt x="217" y="89"/>
                    </a:lnTo>
                    <a:lnTo>
                      <a:pt x="234" y="89"/>
                    </a:lnTo>
                    <a:lnTo>
                      <a:pt x="234" y="87"/>
                    </a:lnTo>
                    <a:lnTo>
                      <a:pt x="236" y="66"/>
                    </a:lnTo>
                    <a:lnTo>
                      <a:pt x="236" y="64"/>
                    </a:lnTo>
                    <a:lnTo>
                      <a:pt x="234" y="49"/>
                    </a:lnTo>
                    <a:lnTo>
                      <a:pt x="231" y="49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3" y="26"/>
                    </a:lnTo>
                    <a:lnTo>
                      <a:pt x="193" y="28"/>
                    </a:lnTo>
                    <a:lnTo>
                      <a:pt x="170" y="56"/>
                    </a:lnTo>
                    <a:lnTo>
                      <a:pt x="156" y="59"/>
                    </a:lnTo>
                    <a:lnTo>
                      <a:pt x="137" y="47"/>
                    </a:lnTo>
                    <a:lnTo>
                      <a:pt x="111" y="68"/>
                    </a:lnTo>
                    <a:lnTo>
                      <a:pt x="89" y="68"/>
                    </a:lnTo>
                    <a:lnTo>
                      <a:pt x="87" y="61"/>
                    </a:lnTo>
                    <a:lnTo>
                      <a:pt x="54" y="66"/>
                    </a:lnTo>
                    <a:lnTo>
                      <a:pt x="35" y="42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7" y="80"/>
                    </a:lnTo>
                    <a:lnTo>
                      <a:pt x="0" y="82"/>
                    </a:lnTo>
                    <a:lnTo>
                      <a:pt x="2" y="82"/>
                    </a:lnTo>
                    <a:lnTo>
                      <a:pt x="2" y="9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0" name="Freeform 266"/>
              <p:cNvSpPr>
                <a:spLocks/>
              </p:cNvSpPr>
              <p:nvPr/>
            </p:nvSpPr>
            <p:spPr bwMode="auto">
              <a:xfrm>
                <a:off x="3255963" y="4829176"/>
                <a:ext cx="509587" cy="330200"/>
              </a:xfrm>
              <a:custGeom>
                <a:avLst/>
                <a:gdLst/>
                <a:ahLst/>
                <a:cxnLst>
                  <a:cxn ang="0">
                    <a:pos x="199" y="0"/>
                  </a:cxn>
                  <a:cxn ang="0">
                    <a:pos x="151" y="45"/>
                  </a:cxn>
                  <a:cxn ang="0">
                    <a:pos x="116" y="45"/>
                  </a:cxn>
                  <a:cxn ang="0">
                    <a:pos x="118" y="54"/>
                  </a:cxn>
                  <a:cxn ang="0">
                    <a:pos x="102" y="71"/>
                  </a:cxn>
                  <a:cxn ang="0">
                    <a:pos x="80" y="71"/>
                  </a:cxn>
                  <a:cxn ang="0">
                    <a:pos x="61" y="83"/>
                  </a:cxn>
                  <a:cxn ang="0">
                    <a:pos x="61" y="83"/>
                  </a:cxn>
                  <a:cxn ang="0">
                    <a:pos x="54" y="76"/>
                  </a:cxn>
                  <a:cxn ang="0">
                    <a:pos x="54" y="73"/>
                  </a:cxn>
                  <a:cxn ang="0">
                    <a:pos x="31" y="83"/>
                  </a:cxn>
                  <a:cxn ang="0">
                    <a:pos x="28" y="83"/>
                  </a:cxn>
                  <a:cxn ang="0">
                    <a:pos x="28" y="83"/>
                  </a:cxn>
                  <a:cxn ang="0">
                    <a:pos x="12" y="111"/>
                  </a:cxn>
                  <a:cxn ang="0">
                    <a:pos x="10" y="113"/>
                  </a:cxn>
                  <a:cxn ang="0">
                    <a:pos x="5" y="116"/>
                  </a:cxn>
                  <a:cxn ang="0">
                    <a:pos x="0" y="118"/>
                  </a:cxn>
                  <a:cxn ang="0">
                    <a:pos x="2" y="137"/>
                  </a:cxn>
                  <a:cxn ang="0">
                    <a:pos x="19" y="170"/>
                  </a:cxn>
                  <a:cxn ang="0">
                    <a:pos x="40" y="191"/>
                  </a:cxn>
                  <a:cxn ang="0">
                    <a:pos x="45" y="208"/>
                  </a:cxn>
                  <a:cxn ang="0">
                    <a:pos x="45" y="208"/>
                  </a:cxn>
                  <a:cxn ang="0">
                    <a:pos x="54" y="177"/>
                  </a:cxn>
                  <a:cxn ang="0">
                    <a:pos x="76" y="173"/>
                  </a:cxn>
                  <a:cxn ang="0">
                    <a:pos x="102" y="175"/>
                  </a:cxn>
                  <a:cxn ang="0">
                    <a:pos x="106" y="177"/>
                  </a:cxn>
                  <a:cxn ang="0">
                    <a:pos x="106" y="177"/>
                  </a:cxn>
                  <a:cxn ang="0">
                    <a:pos x="106" y="177"/>
                  </a:cxn>
                  <a:cxn ang="0">
                    <a:pos x="102" y="158"/>
                  </a:cxn>
                  <a:cxn ang="0">
                    <a:pos x="102" y="158"/>
                  </a:cxn>
                  <a:cxn ang="0">
                    <a:pos x="116" y="144"/>
                  </a:cxn>
                  <a:cxn ang="0">
                    <a:pos x="132" y="139"/>
                  </a:cxn>
                  <a:cxn ang="0">
                    <a:pos x="142" y="147"/>
                  </a:cxn>
                  <a:cxn ang="0">
                    <a:pos x="149" y="154"/>
                  </a:cxn>
                  <a:cxn ang="0">
                    <a:pos x="151" y="154"/>
                  </a:cxn>
                  <a:cxn ang="0">
                    <a:pos x="199" y="161"/>
                  </a:cxn>
                  <a:cxn ang="0">
                    <a:pos x="208" y="147"/>
                  </a:cxn>
                  <a:cxn ang="0">
                    <a:pos x="208" y="144"/>
                  </a:cxn>
                  <a:cxn ang="0">
                    <a:pos x="215" y="151"/>
                  </a:cxn>
                  <a:cxn ang="0">
                    <a:pos x="217" y="151"/>
                  </a:cxn>
                  <a:cxn ang="0">
                    <a:pos x="246" y="139"/>
                  </a:cxn>
                  <a:cxn ang="0">
                    <a:pos x="267" y="142"/>
                  </a:cxn>
                  <a:cxn ang="0">
                    <a:pos x="272" y="132"/>
                  </a:cxn>
                  <a:cxn ang="0">
                    <a:pos x="274" y="132"/>
                  </a:cxn>
                  <a:cxn ang="0">
                    <a:pos x="295" y="137"/>
                  </a:cxn>
                  <a:cxn ang="0">
                    <a:pos x="298" y="139"/>
                  </a:cxn>
                  <a:cxn ang="0">
                    <a:pos x="314" y="139"/>
                  </a:cxn>
                  <a:cxn ang="0">
                    <a:pos x="321" y="139"/>
                  </a:cxn>
                  <a:cxn ang="0">
                    <a:pos x="312" y="123"/>
                  </a:cxn>
                  <a:cxn ang="0">
                    <a:pos x="295" y="118"/>
                  </a:cxn>
                  <a:cxn ang="0">
                    <a:pos x="295" y="102"/>
                  </a:cxn>
                  <a:cxn ang="0">
                    <a:pos x="269" y="85"/>
                  </a:cxn>
                  <a:cxn ang="0">
                    <a:pos x="258" y="69"/>
                  </a:cxn>
                  <a:cxn ang="0">
                    <a:pos x="241" y="64"/>
                  </a:cxn>
                  <a:cxn ang="0">
                    <a:pos x="241" y="54"/>
                  </a:cxn>
                  <a:cxn ang="0">
                    <a:pos x="239" y="54"/>
                  </a:cxn>
                  <a:cxn ang="0">
                    <a:pos x="222" y="52"/>
                  </a:cxn>
                  <a:cxn ang="0">
                    <a:pos x="227" y="26"/>
                  </a:cxn>
                  <a:cxn ang="0">
                    <a:pos x="208" y="2"/>
                  </a:cxn>
                  <a:cxn ang="0">
                    <a:pos x="206" y="0"/>
                  </a:cxn>
                  <a:cxn ang="0">
                    <a:pos x="199" y="0"/>
                  </a:cxn>
                  <a:cxn ang="0">
                    <a:pos x="199" y="0"/>
                  </a:cxn>
                </a:cxnLst>
                <a:rect l="0" t="0" r="r" b="b"/>
                <a:pathLst>
                  <a:path w="321" h="208">
                    <a:moveTo>
                      <a:pt x="199" y="0"/>
                    </a:moveTo>
                    <a:lnTo>
                      <a:pt x="151" y="45"/>
                    </a:lnTo>
                    <a:lnTo>
                      <a:pt x="116" y="45"/>
                    </a:lnTo>
                    <a:lnTo>
                      <a:pt x="118" y="54"/>
                    </a:lnTo>
                    <a:lnTo>
                      <a:pt x="102" y="71"/>
                    </a:lnTo>
                    <a:lnTo>
                      <a:pt x="80" y="71"/>
                    </a:lnTo>
                    <a:lnTo>
                      <a:pt x="61" y="83"/>
                    </a:lnTo>
                    <a:lnTo>
                      <a:pt x="61" y="83"/>
                    </a:lnTo>
                    <a:lnTo>
                      <a:pt x="54" y="76"/>
                    </a:lnTo>
                    <a:lnTo>
                      <a:pt x="54" y="73"/>
                    </a:lnTo>
                    <a:lnTo>
                      <a:pt x="31" y="83"/>
                    </a:lnTo>
                    <a:lnTo>
                      <a:pt x="28" y="83"/>
                    </a:lnTo>
                    <a:lnTo>
                      <a:pt x="28" y="83"/>
                    </a:lnTo>
                    <a:lnTo>
                      <a:pt x="12" y="111"/>
                    </a:lnTo>
                    <a:lnTo>
                      <a:pt x="10" y="113"/>
                    </a:lnTo>
                    <a:lnTo>
                      <a:pt x="5" y="116"/>
                    </a:lnTo>
                    <a:lnTo>
                      <a:pt x="0" y="118"/>
                    </a:lnTo>
                    <a:lnTo>
                      <a:pt x="2" y="137"/>
                    </a:lnTo>
                    <a:lnTo>
                      <a:pt x="19" y="170"/>
                    </a:lnTo>
                    <a:lnTo>
                      <a:pt x="40" y="191"/>
                    </a:lnTo>
                    <a:lnTo>
                      <a:pt x="45" y="208"/>
                    </a:lnTo>
                    <a:lnTo>
                      <a:pt x="45" y="208"/>
                    </a:lnTo>
                    <a:lnTo>
                      <a:pt x="54" y="177"/>
                    </a:lnTo>
                    <a:lnTo>
                      <a:pt x="76" y="173"/>
                    </a:lnTo>
                    <a:lnTo>
                      <a:pt x="102" y="175"/>
                    </a:lnTo>
                    <a:lnTo>
                      <a:pt x="106" y="177"/>
                    </a:lnTo>
                    <a:lnTo>
                      <a:pt x="106" y="177"/>
                    </a:lnTo>
                    <a:lnTo>
                      <a:pt x="106" y="177"/>
                    </a:lnTo>
                    <a:lnTo>
                      <a:pt x="102" y="158"/>
                    </a:lnTo>
                    <a:lnTo>
                      <a:pt x="102" y="158"/>
                    </a:lnTo>
                    <a:lnTo>
                      <a:pt x="116" y="144"/>
                    </a:lnTo>
                    <a:lnTo>
                      <a:pt x="132" y="139"/>
                    </a:lnTo>
                    <a:lnTo>
                      <a:pt x="142" y="147"/>
                    </a:lnTo>
                    <a:lnTo>
                      <a:pt x="149" y="154"/>
                    </a:lnTo>
                    <a:lnTo>
                      <a:pt x="151" y="154"/>
                    </a:lnTo>
                    <a:lnTo>
                      <a:pt x="199" y="161"/>
                    </a:lnTo>
                    <a:lnTo>
                      <a:pt x="208" y="147"/>
                    </a:lnTo>
                    <a:lnTo>
                      <a:pt x="208" y="144"/>
                    </a:lnTo>
                    <a:lnTo>
                      <a:pt x="215" y="151"/>
                    </a:lnTo>
                    <a:lnTo>
                      <a:pt x="217" y="151"/>
                    </a:lnTo>
                    <a:lnTo>
                      <a:pt x="246" y="139"/>
                    </a:lnTo>
                    <a:lnTo>
                      <a:pt x="267" y="142"/>
                    </a:lnTo>
                    <a:lnTo>
                      <a:pt x="272" y="132"/>
                    </a:lnTo>
                    <a:lnTo>
                      <a:pt x="274" y="132"/>
                    </a:lnTo>
                    <a:lnTo>
                      <a:pt x="295" y="137"/>
                    </a:lnTo>
                    <a:lnTo>
                      <a:pt x="298" y="139"/>
                    </a:lnTo>
                    <a:lnTo>
                      <a:pt x="314" y="139"/>
                    </a:lnTo>
                    <a:lnTo>
                      <a:pt x="321" y="139"/>
                    </a:lnTo>
                    <a:lnTo>
                      <a:pt x="312" y="123"/>
                    </a:lnTo>
                    <a:lnTo>
                      <a:pt x="295" y="118"/>
                    </a:lnTo>
                    <a:lnTo>
                      <a:pt x="295" y="102"/>
                    </a:lnTo>
                    <a:lnTo>
                      <a:pt x="269" y="85"/>
                    </a:lnTo>
                    <a:lnTo>
                      <a:pt x="258" y="69"/>
                    </a:lnTo>
                    <a:lnTo>
                      <a:pt x="241" y="64"/>
                    </a:lnTo>
                    <a:lnTo>
                      <a:pt x="241" y="54"/>
                    </a:lnTo>
                    <a:lnTo>
                      <a:pt x="239" y="54"/>
                    </a:lnTo>
                    <a:lnTo>
                      <a:pt x="222" y="52"/>
                    </a:lnTo>
                    <a:lnTo>
                      <a:pt x="227" y="26"/>
                    </a:lnTo>
                    <a:lnTo>
                      <a:pt x="208" y="2"/>
                    </a:lnTo>
                    <a:lnTo>
                      <a:pt x="206" y="0"/>
                    </a:lnTo>
                    <a:lnTo>
                      <a:pt x="199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1" name="Freeform 267"/>
              <p:cNvSpPr>
                <a:spLocks/>
              </p:cNvSpPr>
              <p:nvPr/>
            </p:nvSpPr>
            <p:spPr bwMode="auto">
              <a:xfrm>
                <a:off x="4365625" y="5699126"/>
                <a:ext cx="269875" cy="539750"/>
              </a:xfrm>
              <a:custGeom>
                <a:avLst/>
                <a:gdLst/>
                <a:ahLst/>
                <a:cxnLst>
                  <a:cxn ang="0">
                    <a:pos x="170" y="83"/>
                  </a:cxn>
                  <a:cxn ang="0">
                    <a:pos x="159" y="26"/>
                  </a:cxn>
                  <a:cxn ang="0">
                    <a:pos x="142" y="0"/>
                  </a:cxn>
                  <a:cxn ang="0">
                    <a:pos x="126" y="36"/>
                  </a:cxn>
                  <a:cxn ang="0">
                    <a:pos x="119" y="36"/>
                  </a:cxn>
                  <a:cxn ang="0">
                    <a:pos x="100" y="76"/>
                  </a:cxn>
                  <a:cxn ang="0">
                    <a:pos x="55" y="99"/>
                  </a:cxn>
                  <a:cxn ang="0">
                    <a:pos x="29" y="104"/>
                  </a:cxn>
                  <a:cxn ang="0">
                    <a:pos x="29" y="116"/>
                  </a:cxn>
                  <a:cxn ang="0">
                    <a:pos x="15" y="135"/>
                  </a:cxn>
                  <a:cxn ang="0">
                    <a:pos x="19" y="161"/>
                  </a:cxn>
                  <a:cxn ang="0">
                    <a:pos x="29" y="184"/>
                  </a:cxn>
                  <a:cxn ang="0">
                    <a:pos x="29" y="199"/>
                  </a:cxn>
                  <a:cxn ang="0">
                    <a:pos x="5" y="229"/>
                  </a:cxn>
                  <a:cxn ang="0">
                    <a:pos x="0" y="255"/>
                  </a:cxn>
                  <a:cxn ang="0">
                    <a:pos x="12" y="286"/>
                  </a:cxn>
                  <a:cxn ang="0">
                    <a:pos x="10" y="310"/>
                  </a:cxn>
                  <a:cxn ang="0">
                    <a:pos x="19" y="326"/>
                  </a:cxn>
                  <a:cxn ang="0">
                    <a:pos x="45" y="340"/>
                  </a:cxn>
                  <a:cxn ang="0">
                    <a:pos x="90" y="326"/>
                  </a:cxn>
                  <a:cxn ang="0">
                    <a:pos x="102" y="295"/>
                  </a:cxn>
                  <a:cxn ang="0">
                    <a:pos x="109" y="262"/>
                  </a:cxn>
                  <a:cxn ang="0">
                    <a:pos x="119" y="243"/>
                  </a:cxn>
                  <a:cxn ang="0">
                    <a:pos x="149" y="142"/>
                  </a:cxn>
                  <a:cxn ang="0">
                    <a:pos x="145" y="132"/>
                  </a:cxn>
                  <a:cxn ang="0">
                    <a:pos x="154" y="114"/>
                  </a:cxn>
                  <a:cxn ang="0">
                    <a:pos x="152" y="85"/>
                  </a:cxn>
                  <a:cxn ang="0">
                    <a:pos x="163" y="95"/>
                  </a:cxn>
                  <a:cxn ang="0">
                    <a:pos x="170" y="83"/>
                  </a:cxn>
                </a:cxnLst>
                <a:rect l="0" t="0" r="r" b="b"/>
                <a:pathLst>
                  <a:path w="170" h="340">
                    <a:moveTo>
                      <a:pt x="170" y="83"/>
                    </a:moveTo>
                    <a:lnTo>
                      <a:pt x="159" y="26"/>
                    </a:lnTo>
                    <a:lnTo>
                      <a:pt x="142" y="0"/>
                    </a:lnTo>
                    <a:lnTo>
                      <a:pt x="126" y="36"/>
                    </a:lnTo>
                    <a:lnTo>
                      <a:pt x="119" y="36"/>
                    </a:lnTo>
                    <a:lnTo>
                      <a:pt x="100" y="76"/>
                    </a:lnTo>
                    <a:lnTo>
                      <a:pt x="55" y="99"/>
                    </a:lnTo>
                    <a:lnTo>
                      <a:pt x="29" y="104"/>
                    </a:lnTo>
                    <a:lnTo>
                      <a:pt x="29" y="116"/>
                    </a:lnTo>
                    <a:lnTo>
                      <a:pt x="15" y="135"/>
                    </a:lnTo>
                    <a:lnTo>
                      <a:pt x="19" y="161"/>
                    </a:lnTo>
                    <a:lnTo>
                      <a:pt x="29" y="184"/>
                    </a:lnTo>
                    <a:lnTo>
                      <a:pt x="29" y="199"/>
                    </a:lnTo>
                    <a:lnTo>
                      <a:pt x="5" y="229"/>
                    </a:lnTo>
                    <a:lnTo>
                      <a:pt x="0" y="255"/>
                    </a:lnTo>
                    <a:lnTo>
                      <a:pt x="12" y="286"/>
                    </a:lnTo>
                    <a:lnTo>
                      <a:pt x="10" y="310"/>
                    </a:lnTo>
                    <a:lnTo>
                      <a:pt x="19" y="326"/>
                    </a:lnTo>
                    <a:lnTo>
                      <a:pt x="45" y="340"/>
                    </a:lnTo>
                    <a:lnTo>
                      <a:pt x="90" y="326"/>
                    </a:lnTo>
                    <a:lnTo>
                      <a:pt x="102" y="295"/>
                    </a:lnTo>
                    <a:lnTo>
                      <a:pt x="109" y="262"/>
                    </a:lnTo>
                    <a:lnTo>
                      <a:pt x="119" y="243"/>
                    </a:lnTo>
                    <a:lnTo>
                      <a:pt x="149" y="142"/>
                    </a:lnTo>
                    <a:lnTo>
                      <a:pt x="145" y="132"/>
                    </a:lnTo>
                    <a:lnTo>
                      <a:pt x="154" y="114"/>
                    </a:lnTo>
                    <a:lnTo>
                      <a:pt x="152" y="85"/>
                    </a:lnTo>
                    <a:lnTo>
                      <a:pt x="163" y="95"/>
                    </a:lnTo>
                    <a:lnTo>
                      <a:pt x="170" y="83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2" name="Freeform 268"/>
              <p:cNvSpPr>
                <a:spLocks/>
              </p:cNvSpPr>
              <p:nvPr/>
            </p:nvSpPr>
            <p:spPr bwMode="auto">
              <a:xfrm>
                <a:off x="1785938" y="2244726"/>
                <a:ext cx="420687" cy="180975"/>
              </a:xfrm>
              <a:custGeom>
                <a:avLst/>
                <a:gdLst/>
                <a:ahLst/>
                <a:cxnLst>
                  <a:cxn ang="0">
                    <a:pos x="33" y="31"/>
                  </a:cxn>
                  <a:cxn ang="0">
                    <a:pos x="59" y="38"/>
                  </a:cxn>
                  <a:cxn ang="0">
                    <a:pos x="47" y="50"/>
                  </a:cxn>
                  <a:cxn ang="0">
                    <a:pos x="66" y="52"/>
                  </a:cxn>
                  <a:cxn ang="0">
                    <a:pos x="12" y="60"/>
                  </a:cxn>
                  <a:cxn ang="0">
                    <a:pos x="50" y="62"/>
                  </a:cxn>
                  <a:cxn ang="0">
                    <a:pos x="52" y="71"/>
                  </a:cxn>
                  <a:cxn ang="0">
                    <a:pos x="68" y="76"/>
                  </a:cxn>
                  <a:cxn ang="0">
                    <a:pos x="59" y="88"/>
                  </a:cxn>
                  <a:cxn ang="0">
                    <a:pos x="42" y="88"/>
                  </a:cxn>
                  <a:cxn ang="0">
                    <a:pos x="42" y="97"/>
                  </a:cxn>
                  <a:cxn ang="0">
                    <a:pos x="78" y="95"/>
                  </a:cxn>
                  <a:cxn ang="0">
                    <a:pos x="104" y="107"/>
                  </a:cxn>
                  <a:cxn ang="0">
                    <a:pos x="137" y="114"/>
                  </a:cxn>
                  <a:cxn ang="0">
                    <a:pos x="163" y="102"/>
                  </a:cxn>
                  <a:cxn ang="0">
                    <a:pos x="191" y="95"/>
                  </a:cxn>
                  <a:cxn ang="0">
                    <a:pos x="203" y="85"/>
                  </a:cxn>
                  <a:cxn ang="0">
                    <a:pos x="239" y="76"/>
                  </a:cxn>
                  <a:cxn ang="0">
                    <a:pos x="265" y="52"/>
                  </a:cxn>
                  <a:cxn ang="0">
                    <a:pos x="257" y="36"/>
                  </a:cxn>
                  <a:cxn ang="0">
                    <a:pos x="231" y="26"/>
                  </a:cxn>
                  <a:cxn ang="0">
                    <a:pos x="236" y="15"/>
                  </a:cxn>
                  <a:cxn ang="0">
                    <a:pos x="220" y="12"/>
                  </a:cxn>
                  <a:cxn ang="0">
                    <a:pos x="210" y="3"/>
                  </a:cxn>
                  <a:cxn ang="0">
                    <a:pos x="191" y="0"/>
                  </a:cxn>
                  <a:cxn ang="0">
                    <a:pos x="191" y="12"/>
                  </a:cxn>
                  <a:cxn ang="0">
                    <a:pos x="172" y="12"/>
                  </a:cxn>
                  <a:cxn ang="0">
                    <a:pos x="165" y="17"/>
                  </a:cxn>
                  <a:cxn ang="0">
                    <a:pos x="151" y="12"/>
                  </a:cxn>
                  <a:cxn ang="0">
                    <a:pos x="146" y="19"/>
                  </a:cxn>
                  <a:cxn ang="0">
                    <a:pos x="137" y="8"/>
                  </a:cxn>
                  <a:cxn ang="0">
                    <a:pos x="123" y="15"/>
                  </a:cxn>
                  <a:cxn ang="0">
                    <a:pos x="123" y="26"/>
                  </a:cxn>
                  <a:cxn ang="0">
                    <a:pos x="106" y="15"/>
                  </a:cxn>
                  <a:cxn ang="0">
                    <a:pos x="104" y="26"/>
                  </a:cxn>
                  <a:cxn ang="0">
                    <a:pos x="90" y="29"/>
                  </a:cxn>
                  <a:cxn ang="0">
                    <a:pos x="87" y="41"/>
                  </a:cxn>
                  <a:cxn ang="0">
                    <a:pos x="71" y="31"/>
                  </a:cxn>
                  <a:cxn ang="0">
                    <a:pos x="78" y="17"/>
                  </a:cxn>
                  <a:cxn ang="0">
                    <a:pos x="47" y="0"/>
                  </a:cxn>
                  <a:cxn ang="0">
                    <a:pos x="33" y="3"/>
                  </a:cxn>
                  <a:cxn ang="0">
                    <a:pos x="50" y="15"/>
                  </a:cxn>
                  <a:cxn ang="0">
                    <a:pos x="40" y="17"/>
                  </a:cxn>
                  <a:cxn ang="0">
                    <a:pos x="24" y="8"/>
                  </a:cxn>
                  <a:cxn ang="0">
                    <a:pos x="19" y="26"/>
                  </a:cxn>
                  <a:cxn ang="0">
                    <a:pos x="0" y="36"/>
                  </a:cxn>
                  <a:cxn ang="0">
                    <a:pos x="14" y="38"/>
                  </a:cxn>
                  <a:cxn ang="0">
                    <a:pos x="33" y="31"/>
                  </a:cxn>
                </a:cxnLst>
                <a:rect l="0" t="0" r="r" b="b"/>
                <a:pathLst>
                  <a:path w="265" h="114">
                    <a:moveTo>
                      <a:pt x="33" y="31"/>
                    </a:moveTo>
                    <a:lnTo>
                      <a:pt x="59" y="38"/>
                    </a:lnTo>
                    <a:lnTo>
                      <a:pt x="47" y="50"/>
                    </a:lnTo>
                    <a:lnTo>
                      <a:pt x="66" y="52"/>
                    </a:lnTo>
                    <a:lnTo>
                      <a:pt x="12" y="60"/>
                    </a:lnTo>
                    <a:lnTo>
                      <a:pt x="50" y="62"/>
                    </a:lnTo>
                    <a:lnTo>
                      <a:pt x="52" y="71"/>
                    </a:lnTo>
                    <a:lnTo>
                      <a:pt x="68" y="76"/>
                    </a:lnTo>
                    <a:lnTo>
                      <a:pt x="59" y="88"/>
                    </a:lnTo>
                    <a:lnTo>
                      <a:pt x="42" y="88"/>
                    </a:lnTo>
                    <a:lnTo>
                      <a:pt x="42" y="97"/>
                    </a:lnTo>
                    <a:lnTo>
                      <a:pt x="78" y="95"/>
                    </a:lnTo>
                    <a:lnTo>
                      <a:pt x="104" y="107"/>
                    </a:lnTo>
                    <a:lnTo>
                      <a:pt x="137" y="114"/>
                    </a:lnTo>
                    <a:lnTo>
                      <a:pt x="163" y="102"/>
                    </a:lnTo>
                    <a:lnTo>
                      <a:pt x="191" y="95"/>
                    </a:lnTo>
                    <a:lnTo>
                      <a:pt x="203" y="85"/>
                    </a:lnTo>
                    <a:lnTo>
                      <a:pt x="239" y="76"/>
                    </a:lnTo>
                    <a:lnTo>
                      <a:pt x="265" y="52"/>
                    </a:lnTo>
                    <a:lnTo>
                      <a:pt x="257" y="36"/>
                    </a:lnTo>
                    <a:lnTo>
                      <a:pt x="231" y="26"/>
                    </a:lnTo>
                    <a:lnTo>
                      <a:pt x="236" y="15"/>
                    </a:lnTo>
                    <a:lnTo>
                      <a:pt x="220" y="12"/>
                    </a:lnTo>
                    <a:lnTo>
                      <a:pt x="210" y="3"/>
                    </a:lnTo>
                    <a:lnTo>
                      <a:pt x="191" y="0"/>
                    </a:lnTo>
                    <a:lnTo>
                      <a:pt x="191" y="12"/>
                    </a:lnTo>
                    <a:lnTo>
                      <a:pt x="172" y="12"/>
                    </a:lnTo>
                    <a:lnTo>
                      <a:pt x="165" y="17"/>
                    </a:lnTo>
                    <a:lnTo>
                      <a:pt x="151" y="12"/>
                    </a:lnTo>
                    <a:lnTo>
                      <a:pt x="146" y="19"/>
                    </a:lnTo>
                    <a:lnTo>
                      <a:pt x="137" y="8"/>
                    </a:lnTo>
                    <a:lnTo>
                      <a:pt x="123" y="15"/>
                    </a:lnTo>
                    <a:lnTo>
                      <a:pt x="123" y="26"/>
                    </a:lnTo>
                    <a:lnTo>
                      <a:pt x="106" y="15"/>
                    </a:lnTo>
                    <a:lnTo>
                      <a:pt x="104" y="26"/>
                    </a:lnTo>
                    <a:lnTo>
                      <a:pt x="90" y="29"/>
                    </a:lnTo>
                    <a:lnTo>
                      <a:pt x="87" y="41"/>
                    </a:lnTo>
                    <a:lnTo>
                      <a:pt x="71" y="31"/>
                    </a:lnTo>
                    <a:lnTo>
                      <a:pt x="78" y="17"/>
                    </a:lnTo>
                    <a:lnTo>
                      <a:pt x="47" y="0"/>
                    </a:lnTo>
                    <a:lnTo>
                      <a:pt x="33" y="3"/>
                    </a:lnTo>
                    <a:lnTo>
                      <a:pt x="50" y="15"/>
                    </a:lnTo>
                    <a:lnTo>
                      <a:pt x="40" y="17"/>
                    </a:lnTo>
                    <a:lnTo>
                      <a:pt x="24" y="8"/>
                    </a:lnTo>
                    <a:lnTo>
                      <a:pt x="19" y="26"/>
                    </a:lnTo>
                    <a:lnTo>
                      <a:pt x="0" y="36"/>
                    </a:lnTo>
                    <a:lnTo>
                      <a:pt x="14" y="38"/>
                    </a:lnTo>
                    <a:lnTo>
                      <a:pt x="33" y="31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3" name="Freeform 269"/>
              <p:cNvSpPr>
                <a:spLocks/>
              </p:cNvSpPr>
              <p:nvPr/>
            </p:nvSpPr>
            <p:spPr bwMode="auto">
              <a:xfrm>
                <a:off x="3660775" y="4000501"/>
                <a:ext cx="450850" cy="390525"/>
              </a:xfrm>
              <a:custGeom>
                <a:avLst/>
                <a:gdLst/>
                <a:ahLst/>
                <a:cxnLst>
                  <a:cxn ang="0">
                    <a:pos x="5" y="19"/>
                  </a:cxn>
                  <a:cxn ang="0">
                    <a:pos x="5" y="24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5" y="66"/>
                  </a:cxn>
                  <a:cxn ang="0">
                    <a:pos x="5" y="246"/>
                  </a:cxn>
                  <a:cxn ang="0">
                    <a:pos x="5" y="246"/>
                  </a:cxn>
                  <a:cxn ang="0">
                    <a:pos x="154" y="246"/>
                  </a:cxn>
                  <a:cxn ang="0">
                    <a:pos x="154" y="246"/>
                  </a:cxn>
                  <a:cxn ang="0">
                    <a:pos x="284" y="246"/>
                  </a:cxn>
                  <a:cxn ang="0">
                    <a:pos x="258" y="222"/>
                  </a:cxn>
                  <a:cxn ang="0">
                    <a:pos x="253" y="196"/>
                  </a:cxn>
                  <a:cxn ang="0">
                    <a:pos x="218" y="132"/>
                  </a:cxn>
                  <a:cxn ang="0">
                    <a:pos x="208" y="99"/>
                  </a:cxn>
                  <a:cxn ang="0">
                    <a:pos x="185" y="69"/>
                  </a:cxn>
                  <a:cxn ang="0">
                    <a:pos x="177" y="54"/>
                  </a:cxn>
                  <a:cxn ang="0">
                    <a:pos x="182" y="45"/>
                  </a:cxn>
                  <a:cxn ang="0">
                    <a:pos x="196" y="69"/>
                  </a:cxn>
                  <a:cxn ang="0">
                    <a:pos x="201" y="83"/>
                  </a:cxn>
                  <a:cxn ang="0">
                    <a:pos x="222" y="104"/>
                  </a:cxn>
                  <a:cxn ang="0">
                    <a:pos x="236" y="57"/>
                  </a:cxn>
                  <a:cxn ang="0">
                    <a:pos x="236" y="50"/>
                  </a:cxn>
                  <a:cxn ang="0">
                    <a:pos x="222" y="9"/>
                  </a:cxn>
                  <a:cxn ang="0">
                    <a:pos x="208" y="17"/>
                  </a:cxn>
                  <a:cxn ang="0">
                    <a:pos x="196" y="9"/>
                  </a:cxn>
                  <a:cxn ang="0">
                    <a:pos x="173" y="17"/>
                  </a:cxn>
                  <a:cxn ang="0">
                    <a:pos x="161" y="7"/>
                  </a:cxn>
                  <a:cxn ang="0">
                    <a:pos x="133" y="5"/>
                  </a:cxn>
                  <a:cxn ang="0">
                    <a:pos x="102" y="24"/>
                  </a:cxn>
                  <a:cxn ang="0">
                    <a:pos x="62" y="9"/>
                  </a:cxn>
                  <a:cxn ang="0">
                    <a:pos x="10" y="0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19"/>
                  </a:cxn>
                </a:cxnLst>
                <a:rect l="0" t="0" r="r" b="b"/>
                <a:pathLst>
                  <a:path w="284" h="246">
                    <a:moveTo>
                      <a:pt x="5" y="19"/>
                    </a:moveTo>
                    <a:lnTo>
                      <a:pt x="5" y="24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5" y="66"/>
                    </a:lnTo>
                    <a:lnTo>
                      <a:pt x="5" y="246"/>
                    </a:lnTo>
                    <a:lnTo>
                      <a:pt x="5" y="246"/>
                    </a:lnTo>
                    <a:lnTo>
                      <a:pt x="154" y="246"/>
                    </a:lnTo>
                    <a:lnTo>
                      <a:pt x="154" y="246"/>
                    </a:lnTo>
                    <a:lnTo>
                      <a:pt x="284" y="246"/>
                    </a:lnTo>
                    <a:lnTo>
                      <a:pt x="258" y="222"/>
                    </a:lnTo>
                    <a:lnTo>
                      <a:pt x="253" y="196"/>
                    </a:lnTo>
                    <a:lnTo>
                      <a:pt x="218" y="132"/>
                    </a:lnTo>
                    <a:lnTo>
                      <a:pt x="208" y="99"/>
                    </a:lnTo>
                    <a:lnTo>
                      <a:pt x="185" y="69"/>
                    </a:lnTo>
                    <a:lnTo>
                      <a:pt x="177" y="54"/>
                    </a:lnTo>
                    <a:lnTo>
                      <a:pt x="182" y="45"/>
                    </a:lnTo>
                    <a:lnTo>
                      <a:pt x="196" y="69"/>
                    </a:lnTo>
                    <a:lnTo>
                      <a:pt x="201" y="83"/>
                    </a:lnTo>
                    <a:lnTo>
                      <a:pt x="222" y="104"/>
                    </a:lnTo>
                    <a:lnTo>
                      <a:pt x="236" y="57"/>
                    </a:lnTo>
                    <a:lnTo>
                      <a:pt x="236" y="50"/>
                    </a:lnTo>
                    <a:lnTo>
                      <a:pt x="222" y="9"/>
                    </a:lnTo>
                    <a:lnTo>
                      <a:pt x="208" y="17"/>
                    </a:lnTo>
                    <a:lnTo>
                      <a:pt x="196" y="9"/>
                    </a:lnTo>
                    <a:lnTo>
                      <a:pt x="173" y="17"/>
                    </a:lnTo>
                    <a:lnTo>
                      <a:pt x="161" y="7"/>
                    </a:lnTo>
                    <a:lnTo>
                      <a:pt x="133" y="5"/>
                    </a:lnTo>
                    <a:lnTo>
                      <a:pt x="102" y="24"/>
                    </a:lnTo>
                    <a:lnTo>
                      <a:pt x="62" y="9"/>
                    </a:lnTo>
                    <a:lnTo>
                      <a:pt x="10" y="0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4" name="Freeform 270"/>
              <p:cNvSpPr>
                <a:spLocks/>
              </p:cNvSpPr>
              <p:nvPr/>
            </p:nvSpPr>
            <p:spPr bwMode="auto">
              <a:xfrm>
                <a:off x="3481388" y="5924551"/>
                <a:ext cx="344487" cy="360363"/>
              </a:xfrm>
              <a:custGeom>
                <a:avLst/>
                <a:gdLst/>
                <a:ahLst/>
                <a:cxnLst>
                  <a:cxn ang="0">
                    <a:pos x="186" y="92"/>
                  </a:cxn>
                  <a:cxn ang="0">
                    <a:pos x="177" y="78"/>
                  </a:cxn>
                  <a:cxn ang="0">
                    <a:pos x="179" y="66"/>
                  </a:cxn>
                  <a:cxn ang="0">
                    <a:pos x="144" y="40"/>
                  </a:cxn>
                  <a:cxn ang="0">
                    <a:pos x="123" y="2"/>
                  </a:cxn>
                  <a:cxn ang="0">
                    <a:pos x="123" y="0"/>
                  </a:cxn>
                  <a:cxn ang="0">
                    <a:pos x="118" y="0"/>
                  </a:cxn>
                  <a:cxn ang="0">
                    <a:pos x="116" y="0"/>
                  </a:cxn>
                  <a:cxn ang="0">
                    <a:pos x="97" y="2"/>
                  </a:cxn>
                  <a:cxn ang="0">
                    <a:pos x="83" y="16"/>
                  </a:cxn>
                  <a:cxn ang="0">
                    <a:pos x="75" y="2"/>
                  </a:cxn>
                  <a:cxn ang="0">
                    <a:pos x="23" y="12"/>
                  </a:cxn>
                  <a:cxn ang="0">
                    <a:pos x="23" y="16"/>
                  </a:cxn>
                  <a:cxn ang="0">
                    <a:pos x="23" y="104"/>
                  </a:cxn>
                  <a:cxn ang="0">
                    <a:pos x="21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0" y="172"/>
                  </a:cxn>
                  <a:cxn ang="0">
                    <a:pos x="0" y="175"/>
                  </a:cxn>
                  <a:cxn ang="0">
                    <a:pos x="7" y="179"/>
                  </a:cxn>
                  <a:cxn ang="0">
                    <a:pos x="9" y="179"/>
                  </a:cxn>
                  <a:cxn ang="0">
                    <a:pos x="19" y="208"/>
                  </a:cxn>
                  <a:cxn ang="0">
                    <a:pos x="14" y="224"/>
                  </a:cxn>
                  <a:cxn ang="0">
                    <a:pos x="14" y="227"/>
                  </a:cxn>
                  <a:cxn ang="0">
                    <a:pos x="40" y="227"/>
                  </a:cxn>
                  <a:cxn ang="0">
                    <a:pos x="64" y="205"/>
                  </a:cxn>
                  <a:cxn ang="0">
                    <a:pos x="71" y="186"/>
                  </a:cxn>
                  <a:cxn ang="0">
                    <a:pos x="113" y="198"/>
                  </a:cxn>
                  <a:cxn ang="0">
                    <a:pos x="130" y="196"/>
                  </a:cxn>
                  <a:cxn ang="0">
                    <a:pos x="137" y="175"/>
                  </a:cxn>
                  <a:cxn ang="0">
                    <a:pos x="158" y="160"/>
                  </a:cxn>
                  <a:cxn ang="0">
                    <a:pos x="165" y="146"/>
                  </a:cxn>
                  <a:cxn ang="0">
                    <a:pos x="179" y="137"/>
                  </a:cxn>
                  <a:cxn ang="0">
                    <a:pos x="189" y="120"/>
                  </a:cxn>
                  <a:cxn ang="0">
                    <a:pos x="217" y="106"/>
                  </a:cxn>
                  <a:cxn ang="0">
                    <a:pos x="215" y="106"/>
                  </a:cxn>
                  <a:cxn ang="0">
                    <a:pos x="210" y="97"/>
                  </a:cxn>
                  <a:cxn ang="0">
                    <a:pos x="186" y="92"/>
                  </a:cxn>
                </a:cxnLst>
                <a:rect l="0" t="0" r="r" b="b"/>
                <a:pathLst>
                  <a:path w="217" h="227">
                    <a:moveTo>
                      <a:pt x="186" y="92"/>
                    </a:moveTo>
                    <a:lnTo>
                      <a:pt x="177" y="78"/>
                    </a:lnTo>
                    <a:lnTo>
                      <a:pt x="179" y="66"/>
                    </a:lnTo>
                    <a:lnTo>
                      <a:pt x="144" y="40"/>
                    </a:lnTo>
                    <a:lnTo>
                      <a:pt x="123" y="2"/>
                    </a:lnTo>
                    <a:lnTo>
                      <a:pt x="123" y="0"/>
                    </a:lnTo>
                    <a:lnTo>
                      <a:pt x="118" y="0"/>
                    </a:lnTo>
                    <a:lnTo>
                      <a:pt x="116" y="0"/>
                    </a:lnTo>
                    <a:lnTo>
                      <a:pt x="97" y="2"/>
                    </a:lnTo>
                    <a:lnTo>
                      <a:pt x="83" y="16"/>
                    </a:lnTo>
                    <a:lnTo>
                      <a:pt x="75" y="2"/>
                    </a:lnTo>
                    <a:lnTo>
                      <a:pt x="23" y="12"/>
                    </a:lnTo>
                    <a:lnTo>
                      <a:pt x="23" y="16"/>
                    </a:lnTo>
                    <a:lnTo>
                      <a:pt x="23" y="104"/>
                    </a:lnTo>
                    <a:lnTo>
                      <a:pt x="21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0" y="172"/>
                    </a:lnTo>
                    <a:lnTo>
                      <a:pt x="0" y="175"/>
                    </a:lnTo>
                    <a:lnTo>
                      <a:pt x="7" y="179"/>
                    </a:lnTo>
                    <a:lnTo>
                      <a:pt x="9" y="179"/>
                    </a:lnTo>
                    <a:lnTo>
                      <a:pt x="19" y="208"/>
                    </a:lnTo>
                    <a:lnTo>
                      <a:pt x="14" y="224"/>
                    </a:lnTo>
                    <a:lnTo>
                      <a:pt x="14" y="227"/>
                    </a:lnTo>
                    <a:lnTo>
                      <a:pt x="40" y="227"/>
                    </a:lnTo>
                    <a:lnTo>
                      <a:pt x="64" y="205"/>
                    </a:lnTo>
                    <a:lnTo>
                      <a:pt x="71" y="186"/>
                    </a:lnTo>
                    <a:lnTo>
                      <a:pt x="113" y="198"/>
                    </a:lnTo>
                    <a:lnTo>
                      <a:pt x="130" y="196"/>
                    </a:lnTo>
                    <a:lnTo>
                      <a:pt x="137" y="175"/>
                    </a:lnTo>
                    <a:lnTo>
                      <a:pt x="158" y="160"/>
                    </a:lnTo>
                    <a:lnTo>
                      <a:pt x="165" y="146"/>
                    </a:lnTo>
                    <a:lnTo>
                      <a:pt x="179" y="137"/>
                    </a:lnTo>
                    <a:lnTo>
                      <a:pt x="189" y="120"/>
                    </a:lnTo>
                    <a:lnTo>
                      <a:pt x="217" y="106"/>
                    </a:lnTo>
                    <a:lnTo>
                      <a:pt x="215" y="106"/>
                    </a:lnTo>
                    <a:lnTo>
                      <a:pt x="210" y="97"/>
                    </a:lnTo>
                    <a:lnTo>
                      <a:pt x="186" y="92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5" name="Freeform 271"/>
              <p:cNvSpPr>
                <a:spLocks noEditPoints="1"/>
              </p:cNvSpPr>
              <p:nvPr/>
            </p:nvSpPr>
            <p:spPr bwMode="auto">
              <a:xfrm>
                <a:off x="5356225" y="3490913"/>
                <a:ext cx="404812" cy="179388"/>
              </a:xfrm>
              <a:custGeom>
                <a:avLst/>
                <a:gdLst/>
                <a:ahLst/>
                <a:cxnLst>
                  <a:cxn ang="0">
                    <a:pos x="57" y="54"/>
                  </a:cxn>
                  <a:cxn ang="0">
                    <a:pos x="59" y="52"/>
                  </a:cxn>
                  <a:cxn ang="0">
                    <a:pos x="80" y="66"/>
                  </a:cxn>
                  <a:cxn ang="0">
                    <a:pos x="90" y="71"/>
                  </a:cxn>
                  <a:cxn ang="0">
                    <a:pos x="54" y="87"/>
                  </a:cxn>
                  <a:cxn ang="0">
                    <a:pos x="52" y="87"/>
                  </a:cxn>
                  <a:cxn ang="0">
                    <a:pos x="40" y="85"/>
                  </a:cxn>
                  <a:cxn ang="0">
                    <a:pos x="36" y="85"/>
                  </a:cxn>
                  <a:cxn ang="0">
                    <a:pos x="26" y="87"/>
                  </a:cxn>
                  <a:cxn ang="0">
                    <a:pos x="14" y="85"/>
                  </a:cxn>
                  <a:cxn ang="0">
                    <a:pos x="0" y="97"/>
                  </a:cxn>
                  <a:cxn ang="0">
                    <a:pos x="0" y="99"/>
                  </a:cxn>
                  <a:cxn ang="0">
                    <a:pos x="0" y="104"/>
                  </a:cxn>
                  <a:cxn ang="0">
                    <a:pos x="26" y="99"/>
                  </a:cxn>
                  <a:cxn ang="0">
                    <a:pos x="33" y="106"/>
                  </a:cxn>
                  <a:cxn ang="0">
                    <a:pos x="52" y="99"/>
                  </a:cxn>
                  <a:cxn ang="0">
                    <a:pos x="71" y="113"/>
                  </a:cxn>
                  <a:cxn ang="0">
                    <a:pos x="80" y="106"/>
                  </a:cxn>
                  <a:cxn ang="0">
                    <a:pos x="102" y="106"/>
                  </a:cxn>
                  <a:cxn ang="0">
                    <a:pos x="111" y="87"/>
                  </a:cxn>
                  <a:cxn ang="0">
                    <a:pos x="128" y="75"/>
                  </a:cxn>
                  <a:cxn ang="0">
                    <a:pos x="147" y="73"/>
                  </a:cxn>
                  <a:cxn ang="0">
                    <a:pos x="151" y="82"/>
                  </a:cxn>
                  <a:cxn ang="0">
                    <a:pos x="173" y="75"/>
                  </a:cxn>
                  <a:cxn ang="0">
                    <a:pos x="175" y="64"/>
                  </a:cxn>
                  <a:cxn ang="0">
                    <a:pos x="206" y="64"/>
                  </a:cxn>
                  <a:cxn ang="0">
                    <a:pos x="213" y="52"/>
                  </a:cxn>
                  <a:cxn ang="0">
                    <a:pos x="255" y="35"/>
                  </a:cxn>
                  <a:cxn ang="0">
                    <a:pos x="255" y="30"/>
                  </a:cxn>
                  <a:cxn ang="0">
                    <a:pos x="227" y="14"/>
                  </a:cxn>
                  <a:cxn ang="0">
                    <a:pos x="215" y="12"/>
                  </a:cxn>
                  <a:cxn ang="0">
                    <a:pos x="151" y="9"/>
                  </a:cxn>
                  <a:cxn ang="0">
                    <a:pos x="137" y="12"/>
                  </a:cxn>
                  <a:cxn ang="0">
                    <a:pos x="114" y="0"/>
                  </a:cxn>
                  <a:cxn ang="0">
                    <a:pos x="102" y="7"/>
                  </a:cxn>
                  <a:cxn ang="0">
                    <a:pos x="97" y="23"/>
                  </a:cxn>
                  <a:cxn ang="0">
                    <a:pos x="62" y="12"/>
                  </a:cxn>
                  <a:cxn ang="0">
                    <a:pos x="40" y="21"/>
                  </a:cxn>
                  <a:cxn ang="0">
                    <a:pos x="40" y="28"/>
                  </a:cxn>
                  <a:cxn ang="0">
                    <a:pos x="45" y="30"/>
                  </a:cxn>
                  <a:cxn ang="0">
                    <a:pos x="21" y="49"/>
                  </a:cxn>
                  <a:cxn ang="0">
                    <a:pos x="45" y="59"/>
                  </a:cxn>
                  <a:cxn ang="0">
                    <a:pos x="50" y="61"/>
                  </a:cxn>
                  <a:cxn ang="0">
                    <a:pos x="57" y="54"/>
                  </a:cxn>
                  <a:cxn ang="0">
                    <a:pos x="31" y="97"/>
                  </a:cxn>
                  <a:cxn ang="0">
                    <a:pos x="31" y="97"/>
                  </a:cxn>
                  <a:cxn ang="0">
                    <a:pos x="28" y="97"/>
                  </a:cxn>
                  <a:cxn ang="0">
                    <a:pos x="26" y="94"/>
                  </a:cxn>
                  <a:cxn ang="0">
                    <a:pos x="31" y="94"/>
                  </a:cxn>
                  <a:cxn ang="0">
                    <a:pos x="33" y="94"/>
                  </a:cxn>
                  <a:cxn ang="0">
                    <a:pos x="31" y="97"/>
                  </a:cxn>
                  <a:cxn ang="0">
                    <a:pos x="45" y="94"/>
                  </a:cxn>
                  <a:cxn ang="0">
                    <a:pos x="40" y="94"/>
                  </a:cxn>
                  <a:cxn ang="0">
                    <a:pos x="40" y="94"/>
                  </a:cxn>
                  <a:cxn ang="0">
                    <a:pos x="40" y="87"/>
                  </a:cxn>
                  <a:cxn ang="0">
                    <a:pos x="40" y="87"/>
                  </a:cxn>
                  <a:cxn ang="0">
                    <a:pos x="45" y="87"/>
                  </a:cxn>
                  <a:cxn ang="0">
                    <a:pos x="45" y="94"/>
                  </a:cxn>
                  <a:cxn ang="0">
                    <a:pos x="59" y="94"/>
                  </a:cxn>
                  <a:cxn ang="0">
                    <a:pos x="54" y="94"/>
                  </a:cxn>
                  <a:cxn ang="0">
                    <a:pos x="59" y="92"/>
                  </a:cxn>
                  <a:cxn ang="0">
                    <a:pos x="59" y="94"/>
                  </a:cxn>
                </a:cxnLst>
                <a:rect l="0" t="0" r="r" b="b"/>
                <a:pathLst>
                  <a:path w="255" h="113">
                    <a:moveTo>
                      <a:pt x="57" y="54"/>
                    </a:moveTo>
                    <a:lnTo>
                      <a:pt x="59" y="52"/>
                    </a:lnTo>
                    <a:lnTo>
                      <a:pt x="80" y="66"/>
                    </a:lnTo>
                    <a:lnTo>
                      <a:pt x="90" y="71"/>
                    </a:lnTo>
                    <a:lnTo>
                      <a:pt x="54" y="87"/>
                    </a:lnTo>
                    <a:lnTo>
                      <a:pt x="52" y="87"/>
                    </a:lnTo>
                    <a:lnTo>
                      <a:pt x="40" y="85"/>
                    </a:lnTo>
                    <a:lnTo>
                      <a:pt x="36" y="85"/>
                    </a:lnTo>
                    <a:lnTo>
                      <a:pt x="26" y="87"/>
                    </a:lnTo>
                    <a:lnTo>
                      <a:pt x="14" y="85"/>
                    </a:lnTo>
                    <a:lnTo>
                      <a:pt x="0" y="97"/>
                    </a:lnTo>
                    <a:lnTo>
                      <a:pt x="0" y="99"/>
                    </a:lnTo>
                    <a:lnTo>
                      <a:pt x="0" y="104"/>
                    </a:lnTo>
                    <a:lnTo>
                      <a:pt x="26" y="99"/>
                    </a:lnTo>
                    <a:lnTo>
                      <a:pt x="33" y="106"/>
                    </a:lnTo>
                    <a:lnTo>
                      <a:pt x="52" y="99"/>
                    </a:lnTo>
                    <a:lnTo>
                      <a:pt x="71" y="113"/>
                    </a:lnTo>
                    <a:lnTo>
                      <a:pt x="80" y="106"/>
                    </a:lnTo>
                    <a:lnTo>
                      <a:pt x="102" y="106"/>
                    </a:lnTo>
                    <a:lnTo>
                      <a:pt x="111" y="87"/>
                    </a:lnTo>
                    <a:lnTo>
                      <a:pt x="128" y="75"/>
                    </a:lnTo>
                    <a:lnTo>
                      <a:pt x="147" y="73"/>
                    </a:lnTo>
                    <a:lnTo>
                      <a:pt x="151" y="82"/>
                    </a:lnTo>
                    <a:lnTo>
                      <a:pt x="173" y="75"/>
                    </a:lnTo>
                    <a:lnTo>
                      <a:pt x="175" y="64"/>
                    </a:lnTo>
                    <a:lnTo>
                      <a:pt x="206" y="64"/>
                    </a:lnTo>
                    <a:lnTo>
                      <a:pt x="213" y="52"/>
                    </a:lnTo>
                    <a:lnTo>
                      <a:pt x="255" y="35"/>
                    </a:lnTo>
                    <a:lnTo>
                      <a:pt x="255" y="30"/>
                    </a:lnTo>
                    <a:lnTo>
                      <a:pt x="227" y="14"/>
                    </a:lnTo>
                    <a:lnTo>
                      <a:pt x="215" y="12"/>
                    </a:lnTo>
                    <a:lnTo>
                      <a:pt x="151" y="9"/>
                    </a:lnTo>
                    <a:lnTo>
                      <a:pt x="137" y="12"/>
                    </a:lnTo>
                    <a:lnTo>
                      <a:pt x="114" y="0"/>
                    </a:lnTo>
                    <a:lnTo>
                      <a:pt x="102" y="7"/>
                    </a:lnTo>
                    <a:lnTo>
                      <a:pt x="97" y="23"/>
                    </a:lnTo>
                    <a:lnTo>
                      <a:pt x="62" y="12"/>
                    </a:lnTo>
                    <a:lnTo>
                      <a:pt x="40" y="21"/>
                    </a:lnTo>
                    <a:lnTo>
                      <a:pt x="40" y="28"/>
                    </a:lnTo>
                    <a:lnTo>
                      <a:pt x="45" y="30"/>
                    </a:lnTo>
                    <a:lnTo>
                      <a:pt x="21" y="49"/>
                    </a:lnTo>
                    <a:lnTo>
                      <a:pt x="45" y="59"/>
                    </a:lnTo>
                    <a:lnTo>
                      <a:pt x="50" y="61"/>
                    </a:lnTo>
                    <a:lnTo>
                      <a:pt x="57" y="54"/>
                    </a:lnTo>
                    <a:close/>
                    <a:moveTo>
                      <a:pt x="31" y="97"/>
                    </a:moveTo>
                    <a:lnTo>
                      <a:pt x="31" y="97"/>
                    </a:lnTo>
                    <a:lnTo>
                      <a:pt x="28" y="97"/>
                    </a:lnTo>
                    <a:lnTo>
                      <a:pt x="26" y="94"/>
                    </a:lnTo>
                    <a:lnTo>
                      <a:pt x="31" y="94"/>
                    </a:lnTo>
                    <a:lnTo>
                      <a:pt x="33" y="94"/>
                    </a:lnTo>
                    <a:lnTo>
                      <a:pt x="31" y="97"/>
                    </a:lnTo>
                    <a:close/>
                    <a:moveTo>
                      <a:pt x="45" y="94"/>
                    </a:moveTo>
                    <a:lnTo>
                      <a:pt x="40" y="94"/>
                    </a:lnTo>
                    <a:lnTo>
                      <a:pt x="40" y="94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45" y="87"/>
                    </a:lnTo>
                    <a:lnTo>
                      <a:pt x="45" y="94"/>
                    </a:lnTo>
                    <a:close/>
                    <a:moveTo>
                      <a:pt x="59" y="94"/>
                    </a:moveTo>
                    <a:lnTo>
                      <a:pt x="54" y="94"/>
                    </a:lnTo>
                    <a:lnTo>
                      <a:pt x="59" y="92"/>
                    </a:lnTo>
                    <a:lnTo>
                      <a:pt x="59" y="94"/>
                    </a:lnTo>
                    <a:close/>
                  </a:path>
                </a:pathLst>
              </a:custGeom>
              <a:solidFill>
                <a:srgbClr val="4BAFC8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315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Terms of </a:t>
            </a:r>
            <a:r>
              <a:rPr lang="en-US" altLang="zh-CN" dirty="0" smtClean="0"/>
              <a:t>use</a:t>
            </a:r>
            <a:endParaRPr lang="zh-CN" altLang="en-US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gray">
          <a:xfrm>
            <a:off x="466743" y="1867076"/>
            <a:ext cx="8077182" cy="2861677"/>
          </a:xfrm>
          <a:prstGeom prst="roundRect">
            <a:avLst>
              <a:gd name="adj" fmla="val 10889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algn="ctr" defTabSz="913940"/>
            <a:endParaRPr lang="zh-CN" altLang="en-US" sz="1600" b="1" kern="0">
              <a:solidFill>
                <a:sysClr val="windowText" lastClr="000000"/>
              </a:solidFill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gray">
          <a:xfrm>
            <a:off x="593648" y="1009952"/>
            <a:ext cx="79693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9" tIns="45714" rIns="91429" bIns="45714">
            <a:spAutoFit/>
          </a:bodyPr>
          <a:lstStyle/>
          <a:p>
            <a:pPr eaLnBrk="0" hangingPunct="0"/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We have released our work under the terms of </a:t>
            </a:r>
            <a:r>
              <a:rPr lang="en-US" altLang="zh-CN" sz="1600" dirty="0"/>
              <a:t>Creative Commons’</a:t>
            </a:r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 license, that is </a:t>
            </a:r>
            <a:r>
              <a:rPr lang="en-US" altLang="zh-CN" sz="1600" b="1" dirty="0">
                <a:solidFill>
                  <a:srgbClr val="FF0000"/>
                </a:solidFill>
                <a:ea typeface="宋体" pitchFamily="2" charset="-122"/>
              </a:rPr>
              <a:t>Attribution-</a:t>
            </a:r>
            <a:r>
              <a:rPr lang="en-US" altLang="zh-CN" sz="1600" b="1" dirty="0" err="1">
                <a:solidFill>
                  <a:srgbClr val="FF0000"/>
                </a:solidFill>
                <a:ea typeface="宋体" pitchFamily="2" charset="-122"/>
              </a:rPr>
              <a:t>NoDerivatives</a:t>
            </a:r>
            <a:r>
              <a:rPr lang="en-US" altLang="zh-CN" sz="1600" b="1" dirty="0">
                <a:solidFill>
                  <a:srgbClr val="FF0000"/>
                </a:solidFill>
                <a:ea typeface="宋体" pitchFamily="2" charset="-122"/>
              </a:rPr>
              <a:t> 4.0 International (CC BY-ND 4.0)</a:t>
            </a:r>
            <a:r>
              <a:rPr lang="en-US" altLang="zh-CN" sz="16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zh-CN" altLang="en-US" sz="16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zh-CN" sz="1600" dirty="0"/>
              <a:t>And every template you download from </a:t>
            </a:r>
            <a:r>
              <a:rPr lang="en-US" altLang="zh-CN" sz="1600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2" action="ppaction://hlinkfile"/>
              </a:rPr>
              <a:t>yourfreetemplates.com</a:t>
            </a:r>
            <a:r>
              <a:rPr lang="en-US" altLang="zh-CN" sz="1600" dirty="0"/>
              <a:t> is the intellectual property of and is owned by us</a:t>
            </a:r>
            <a:r>
              <a:rPr lang="en-US" altLang="zh-CN" sz="1600" dirty="0">
                <a:solidFill>
                  <a:srgbClr val="000000"/>
                </a:solidFill>
                <a:ea typeface="宋体" pitchFamily="2" charset="-122"/>
              </a:rPr>
              <a:t>. </a:t>
            </a:r>
            <a:endParaRPr lang="en-US" altLang="zh-CN" sz="1600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1069464" y="2105731"/>
            <a:ext cx="7030928" cy="11680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117461" indent="-117461">
              <a:lnSpc>
                <a:spcPct val="114000"/>
              </a:lnSpc>
              <a:spcAft>
                <a:spcPts val="600"/>
              </a:spcAft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Use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— </a:t>
            </a:r>
            <a:r>
              <a:rPr lang="en-US" altLang="zh-CN" sz="1400" dirty="0"/>
              <a:t>make any necessary modification(s) to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our PowerPoint templates </a:t>
            </a:r>
            <a:r>
              <a:rPr lang="en-US" altLang="zh-CN" sz="1400" dirty="0"/>
              <a:t>to fit your purposes, personally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, educationally, or even commercially.</a:t>
            </a:r>
          </a:p>
          <a:p>
            <a:pPr marL="117461" indent="-117461">
              <a:lnSpc>
                <a:spcPct val="114000"/>
              </a:lnSpc>
              <a:spcAft>
                <a:spcPts val="600"/>
              </a:spcAft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Share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— any page </a:t>
            </a:r>
            <a:r>
              <a:rPr lang="en-US" altLang="en-US" sz="1400" dirty="0">
                <a:cs typeface="Arial" panose="020B0604020202020204" pitchFamily="34" charset="0"/>
              </a:rPr>
              <a:t>links from our website </a:t>
            </a:r>
            <a:r>
              <a:rPr lang="en-US" altLang="zh-CN" sz="1400" dirty="0"/>
              <a:t>with your friends through Facebook, Twitter and </a:t>
            </a:r>
            <a:r>
              <a:rPr lang="en-US" altLang="zh-CN" sz="1400" dirty="0" err="1"/>
              <a:t>Pinterest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882393" y="1867076"/>
            <a:ext cx="3689608" cy="310913"/>
          </a:xfrm>
          <a:prstGeom prst="roundRect">
            <a:avLst>
              <a:gd name="adj" fmla="val 50000"/>
            </a:avLst>
          </a:prstGeom>
          <a:noFill/>
          <a:ln w="9525">
            <a:noFill/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defTabSz="913940">
              <a:defRPr/>
            </a:pPr>
            <a:r>
              <a:rPr lang="en-US" altLang="zh-CN" b="1" kern="0" dirty="0">
                <a:solidFill>
                  <a:sysClr val="windowText" lastClr="000000"/>
                </a:solidFill>
              </a:rPr>
              <a:t>You are free to:</a:t>
            </a:r>
            <a:endParaRPr lang="zh-CN" altLang="en-US" b="1" kern="0" dirty="0">
              <a:solidFill>
                <a:sysClr val="windowText" lastClr="000000"/>
              </a:solidFill>
              <a:latin typeface="Calibri" pitchFamily="34" charset="0"/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82393" y="3201545"/>
            <a:ext cx="3689608" cy="310913"/>
          </a:xfrm>
          <a:prstGeom prst="roundRect">
            <a:avLst>
              <a:gd name="adj" fmla="val 50000"/>
            </a:avLst>
          </a:prstGeom>
          <a:noFill/>
          <a:ln w="9525">
            <a:noFill/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defTabSz="913940"/>
            <a:r>
              <a:rPr lang="en-US" altLang="zh-CN" b="1" kern="0" dirty="0" smtClean="0">
                <a:solidFill>
                  <a:sysClr val="windowText" lastClr="000000"/>
                </a:solidFill>
              </a:rPr>
              <a:t>You are not allowed to:</a:t>
            </a:r>
            <a:endParaRPr lang="zh-CN" altLang="en-US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069464" y="3440199"/>
            <a:ext cx="7030928" cy="10947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 marL="117461" indent="-117461">
              <a:lnSpc>
                <a:spcPct val="114000"/>
              </a:lnSpc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Upload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 any of our PowerPoint templates, </a:t>
            </a: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modified or unmodified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, on a diskette, CD, your website or </a:t>
            </a:r>
            <a:r>
              <a:rPr lang="en-GB" altLang="en-US" sz="1400" dirty="0">
                <a:cs typeface="Arial" panose="020B0604020202020204" pitchFamily="34" charset="0"/>
              </a:rPr>
              <a:t>content share ones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like </a:t>
            </a:r>
            <a:r>
              <a:rPr lang="en-GB" altLang="en-US" sz="1400" dirty="0" err="1">
                <a:cs typeface="Arial" panose="020B0604020202020204" pitchFamily="34" charset="0"/>
              </a:rPr>
              <a:t>Slideshare</a:t>
            </a:r>
            <a:r>
              <a:rPr lang="en-GB" altLang="en-US" sz="1400" dirty="0">
                <a:cs typeface="Arial" panose="020B0604020202020204" pitchFamily="34" charset="0"/>
              </a:rPr>
              <a:t> , </a:t>
            </a:r>
            <a:r>
              <a:rPr lang="en-GB" altLang="en-US" sz="1400" dirty="0" err="1">
                <a:cs typeface="Arial" panose="020B0604020202020204" pitchFamily="34" charset="0"/>
              </a:rPr>
              <a:t>Scribd</a:t>
            </a:r>
            <a:r>
              <a:rPr lang="en-GB" altLang="en-US" sz="1400" dirty="0">
                <a:cs typeface="Arial" panose="020B0604020202020204" pitchFamily="34" charset="0"/>
              </a:rPr>
              <a:t>, YouTube, LinkedIn, and Google+ etc.</a:t>
            </a:r>
          </a:p>
          <a:p>
            <a:pPr marL="117461" indent="-117461">
              <a:lnSpc>
                <a:spcPct val="114000"/>
              </a:lnSpc>
              <a:buClr>
                <a:schemeClr val="accent1"/>
              </a:buClr>
              <a:buSzPct val="50000"/>
              <a:buFont typeface="Wingdings" pitchFamily="2" charset="2"/>
              <a:buChar char="l"/>
            </a:pPr>
            <a:r>
              <a:rPr lang="en-US" altLang="zh-CN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Offer</a:t>
            </a:r>
            <a:r>
              <a:rPr lang="en-US" altLang="zh-CN" sz="1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zh-CN" sz="1400" dirty="0">
                <a:latin typeface="Calibri" pitchFamily="34" charset="0"/>
                <a:cs typeface="Calibri" pitchFamily="34" charset="0"/>
              </a:rPr>
              <a:t>them for redistribution or resale in any form without prior written consent from </a:t>
            </a:r>
            <a:r>
              <a:rPr lang="en-US" altLang="zh-CN" sz="1400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  <a:hlinkClick r:id="rId2" action="ppaction://hlinkfile"/>
              </a:rPr>
              <a:t>yourfreetemplates.com</a:t>
            </a:r>
            <a:r>
              <a:rPr lang="en-US" altLang="zh-CN" sz="1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zh-CN" altLang="en-US" sz="14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1069465" y="4472808"/>
            <a:ext cx="5778555" cy="2909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1429" tIns="45714" rIns="91429" bIns="45714">
            <a:spAutoFit/>
          </a:bodyPr>
          <a:lstStyle/>
          <a:p>
            <a:pPr>
              <a:lnSpc>
                <a:spcPct val="114000"/>
              </a:lnSpc>
              <a:buClr>
                <a:schemeClr val="accent1"/>
              </a:buClr>
              <a:buSzPct val="50000"/>
            </a:pPr>
            <a:r>
              <a:rPr lang="en-US" altLang="zh-CN" sz="1200" b="1" dirty="0">
                <a:latin typeface="Calibri" pitchFamily="34" charset="0"/>
                <a:cs typeface="Calibri" pitchFamily="34" charset="0"/>
              </a:rPr>
              <a:t>For More details, please visit </a:t>
            </a:r>
            <a:r>
              <a:rPr lang="en-US" altLang="zh-CN" sz="1200" b="1" dirty="0">
                <a:hlinkClick r:id="rId3"/>
              </a:rPr>
              <a:t>http://yourfreetemplates.com/terms-of-use/</a:t>
            </a:r>
            <a:r>
              <a:rPr lang="en-US" altLang="zh-CN" sz="1200" b="1" dirty="0">
                <a:latin typeface="Calibri" pitchFamily="34" charset="0"/>
                <a:cs typeface="Calibri" pitchFamily="34" charset="0"/>
              </a:rPr>
              <a:t> </a:t>
            </a:r>
            <a:endParaRPr lang="zh-CN" altLang="en-US" sz="1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66744" y="987574"/>
            <a:ext cx="8077181" cy="788975"/>
          </a:xfrm>
          <a:prstGeom prst="roundRect">
            <a:avLst>
              <a:gd name="adj" fmla="val 34297"/>
            </a:avLst>
          </a:prstGeom>
          <a:noFill/>
          <a:ln w="9525">
            <a:solidFill>
              <a:schemeClr val="bg1">
                <a:lumMod val="50000"/>
              </a:schemeClr>
            </a:solidFill>
            <a:prstDash val="sysDash"/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pPr algn="ctr" defTabSz="913940">
              <a:defRPr/>
            </a:pPr>
            <a:endParaRPr lang="en-US" altLang="zh-CN" sz="16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97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EMap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272</Words>
  <Application>Microsoft Office PowerPoint</Application>
  <PresentationFormat>全屏显示(16:9)</PresentationFormat>
  <Paragraphs>58</Paragraphs>
  <Slides>4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EMEA map (I)</vt:lpstr>
      <vt:lpstr>EMEA map (II)</vt:lpstr>
      <vt:lpstr>EMEA map (III)</vt:lpstr>
      <vt:lpstr>Terms of use</vt:lpstr>
    </vt:vector>
  </TitlesOfParts>
  <Company>YourFreeTemplates.com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Editable PowerPoint Slides</dc:title>
  <dc:creator>YourFreeTemplates.com</dc:creator>
  <cp:lastModifiedBy>Wang</cp:lastModifiedBy>
  <cp:revision>33</cp:revision>
  <dcterms:created xsi:type="dcterms:W3CDTF">2016-05-15T02:42:52Z</dcterms:created>
  <dcterms:modified xsi:type="dcterms:W3CDTF">2017-03-02T13:25:38Z</dcterms:modified>
</cp:coreProperties>
</file>