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8" r:id="rId2"/>
    <p:sldId id="276" r:id="rId3"/>
    <p:sldId id="277" r:id="rId4"/>
  </p:sldIdLst>
  <p:sldSz cx="9144000" cy="5143500" type="screen16x9"/>
  <p:notesSz cx="6858000" cy="9144000"/>
  <p:defaultTextStyle>
    <a:defPPr>
      <a:defRPr lang="zh-CN"/>
    </a:defPPr>
    <a:lvl1pPr marL="0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8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2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5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9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63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7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50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FC8"/>
    <a:srgbClr val="5082BE"/>
    <a:srgbClr val="F5B90F"/>
    <a:srgbClr val="C3B996"/>
    <a:srgbClr val="73BC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8" autoAdjust="0"/>
    <p:restoredTop sz="92991" autoAdjust="0"/>
  </p:normalViewPr>
  <p:slideViewPr>
    <p:cSldViewPr>
      <p:cViewPr>
        <p:scale>
          <a:sx n="100" d="100"/>
          <a:sy n="100" d="100"/>
        </p:scale>
        <p:origin x="-348" y="-5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2F276-3B41-4825-B551-61CDDCA1537B}" type="datetimeFigureOut">
              <a:rPr lang="zh-CN" altLang="en-US" smtClean="0"/>
              <a:pPr/>
              <a:t>2016/10/27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6F9EE-5C32-490A-9B89-240D2A522D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273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8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2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5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19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3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7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50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7314B3-DFFB-47A6-8BC4-C0D333D4A9CB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219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r"/>
            <a:fld id="{7A53F4A3-E802-426E-A3E1-DA2A42993F21}" type="slidenum">
              <a:rPr lang="en-US" altLang="zh-CN" sz="1200"/>
              <a:pPr algn="r"/>
              <a:t>1</a:t>
            </a:fld>
            <a:endParaRPr lang="en-US" altLang="zh-CN" sz="120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7314B3-DFFB-47A6-8BC4-C0D333D4A9CB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219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r"/>
            <a:fld id="{7A53F4A3-E802-426E-A3E1-DA2A42993F21}" type="slidenum">
              <a:rPr lang="en-US" altLang="zh-CN" sz="1200"/>
              <a:pPr algn="r"/>
              <a:t>2</a:t>
            </a:fld>
            <a:endParaRPr lang="en-US" altLang="zh-CN" sz="120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 lIns="91429" tIns="45714" rIns="91429" bIns="45714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92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20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130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lIns="91429" tIns="45714" rIns="91429" bIns="45714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7035B6DF-BB0D-444C-9634-CCDA78E63692}" type="datetimeFigureOut">
              <a:rPr lang="zh-CN" altLang="en-US" smtClean="0"/>
              <a:pPr/>
              <a:t>2016/10/27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0210CD4F-9D1A-4F3B-A674-582DCF5F79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44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yourfreetemplates.com/" TargetMode="Externa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86126"/>
            <a:ext cx="8229600" cy="857250"/>
          </a:xfrm>
          <a:prstGeom prst="rect">
            <a:avLst/>
          </a:prstGeom>
        </p:spPr>
        <p:txBody>
          <a:bodyPr vert="horz" lIns="91429" tIns="45714" rIns="91429" bIns="45714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2699792" y="4899193"/>
            <a:ext cx="4032448" cy="276999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pPr algn="ctr"/>
            <a:r>
              <a:rPr lang="en-US" altLang="zh-CN" sz="1200" dirty="0" smtClean="0">
                <a:hlinkClick r:id="rId6"/>
              </a:rPr>
              <a:t>http://yourfreetemplates.com</a:t>
            </a:r>
            <a:endParaRPr lang="zh-CN" altLang="en-US" sz="1200" dirty="0"/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0" y="948426"/>
            <a:ext cx="91440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C:\CurtBackup\02_wordpress\Logo\Wordpress-V2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18" y="4684880"/>
            <a:ext cx="1166813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97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hf hdr="0" ftr="0" dt="0"/>
  <p:txStyles>
    <p:titleStyle>
      <a:lvl1pPr algn="ctr" defTabSz="914288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8" indent="-342858" algn="l" defTabSz="91428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8" indent="-285715" algn="l" defTabSz="91428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9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3" indent="-228572" algn="l" defTabSz="91428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48" indent="-228572" algn="l" defTabSz="91428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91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35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79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23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4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8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2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5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9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63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7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50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yourfreetemplates.com/terms-of-use/" TargetMode="External"/><Relationship Id="rId2" Type="http://schemas.openxmlformats.org/officeDocument/2006/relationships/hyperlink" Target="yourfreetemplates.com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Outline map</a:t>
            </a:r>
            <a:endParaRPr lang="en-US" altLang="zh-CN" dirty="0"/>
          </a:p>
        </p:txBody>
      </p:sp>
      <p:grpSp>
        <p:nvGrpSpPr>
          <p:cNvPr id="3" name="组合 2"/>
          <p:cNvGrpSpPr/>
          <p:nvPr/>
        </p:nvGrpSpPr>
        <p:grpSpPr>
          <a:xfrm>
            <a:off x="661773" y="925299"/>
            <a:ext cx="7861998" cy="4021210"/>
            <a:chOff x="661773" y="925299"/>
            <a:chExt cx="7861998" cy="4021210"/>
          </a:xfrm>
        </p:grpSpPr>
        <p:grpSp>
          <p:nvGrpSpPr>
            <p:cNvPr id="44" name="Group 382"/>
            <p:cNvGrpSpPr>
              <a:grpSpLocks/>
            </p:cNvGrpSpPr>
            <p:nvPr/>
          </p:nvGrpSpPr>
          <p:grpSpPr bwMode="auto">
            <a:xfrm>
              <a:off x="2651579" y="925299"/>
              <a:ext cx="5872192" cy="4011067"/>
              <a:chOff x="565" y="684"/>
              <a:chExt cx="4717" cy="3222"/>
            </a:xfrm>
          </p:grpSpPr>
          <p:sp>
            <p:nvSpPr>
              <p:cNvPr id="90" name="Freeform 345"/>
              <p:cNvSpPr>
                <a:spLocks/>
              </p:cNvSpPr>
              <p:nvPr/>
            </p:nvSpPr>
            <p:spPr bwMode="auto">
              <a:xfrm>
                <a:off x="1411" y="2078"/>
                <a:ext cx="404" cy="734"/>
              </a:xfrm>
              <a:custGeom>
                <a:avLst/>
                <a:gdLst/>
                <a:ahLst/>
                <a:cxnLst>
                  <a:cxn ang="0">
                    <a:pos x="548" y="45"/>
                  </a:cxn>
                  <a:cxn ang="0">
                    <a:pos x="841" y="0"/>
                  </a:cxn>
                  <a:cxn ang="0">
                    <a:pos x="768" y="164"/>
                  </a:cxn>
                  <a:cxn ang="0">
                    <a:pos x="424" y="378"/>
                  </a:cxn>
                  <a:cxn ang="0">
                    <a:pos x="612" y="457"/>
                  </a:cxn>
                  <a:cxn ang="0">
                    <a:pos x="987" y="448"/>
                  </a:cxn>
                  <a:cxn ang="0">
                    <a:pos x="1179" y="512"/>
                  </a:cxn>
                  <a:cxn ang="0">
                    <a:pos x="1070" y="704"/>
                  </a:cxn>
                  <a:cxn ang="0">
                    <a:pos x="855" y="1008"/>
                  </a:cxn>
                  <a:cxn ang="0">
                    <a:pos x="717" y="1173"/>
                  </a:cxn>
                  <a:cxn ang="0">
                    <a:pos x="955" y="1209"/>
                  </a:cxn>
                  <a:cxn ang="0">
                    <a:pos x="1147" y="1392"/>
                  </a:cxn>
                  <a:cxn ang="0">
                    <a:pos x="1284" y="1685"/>
                  </a:cxn>
                  <a:cxn ang="0">
                    <a:pos x="1476" y="1932"/>
                  </a:cxn>
                  <a:cxn ang="0">
                    <a:pos x="1476" y="2197"/>
                  </a:cxn>
                  <a:cxn ang="0">
                    <a:pos x="1650" y="2361"/>
                  </a:cxn>
                  <a:cxn ang="0">
                    <a:pos x="1632" y="2572"/>
                  </a:cxn>
                  <a:cxn ang="0">
                    <a:pos x="1894" y="2538"/>
                  </a:cxn>
                  <a:cxn ang="0">
                    <a:pos x="2025" y="2690"/>
                  </a:cxn>
                  <a:cxn ang="0">
                    <a:pos x="1979" y="2882"/>
                  </a:cxn>
                  <a:cxn ang="0">
                    <a:pos x="1796" y="3056"/>
                  </a:cxn>
                  <a:cxn ang="0">
                    <a:pos x="1824" y="3157"/>
                  </a:cxn>
                  <a:cxn ang="0">
                    <a:pos x="1682" y="3382"/>
                  </a:cxn>
                  <a:cxn ang="0">
                    <a:pos x="1371" y="3373"/>
                  </a:cxn>
                  <a:cxn ang="0">
                    <a:pos x="1143" y="3419"/>
                  </a:cxn>
                  <a:cxn ang="0">
                    <a:pos x="969" y="3483"/>
                  </a:cxn>
                  <a:cxn ang="0">
                    <a:pos x="731" y="3419"/>
                  </a:cxn>
                  <a:cxn ang="0">
                    <a:pos x="548" y="3510"/>
                  </a:cxn>
                  <a:cxn ang="0">
                    <a:pos x="384" y="3593"/>
                  </a:cxn>
                  <a:cxn ang="0">
                    <a:pos x="68" y="3669"/>
                  </a:cxn>
                  <a:cxn ang="0">
                    <a:pos x="151" y="3495"/>
                  </a:cxn>
                  <a:cxn ang="0">
                    <a:pos x="274" y="3282"/>
                  </a:cxn>
                  <a:cxn ang="0">
                    <a:pos x="454" y="3198"/>
                  </a:cxn>
                  <a:cxn ang="0">
                    <a:pos x="708" y="3230"/>
                  </a:cxn>
                  <a:cxn ang="0">
                    <a:pos x="844" y="3078"/>
                  </a:cxn>
                  <a:cxn ang="0">
                    <a:pos x="663" y="3111"/>
                  </a:cxn>
                  <a:cxn ang="0">
                    <a:pos x="411" y="3053"/>
                  </a:cxn>
                  <a:cxn ang="0">
                    <a:pos x="210" y="3017"/>
                  </a:cxn>
                  <a:cxn ang="0">
                    <a:pos x="274" y="2843"/>
                  </a:cxn>
                  <a:cxn ang="0">
                    <a:pos x="475" y="2660"/>
                  </a:cxn>
                  <a:cxn ang="0">
                    <a:pos x="329" y="2468"/>
                  </a:cxn>
                  <a:cxn ang="0">
                    <a:pos x="366" y="2285"/>
                  </a:cxn>
                  <a:cxn ang="0">
                    <a:pos x="558" y="2358"/>
                  </a:cxn>
                  <a:cxn ang="0">
                    <a:pos x="713" y="2377"/>
                  </a:cxn>
                  <a:cxn ang="0">
                    <a:pos x="832" y="2285"/>
                  </a:cxn>
                  <a:cxn ang="0">
                    <a:pos x="759" y="2121"/>
                  </a:cxn>
                  <a:cxn ang="0">
                    <a:pos x="622" y="1856"/>
                  </a:cxn>
                  <a:cxn ang="0">
                    <a:pos x="439" y="1664"/>
                  </a:cxn>
                  <a:cxn ang="0">
                    <a:pos x="219" y="1563"/>
                  </a:cxn>
                  <a:cxn ang="0">
                    <a:pos x="375" y="1389"/>
                  </a:cxn>
                  <a:cxn ang="0">
                    <a:pos x="384" y="1170"/>
                  </a:cxn>
                  <a:cxn ang="0">
                    <a:pos x="164" y="1197"/>
                  </a:cxn>
                  <a:cxn ang="0">
                    <a:pos x="124" y="948"/>
                  </a:cxn>
                  <a:cxn ang="0">
                    <a:pos x="91" y="731"/>
                  </a:cxn>
                  <a:cxn ang="0">
                    <a:pos x="174" y="521"/>
                  </a:cxn>
                  <a:cxn ang="0">
                    <a:pos x="184" y="318"/>
                  </a:cxn>
                  <a:cxn ang="0">
                    <a:pos x="338" y="155"/>
                  </a:cxn>
                  <a:cxn ang="0">
                    <a:pos x="424" y="18"/>
                  </a:cxn>
                </a:cxnLst>
                <a:rect l="0" t="0" r="r" b="b"/>
                <a:pathLst>
                  <a:path w="2025" h="3669">
                    <a:moveTo>
                      <a:pt x="424" y="18"/>
                    </a:moveTo>
                    <a:lnTo>
                      <a:pt x="548" y="45"/>
                    </a:lnTo>
                    <a:lnTo>
                      <a:pt x="658" y="27"/>
                    </a:lnTo>
                    <a:lnTo>
                      <a:pt x="841" y="0"/>
                    </a:lnTo>
                    <a:lnTo>
                      <a:pt x="850" y="91"/>
                    </a:lnTo>
                    <a:lnTo>
                      <a:pt x="768" y="164"/>
                    </a:lnTo>
                    <a:lnTo>
                      <a:pt x="667" y="265"/>
                    </a:lnTo>
                    <a:lnTo>
                      <a:pt x="424" y="378"/>
                    </a:lnTo>
                    <a:lnTo>
                      <a:pt x="512" y="521"/>
                    </a:lnTo>
                    <a:lnTo>
                      <a:pt x="612" y="457"/>
                    </a:lnTo>
                    <a:lnTo>
                      <a:pt x="777" y="420"/>
                    </a:lnTo>
                    <a:lnTo>
                      <a:pt x="987" y="448"/>
                    </a:lnTo>
                    <a:lnTo>
                      <a:pt x="1106" y="438"/>
                    </a:lnTo>
                    <a:lnTo>
                      <a:pt x="1179" y="512"/>
                    </a:lnTo>
                    <a:lnTo>
                      <a:pt x="1124" y="594"/>
                    </a:lnTo>
                    <a:lnTo>
                      <a:pt x="1070" y="704"/>
                    </a:lnTo>
                    <a:lnTo>
                      <a:pt x="1015" y="813"/>
                    </a:lnTo>
                    <a:lnTo>
                      <a:pt x="855" y="1008"/>
                    </a:lnTo>
                    <a:lnTo>
                      <a:pt x="818" y="1109"/>
                    </a:lnTo>
                    <a:lnTo>
                      <a:pt x="717" y="1173"/>
                    </a:lnTo>
                    <a:lnTo>
                      <a:pt x="864" y="1200"/>
                    </a:lnTo>
                    <a:lnTo>
                      <a:pt x="955" y="1209"/>
                    </a:lnTo>
                    <a:lnTo>
                      <a:pt x="1065" y="1282"/>
                    </a:lnTo>
                    <a:lnTo>
                      <a:pt x="1147" y="1392"/>
                    </a:lnTo>
                    <a:lnTo>
                      <a:pt x="1202" y="1529"/>
                    </a:lnTo>
                    <a:lnTo>
                      <a:pt x="1284" y="1685"/>
                    </a:lnTo>
                    <a:lnTo>
                      <a:pt x="1339" y="1813"/>
                    </a:lnTo>
                    <a:lnTo>
                      <a:pt x="1476" y="1932"/>
                    </a:lnTo>
                    <a:lnTo>
                      <a:pt x="1540" y="2087"/>
                    </a:lnTo>
                    <a:lnTo>
                      <a:pt x="1476" y="2197"/>
                    </a:lnTo>
                    <a:lnTo>
                      <a:pt x="1559" y="2261"/>
                    </a:lnTo>
                    <a:lnTo>
                      <a:pt x="1650" y="2361"/>
                    </a:lnTo>
                    <a:lnTo>
                      <a:pt x="1623" y="2480"/>
                    </a:lnTo>
                    <a:lnTo>
                      <a:pt x="1632" y="2572"/>
                    </a:lnTo>
                    <a:lnTo>
                      <a:pt x="1741" y="2498"/>
                    </a:lnTo>
                    <a:lnTo>
                      <a:pt x="1894" y="2538"/>
                    </a:lnTo>
                    <a:lnTo>
                      <a:pt x="2016" y="2581"/>
                    </a:lnTo>
                    <a:lnTo>
                      <a:pt x="2025" y="2690"/>
                    </a:lnTo>
                    <a:lnTo>
                      <a:pt x="1997" y="2764"/>
                    </a:lnTo>
                    <a:lnTo>
                      <a:pt x="1979" y="2882"/>
                    </a:lnTo>
                    <a:lnTo>
                      <a:pt x="1851" y="2956"/>
                    </a:lnTo>
                    <a:lnTo>
                      <a:pt x="1796" y="3056"/>
                    </a:lnTo>
                    <a:lnTo>
                      <a:pt x="1705" y="3148"/>
                    </a:lnTo>
                    <a:lnTo>
                      <a:pt x="1824" y="3157"/>
                    </a:lnTo>
                    <a:lnTo>
                      <a:pt x="1834" y="3288"/>
                    </a:lnTo>
                    <a:lnTo>
                      <a:pt x="1682" y="3382"/>
                    </a:lnTo>
                    <a:lnTo>
                      <a:pt x="1536" y="3410"/>
                    </a:lnTo>
                    <a:lnTo>
                      <a:pt x="1371" y="3373"/>
                    </a:lnTo>
                    <a:lnTo>
                      <a:pt x="1225" y="3373"/>
                    </a:lnTo>
                    <a:lnTo>
                      <a:pt x="1143" y="3419"/>
                    </a:lnTo>
                    <a:lnTo>
                      <a:pt x="1015" y="3419"/>
                    </a:lnTo>
                    <a:lnTo>
                      <a:pt x="969" y="3483"/>
                    </a:lnTo>
                    <a:lnTo>
                      <a:pt x="850" y="3437"/>
                    </a:lnTo>
                    <a:lnTo>
                      <a:pt x="731" y="3419"/>
                    </a:lnTo>
                    <a:lnTo>
                      <a:pt x="585" y="3428"/>
                    </a:lnTo>
                    <a:lnTo>
                      <a:pt x="548" y="3510"/>
                    </a:lnTo>
                    <a:lnTo>
                      <a:pt x="512" y="3611"/>
                    </a:lnTo>
                    <a:lnTo>
                      <a:pt x="384" y="3593"/>
                    </a:lnTo>
                    <a:lnTo>
                      <a:pt x="274" y="3528"/>
                    </a:lnTo>
                    <a:lnTo>
                      <a:pt x="68" y="3669"/>
                    </a:lnTo>
                    <a:lnTo>
                      <a:pt x="13" y="3632"/>
                    </a:lnTo>
                    <a:lnTo>
                      <a:pt x="151" y="3495"/>
                    </a:lnTo>
                    <a:lnTo>
                      <a:pt x="242" y="3431"/>
                    </a:lnTo>
                    <a:lnTo>
                      <a:pt x="274" y="3282"/>
                    </a:lnTo>
                    <a:lnTo>
                      <a:pt x="393" y="3282"/>
                    </a:lnTo>
                    <a:lnTo>
                      <a:pt x="454" y="3198"/>
                    </a:lnTo>
                    <a:lnTo>
                      <a:pt x="589" y="3221"/>
                    </a:lnTo>
                    <a:lnTo>
                      <a:pt x="708" y="3230"/>
                    </a:lnTo>
                    <a:lnTo>
                      <a:pt x="800" y="3166"/>
                    </a:lnTo>
                    <a:lnTo>
                      <a:pt x="844" y="3078"/>
                    </a:lnTo>
                    <a:lnTo>
                      <a:pt x="763" y="3084"/>
                    </a:lnTo>
                    <a:lnTo>
                      <a:pt x="663" y="3111"/>
                    </a:lnTo>
                    <a:lnTo>
                      <a:pt x="544" y="3129"/>
                    </a:lnTo>
                    <a:lnTo>
                      <a:pt x="411" y="3053"/>
                    </a:lnTo>
                    <a:lnTo>
                      <a:pt x="304" y="2958"/>
                    </a:lnTo>
                    <a:lnTo>
                      <a:pt x="210" y="3017"/>
                    </a:lnTo>
                    <a:lnTo>
                      <a:pt x="110" y="2944"/>
                    </a:lnTo>
                    <a:lnTo>
                      <a:pt x="274" y="2843"/>
                    </a:lnTo>
                    <a:lnTo>
                      <a:pt x="375" y="2788"/>
                    </a:lnTo>
                    <a:lnTo>
                      <a:pt x="475" y="2660"/>
                    </a:lnTo>
                    <a:lnTo>
                      <a:pt x="454" y="2568"/>
                    </a:lnTo>
                    <a:lnTo>
                      <a:pt x="329" y="2468"/>
                    </a:lnTo>
                    <a:lnTo>
                      <a:pt x="347" y="2377"/>
                    </a:lnTo>
                    <a:lnTo>
                      <a:pt x="366" y="2285"/>
                    </a:lnTo>
                    <a:lnTo>
                      <a:pt x="454" y="2358"/>
                    </a:lnTo>
                    <a:lnTo>
                      <a:pt x="558" y="2358"/>
                    </a:lnTo>
                    <a:lnTo>
                      <a:pt x="667" y="2313"/>
                    </a:lnTo>
                    <a:lnTo>
                      <a:pt x="713" y="2377"/>
                    </a:lnTo>
                    <a:lnTo>
                      <a:pt x="823" y="2368"/>
                    </a:lnTo>
                    <a:lnTo>
                      <a:pt x="832" y="2285"/>
                    </a:lnTo>
                    <a:lnTo>
                      <a:pt x="759" y="2240"/>
                    </a:lnTo>
                    <a:lnTo>
                      <a:pt x="759" y="2121"/>
                    </a:lnTo>
                    <a:lnTo>
                      <a:pt x="713" y="1974"/>
                    </a:lnTo>
                    <a:lnTo>
                      <a:pt x="622" y="1856"/>
                    </a:lnTo>
                    <a:lnTo>
                      <a:pt x="604" y="1668"/>
                    </a:lnTo>
                    <a:lnTo>
                      <a:pt x="439" y="1664"/>
                    </a:lnTo>
                    <a:lnTo>
                      <a:pt x="265" y="1718"/>
                    </a:lnTo>
                    <a:lnTo>
                      <a:pt x="219" y="1563"/>
                    </a:lnTo>
                    <a:lnTo>
                      <a:pt x="302" y="1490"/>
                    </a:lnTo>
                    <a:lnTo>
                      <a:pt x="375" y="1389"/>
                    </a:lnTo>
                    <a:lnTo>
                      <a:pt x="311" y="1261"/>
                    </a:lnTo>
                    <a:lnTo>
                      <a:pt x="384" y="1170"/>
                    </a:lnTo>
                    <a:lnTo>
                      <a:pt x="274" y="1170"/>
                    </a:lnTo>
                    <a:lnTo>
                      <a:pt x="164" y="1197"/>
                    </a:lnTo>
                    <a:lnTo>
                      <a:pt x="124" y="1128"/>
                    </a:lnTo>
                    <a:lnTo>
                      <a:pt x="124" y="948"/>
                    </a:lnTo>
                    <a:lnTo>
                      <a:pt x="0" y="832"/>
                    </a:lnTo>
                    <a:lnTo>
                      <a:pt x="91" y="731"/>
                    </a:lnTo>
                    <a:lnTo>
                      <a:pt x="192" y="621"/>
                    </a:lnTo>
                    <a:lnTo>
                      <a:pt x="174" y="521"/>
                    </a:lnTo>
                    <a:lnTo>
                      <a:pt x="100" y="384"/>
                    </a:lnTo>
                    <a:lnTo>
                      <a:pt x="184" y="318"/>
                    </a:lnTo>
                    <a:lnTo>
                      <a:pt x="274" y="228"/>
                    </a:lnTo>
                    <a:lnTo>
                      <a:pt x="338" y="155"/>
                    </a:lnTo>
                    <a:lnTo>
                      <a:pt x="320" y="36"/>
                    </a:lnTo>
                    <a:lnTo>
                      <a:pt x="424" y="18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1" name="Freeform 346"/>
              <p:cNvSpPr>
                <a:spLocks/>
              </p:cNvSpPr>
              <p:nvPr/>
            </p:nvSpPr>
            <p:spPr bwMode="auto">
              <a:xfrm>
                <a:off x="1157" y="2371"/>
                <a:ext cx="235" cy="323"/>
              </a:xfrm>
              <a:custGeom>
                <a:avLst/>
                <a:gdLst/>
                <a:ahLst/>
                <a:cxnLst>
                  <a:cxn ang="0">
                    <a:pos x="664" y="464"/>
                  </a:cxn>
                  <a:cxn ang="0">
                    <a:pos x="608" y="320"/>
                  </a:cxn>
                  <a:cxn ang="0">
                    <a:pos x="664" y="256"/>
                  </a:cxn>
                  <a:cxn ang="0">
                    <a:pos x="744" y="264"/>
                  </a:cxn>
                  <a:cxn ang="0">
                    <a:pos x="792" y="168"/>
                  </a:cxn>
                  <a:cxn ang="0">
                    <a:pos x="928" y="112"/>
                  </a:cxn>
                  <a:cxn ang="0">
                    <a:pos x="952" y="32"/>
                  </a:cxn>
                  <a:cxn ang="0">
                    <a:pos x="904" y="0"/>
                  </a:cxn>
                  <a:cxn ang="0">
                    <a:pos x="856" y="64"/>
                  </a:cxn>
                  <a:cxn ang="0">
                    <a:pos x="813" y="147"/>
                  </a:cxn>
                  <a:cxn ang="0">
                    <a:pos x="768" y="160"/>
                  </a:cxn>
                  <a:cxn ang="0">
                    <a:pos x="760" y="48"/>
                  </a:cxn>
                  <a:cxn ang="0">
                    <a:pos x="632" y="48"/>
                  </a:cxn>
                  <a:cxn ang="0">
                    <a:pos x="584" y="104"/>
                  </a:cxn>
                  <a:cxn ang="0">
                    <a:pos x="584" y="184"/>
                  </a:cxn>
                  <a:cxn ang="0">
                    <a:pos x="480" y="256"/>
                  </a:cxn>
                  <a:cxn ang="0">
                    <a:pos x="560" y="280"/>
                  </a:cxn>
                  <a:cxn ang="0">
                    <a:pos x="584" y="336"/>
                  </a:cxn>
                  <a:cxn ang="0">
                    <a:pos x="544" y="424"/>
                  </a:cxn>
                  <a:cxn ang="0">
                    <a:pos x="504" y="496"/>
                  </a:cxn>
                  <a:cxn ang="0">
                    <a:pos x="432" y="432"/>
                  </a:cxn>
                  <a:cxn ang="0">
                    <a:pos x="384" y="496"/>
                  </a:cxn>
                  <a:cxn ang="0">
                    <a:pos x="280" y="432"/>
                  </a:cxn>
                  <a:cxn ang="0">
                    <a:pos x="195" y="457"/>
                  </a:cxn>
                  <a:cxn ang="0">
                    <a:pos x="152" y="552"/>
                  </a:cxn>
                  <a:cxn ang="0">
                    <a:pos x="184" y="632"/>
                  </a:cxn>
                  <a:cxn ang="0">
                    <a:pos x="120" y="680"/>
                  </a:cxn>
                  <a:cxn ang="0">
                    <a:pos x="144" y="856"/>
                  </a:cxn>
                  <a:cxn ang="0">
                    <a:pos x="192" y="896"/>
                  </a:cxn>
                  <a:cxn ang="0">
                    <a:pos x="240" y="976"/>
                  </a:cxn>
                  <a:cxn ang="0">
                    <a:pos x="216" y="1080"/>
                  </a:cxn>
                  <a:cxn ang="0">
                    <a:pos x="216" y="1168"/>
                  </a:cxn>
                  <a:cxn ang="0">
                    <a:pos x="88" y="1200"/>
                  </a:cxn>
                  <a:cxn ang="0">
                    <a:pos x="40" y="1288"/>
                  </a:cxn>
                  <a:cxn ang="0">
                    <a:pos x="0" y="1448"/>
                  </a:cxn>
                  <a:cxn ang="0">
                    <a:pos x="40" y="1552"/>
                  </a:cxn>
                  <a:cxn ang="0">
                    <a:pos x="120" y="1528"/>
                  </a:cxn>
                  <a:cxn ang="0">
                    <a:pos x="160" y="1616"/>
                  </a:cxn>
                  <a:cxn ang="0">
                    <a:pos x="288" y="1616"/>
                  </a:cxn>
                  <a:cxn ang="0">
                    <a:pos x="424" y="1552"/>
                  </a:cxn>
                  <a:cxn ang="0">
                    <a:pos x="520" y="1456"/>
                  </a:cxn>
                  <a:cxn ang="0">
                    <a:pos x="624" y="1448"/>
                  </a:cxn>
                  <a:cxn ang="0">
                    <a:pos x="728" y="1376"/>
                  </a:cxn>
                  <a:cxn ang="0">
                    <a:pos x="1006" y="1327"/>
                  </a:cxn>
                  <a:cxn ang="0">
                    <a:pos x="1048" y="1224"/>
                  </a:cxn>
                  <a:cxn ang="0">
                    <a:pos x="1112" y="1112"/>
                  </a:cxn>
                  <a:cxn ang="0">
                    <a:pos x="1160" y="1000"/>
                  </a:cxn>
                  <a:cxn ang="0">
                    <a:pos x="1144" y="888"/>
                  </a:cxn>
                  <a:cxn ang="0">
                    <a:pos x="1176" y="768"/>
                  </a:cxn>
                  <a:cxn ang="0">
                    <a:pos x="1136" y="664"/>
                  </a:cxn>
                  <a:cxn ang="0">
                    <a:pos x="1088" y="568"/>
                  </a:cxn>
                  <a:cxn ang="0">
                    <a:pos x="1024" y="528"/>
                  </a:cxn>
                  <a:cxn ang="0">
                    <a:pos x="984" y="456"/>
                  </a:cxn>
                  <a:cxn ang="0">
                    <a:pos x="912" y="440"/>
                  </a:cxn>
                  <a:cxn ang="0">
                    <a:pos x="848" y="496"/>
                  </a:cxn>
                  <a:cxn ang="0">
                    <a:pos x="776" y="528"/>
                  </a:cxn>
                  <a:cxn ang="0">
                    <a:pos x="664" y="464"/>
                  </a:cxn>
                </a:cxnLst>
                <a:rect l="0" t="0" r="r" b="b"/>
                <a:pathLst>
                  <a:path w="1176" h="1616">
                    <a:moveTo>
                      <a:pt x="664" y="464"/>
                    </a:moveTo>
                    <a:lnTo>
                      <a:pt x="608" y="320"/>
                    </a:lnTo>
                    <a:lnTo>
                      <a:pt x="664" y="256"/>
                    </a:lnTo>
                    <a:lnTo>
                      <a:pt x="744" y="264"/>
                    </a:lnTo>
                    <a:lnTo>
                      <a:pt x="792" y="168"/>
                    </a:lnTo>
                    <a:lnTo>
                      <a:pt x="928" y="112"/>
                    </a:lnTo>
                    <a:lnTo>
                      <a:pt x="952" y="32"/>
                    </a:lnTo>
                    <a:lnTo>
                      <a:pt x="904" y="0"/>
                    </a:lnTo>
                    <a:lnTo>
                      <a:pt x="856" y="64"/>
                    </a:lnTo>
                    <a:lnTo>
                      <a:pt x="813" y="147"/>
                    </a:lnTo>
                    <a:lnTo>
                      <a:pt x="768" y="160"/>
                    </a:lnTo>
                    <a:lnTo>
                      <a:pt x="760" y="48"/>
                    </a:lnTo>
                    <a:lnTo>
                      <a:pt x="632" y="48"/>
                    </a:lnTo>
                    <a:lnTo>
                      <a:pt x="584" y="104"/>
                    </a:lnTo>
                    <a:lnTo>
                      <a:pt x="584" y="184"/>
                    </a:lnTo>
                    <a:lnTo>
                      <a:pt x="480" y="256"/>
                    </a:lnTo>
                    <a:lnTo>
                      <a:pt x="560" y="280"/>
                    </a:lnTo>
                    <a:lnTo>
                      <a:pt x="584" y="336"/>
                    </a:lnTo>
                    <a:lnTo>
                      <a:pt x="544" y="424"/>
                    </a:lnTo>
                    <a:lnTo>
                      <a:pt x="504" y="496"/>
                    </a:lnTo>
                    <a:lnTo>
                      <a:pt x="432" y="432"/>
                    </a:lnTo>
                    <a:lnTo>
                      <a:pt x="384" y="496"/>
                    </a:lnTo>
                    <a:lnTo>
                      <a:pt x="280" y="432"/>
                    </a:lnTo>
                    <a:lnTo>
                      <a:pt x="195" y="457"/>
                    </a:lnTo>
                    <a:lnTo>
                      <a:pt x="152" y="552"/>
                    </a:lnTo>
                    <a:lnTo>
                      <a:pt x="184" y="632"/>
                    </a:lnTo>
                    <a:lnTo>
                      <a:pt x="120" y="680"/>
                    </a:lnTo>
                    <a:lnTo>
                      <a:pt x="144" y="856"/>
                    </a:lnTo>
                    <a:lnTo>
                      <a:pt x="192" y="896"/>
                    </a:lnTo>
                    <a:lnTo>
                      <a:pt x="240" y="976"/>
                    </a:lnTo>
                    <a:lnTo>
                      <a:pt x="216" y="1080"/>
                    </a:lnTo>
                    <a:lnTo>
                      <a:pt x="216" y="1168"/>
                    </a:lnTo>
                    <a:lnTo>
                      <a:pt x="88" y="1200"/>
                    </a:lnTo>
                    <a:lnTo>
                      <a:pt x="40" y="1288"/>
                    </a:lnTo>
                    <a:lnTo>
                      <a:pt x="0" y="1448"/>
                    </a:lnTo>
                    <a:lnTo>
                      <a:pt x="40" y="1552"/>
                    </a:lnTo>
                    <a:lnTo>
                      <a:pt x="120" y="1528"/>
                    </a:lnTo>
                    <a:lnTo>
                      <a:pt x="160" y="1616"/>
                    </a:lnTo>
                    <a:lnTo>
                      <a:pt x="288" y="1616"/>
                    </a:lnTo>
                    <a:lnTo>
                      <a:pt x="424" y="1552"/>
                    </a:lnTo>
                    <a:lnTo>
                      <a:pt x="520" y="1456"/>
                    </a:lnTo>
                    <a:lnTo>
                      <a:pt x="624" y="1448"/>
                    </a:lnTo>
                    <a:lnTo>
                      <a:pt x="728" y="1376"/>
                    </a:lnTo>
                    <a:lnTo>
                      <a:pt x="1006" y="1327"/>
                    </a:lnTo>
                    <a:lnTo>
                      <a:pt x="1048" y="1224"/>
                    </a:lnTo>
                    <a:lnTo>
                      <a:pt x="1112" y="1112"/>
                    </a:lnTo>
                    <a:lnTo>
                      <a:pt x="1160" y="1000"/>
                    </a:lnTo>
                    <a:lnTo>
                      <a:pt x="1144" y="888"/>
                    </a:lnTo>
                    <a:lnTo>
                      <a:pt x="1176" y="768"/>
                    </a:lnTo>
                    <a:lnTo>
                      <a:pt x="1136" y="664"/>
                    </a:lnTo>
                    <a:lnTo>
                      <a:pt x="1088" y="568"/>
                    </a:lnTo>
                    <a:lnTo>
                      <a:pt x="1024" y="528"/>
                    </a:lnTo>
                    <a:lnTo>
                      <a:pt x="984" y="456"/>
                    </a:lnTo>
                    <a:lnTo>
                      <a:pt x="912" y="440"/>
                    </a:lnTo>
                    <a:lnTo>
                      <a:pt x="848" y="496"/>
                    </a:lnTo>
                    <a:lnTo>
                      <a:pt x="776" y="528"/>
                    </a:lnTo>
                    <a:lnTo>
                      <a:pt x="664" y="464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2" name="Freeform 347"/>
              <p:cNvSpPr>
                <a:spLocks/>
              </p:cNvSpPr>
              <p:nvPr/>
            </p:nvSpPr>
            <p:spPr bwMode="auto">
              <a:xfrm>
                <a:off x="1278" y="2378"/>
                <a:ext cx="141" cy="106"/>
              </a:xfrm>
              <a:custGeom>
                <a:avLst/>
                <a:gdLst/>
                <a:ahLst/>
                <a:cxnLst>
                  <a:cxn ang="0">
                    <a:pos x="570" y="0"/>
                  </a:cxn>
                  <a:cxn ang="0">
                    <a:pos x="514" y="38"/>
                  </a:cxn>
                  <a:cxn ang="0">
                    <a:pos x="437" y="43"/>
                  </a:cxn>
                  <a:cxn ang="0">
                    <a:pos x="317" y="77"/>
                  </a:cxn>
                  <a:cxn ang="0">
                    <a:pos x="182" y="136"/>
                  </a:cxn>
                  <a:cxn ang="0">
                    <a:pos x="135" y="229"/>
                  </a:cxn>
                  <a:cxn ang="0">
                    <a:pos x="54" y="223"/>
                  </a:cxn>
                  <a:cxn ang="0">
                    <a:pos x="0" y="286"/>
                  </a:cxn>
                  <a:cxn ang="0">
                    <a:pos x="57" y="430"/>
                  </a:cxn>
                  <a:cxn ang="0">
                    <a:pos x="164" y="494"/>
                  </a:cxn>
                  <a:cxn ang="0">
                    <a:pos x="242" y="460"/>
                  </a:cxn>
                  <a:cxn ang="0">
                    <a:pos x="302" y="407"/>
                  </a:cxn>
                  <a:cxn ang="0">
                    <a:pos x="377" y="422"/>
                  </a:cxn>
                  <a:cxn ang="0">
                    <a:pos x="414" y="491"/>
                  </a:cxn>
                  <a:cxn ang="0">
                    <a:pos x="477" y="533"/>
                  </a:cxn>
                  <a:cxn ang="0">
                    <a:pos x="524" y="504"/>
                  </a:cxn>
                  <a:cxn ang="0">
                    <a:pos x="570" y="499"/>
                  </a:cxn>
                  <a:cxn ang="0">
                    <a:pos x="629" y="460"/>
                  </a:cxn>
                  <a:cxn ang="0">
                    <a:pos x="692" y="408"/>
                  </a:cxn>
                  <a:cxn ang="0">
                    <a:pos x="701" y="360"/>
                  </a:cxn>
                  <a:cxn ang="0">
                    <a:pos x="692" y="312"/>
                  </a:cxn>
                  <a:cxn ang="0">
                    <a:pos x="644" y="268"/>
                  </a:cxn>
                  <a:cxn ang="0">
                    <a:pos x="661" y="227"/>
                  </a:cxn>
                  <a:cxn ang="0">
                    <a:pos x="663" y="153"/>
                  </a:cxn>
                  <a:cxn ang="0">
                    <a:pos x="615" y="91"/>
                  </a:cxn>
                  <a:cxn ang="0">
                    <a:pos x="570" y="0"/>
                  </a:cxn>
                </a:cxnLst>
                <a:rect l="0" t="0" r="r" b="b"/>
                <a:pathLst>
                  <a:path w="701" h="533">
                    <a:moveTo>
                      <a:pt x="570" y="0"/>
                    </a:moveTo>
                    <a:lnTo>
                      <a:pt x="514" y="38"/>
                    </a:lnTo>
                    <a:lnTo>
                      <a:pt x="437" y="43"/>
                    </a:lnTo>
                    <a:lnTo>
                      <a:pt x="317" y="77"/>
                    </a:lnTo>
                    <a:lnTo>
                      <a:pt x="182" y="136"/>
                    </a:lnTo>
                    <a:lnTo>
                      <a:pt x="135" y="229"/>
                    </a:lnTo>
                    <a:lnTo>
                      <a:pt x="54" y="223"/>
                    </a:lnTo>
                    <a:lnTo>
                      <a:pt x="0" y="286"/>
                    </a:lnTo>
                    <a:lnTo>
                      <a:pt x="57" y="430"/>
                    </a:lnTo>
                    <a:lnTo>
                      <a:pt x="164" y="494"/>
                    </a:lnTo>
                    <a:lnTo>
                      <a:pt x="242" y="460"/>
                    </a:lnTo>
                    <a:lnTo>
                      <a:pt x="302" y="407"/>
                    </a:lnTo>
                    <a:lnTo>
                      <a:pt x="377" y="422"/>
                    </a:lnTo>
                    <a:lnTo>
                      <a:pt x="414" y="491"/>
                    </a:lnTo>
                    <a:lnTo>
                      <a:pt x="477" y="533"/>
                    </a:lnTo>
                    <a:lnTo>
                      <a:pt x="524" y="504"/>
                    </a:lnTo>
                    <a:lnTo>
                      <a:pt x="570" y="499"/>
                    </a:lnTo>
                    <a:lnTo>
                      <a:pt x="629" y="460"/>
                    </a:lnTo>
                    <a:lnTo>
                      <a:pt x="692" y="408"/>
                    </a:lnTo>
                    <a:lnTo>
                      <a:pt x="701" y="360"/>
                    </a:lnTo>
                    <a:lnTo>
                      <a:pt x="692" y="312"/>
                    </a:lnTo>
                    <a:lnTo>
                      <a:pt x="644" y="268"/>
                    </a:lnTo>
                    <a:lnTo>
                      <a:pt x="661" y="227"/>
                    </a:lnTo>
                    <a:lnTo>
                      <a:pt x="663" y="153"/>
                    </a:lnTo>
                    <a:lnTo>
                      <a:pt x="615" y="91"/>
                    </a:lnTo>
                    <a:lnTo>
                      <a:pt x="570" y="0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3" name="Freeform 348"/>
              <p:cNvSpPr>
                <a:spLocks/>
              </p:cNvSpPr>
              <p:nvPr/>
            </p:nvSpPr>
            <p:spPr bwMode="auto">
              <a:xfrm>
                <a:off x="565" y="1264"/>
                <a:ext cx="520" cy="333"/>
              </a:xfrm>
              <a:custGeom>
                <a:avLst/>
                <a:gdLst/>
                <a:ahLst/>
                <a:cxnLst>
                  <a:cxn ang="0">
                    <a:pos x="2024" y="0"/>
                  </a:cxn>
                  <a:cxn ang="0">
                    <a:pos x="1944" y="112"/>
                  </a:cxn>
                  <a:cxn ang="0">
                    <a:pos x="1856" y="272"/>
                  </a:cxn>
                  <a:cxn ang="0">
                    <a:pos x="1712" y="224"/>
                  </a:cxn>
                  <a:cxn ang="0">
                    <a:pos x="1632" y="256"/>
                  </a:cxn>
                  <a:cxn ang="0">
                    <a:pos x="1512" y="192"/>
                  </a:cxn>
                  <a:cxn ang="0">
                    <a:pos x="1512" y="296"/>
                  </a:cxn>
                  <a:cxn ang="0">
                    <a:pos x="1552" y="440"/>
                  </a:cxn>
                  <a:cxn ang="0">
                    <a:pos x="1472" y="360"/>
                  </a:cxn>
                  <a:cxn ang="0">
                    <a:pos x="1424" y="272"/>
                  </a:cxn>
                  <a:cxn ang="0">
                    <a:pos x="1272" y="176"/>
                  </a:cxn>
                  <a:cxn ang="0">
                    <a:pos x="1200" y="328"/>
                  </a:cxn>
                  <a:cxn ang="0">
                    <a:pos x="1120" y="400"/>
                  </a:cxn>
                  <a:cxn ang="0">
                    <a:pos x="1056" y="224"/>
                  </a:cxn>
                  <a:cxn ang="0">
                    <a:pos x="912" y="256"/>
                  </a:cxn>
                  <a:cxn ang="0">
                    <a:pos x="968" y="376"/>
                  </a:cxn>
                  <a:cxn ang="0">
                    <a:pos x="904" y="512"/>
                  </a:cxn>
                  <a:cxn ang="0">
                    <a:pos x="784" y="416"/>
                  </a:cxn>
                  <a:cxn ang="0">
                    <a:pos x="664" y="504"/>
                  </a:cxn>
                  <a:cxn ang="0">
                    <a:pos x="704" y="368"/>
                  </a:cxn>
                  <a:cxn ang="0">
                    <a:pos x="616" y="168"/>
                  </a:cxn>
                  <a:cxn ang="0">
                    <a:pos x="480" y="24"/>
                  </a:cxn>
                  <a:cxn ang="0">
                    <a:pos x="480" y="240"/>
                  </a:cxn>
                  <a:cxn ang="0">
                    <a:pos x="400" y="208"/>
                  </a:cxn>
                  <a:cxn ang="0">
                    <a:pos x="312" y="96"/>
                  </a:cxn>
                  <a:cxn ang="0">
                    <a:pos x="216" y="200"/>
                  </a:cxn>
                  <a:cxn ang="0">
                    <a:pos x="80" y="344"/>
                  </a:cxn>
                  <a:cxn ang="0">
                    <a:pos x="0" y="464"/>
                  </a:cxn>
                  <a:cxn ang="0">
                    <a:pos x="160" y="456"/>
                  </a:cxn>
                  <a:cxn ang="0">
                    <a:pos x="336" y="424"/>
                  </a:cxn>
                  <a:cxn ang="0">
                    <a:pos x="504" y="472"/>
                  </a:cxn>
                  <a:cxn ang="0">
                    <a:pos x="488" y="552"/>
                  </a:cxn>
                  <a:cxn ang="0">
                    <a:pos x="416" y="656"/>
                  </a:cxn>
                  <a:cxn ang="0">
                    <a:pos x="568" y="680"/>
                  </a:cxn>
                  <a:cxn ang="0">
                    <a:pos x="432" y="768"/>
                  </a:cxn>
                  <a:cxn ang="0">
                    <a:pos x="208" y="768"/>
                  </a:cxn>
                  <a:cxn ang="0">
                    <a:pos x="184" y="832"/>
                  </a:cxn>
                  <a:cxn ang="0">
                    <a:pos x="360" y="880"/>
                  </a:cxn>
                  <a:cxn ang="0">
                    <a:pos x="448" y="1024"/>
                  </a:cxn>
                  <a:cxn ang="0">
                    <a:pos x="456" y="1152"/>
                  </a:cxn>
                  <a:cxn ang="0">
                    <a:pos x="296" y="1272"/>
                  </a:cxn>
                  <a:cxn ang="0">
                    <a:pos x="232" y="1384"/>
                  </a:cxn>
                  <a:cxn ang="0">
                    <a:pos x="416" y="1368"/>
                  </a:cxn>
                  <a:cxn ang="0">
                    <a:pos x="688" y="1392"/>
                  </a:cxn>
                  <a:cxn ang="0">
                    <a:pos x="800" y="1568"/>
                  </a:cxn>
                  <a:cxn ang="0">
                    <a:pos x="990" y="1582"/>
                  </a:cxn>
                  <a:cxn ang="0">
                    <a:pos x="1232" y="1664"/>
                  </a:cxn>
                  <a:cxn ang="0">
                    <a:pos x="1432" y="1520"/>
                  </a:cxn>
                  <a:cxn ang="0">
                    <a:pos x="1664" y="1368"/>
                  </a:cxn>
                  <a:cxn ang="0">
                    <a:pos x="1784" y="1424"/>
                  </a:cxn>
                  <a:cxn ang="0">
                    <a:pos x="1960" y="1272"/>
                  </a:cxn>
                  <a:cxn ang="0">
                    <a:pos x="2152" y="1192"/>
                  </a:cxn>
                  <a:cxn ang="0">
                    <a:pos x="2304" y="1056"/>
                  </a:cxn>
                  <a:cxn ang="0">
                    <a:pos x="2416" y="1008"/>
                  </a:cxn>
                  <a:cxn ang="0">
                    <a:pos x="2488" y="824"/>
                  </a:cxn>
                  <a:cxn ang="0">
                    <a:pos x="2536" y="688"/>
                  </a:cxn>
                  <a:cxn ang="0">
                    <a:pos x="2584" y="560"/>
                  </a:cxn>
                  <a:cxn ang="0">
                    <a:pos x="2408" y="472"/>
                  </a:cxn>
                  <a:cxn ang="0">
                    <a:pos x="2384" y="376"/>
                  </a:cxn>
                  <a:cxn ang="0">
                    <a:pos x="2272" y="296"/>
                  </a:cxn>
                  <a:cxn ang="0">
                    <a:pos x="2224" y="216"/>
                  </a:cxn>
                  <a:cxn ang="0">
                    <a:pos x="2104" y="48"/>
                  </a:cxn>
                </a:cxnLst>
                <a:rect l="0" t="0" r="r" b="b"/>
                <a:pathLst>
                  <a:path w="2600" h="1664">
                    <a:moveTo>
                      <a:pt x="2104" y="48"/>
                    </a:moveTo>
                    <a:lnTo>
                      <a:pt x="2024" y="0"/>
                    </a:lnTo>
                    <a:lnTo>
                      <a:pt x="1952" y="40"/>
                    </a:lnTo>
                    <a:lnTo>
                      <a:pt x="1944" y="112"/>
                    </a:lnTo>
                    <a:lnTo>
                      <a:pt x="1952" y="216"/>
                    </a:lnTo>
                    <a:lnTo>
                      <a:pt x="1856" y="272"/>
                    </a:lnTo>
                    <a:lnTo>
                      <a:pt x="1792" y="216"/>
                    </a:lnTo>
                    <a:lnTo>
                      <a:pt x="1712" y="224"/>
                    </a:lnTo>
                    <a:lnTo>
                      <a:pt x="1680" y="296"/>
                    </a:lnTo>
                    <a:lnTo>
                      <a:pt x="1632" y="256"/>
                    </a:lnTo>
                    <a:lnTo>
                      <a:pt x="1600" y="200"/>
                    </a:lnTo>
                    <a:lnTo>
                      <a:pt x="1512" y="192"/>
                    </a:lnTo>
                    <a:lnTo>
                      <a:pt x="1480" y="248"/>
                    </a:lnTo>
                    <a:lnTo>
                      <a:pt x="1512" y="296"/>
                    </a:lnTo>
                    <a:lnTo>
                      <a:pt x="1552" y="376"/>
                    </a:lnTo>
                    <a:lnTo>
                      <a:pt x="1552" y="440"/>
                    </a:lnTo>
                    <a:lnTo>
                      <a:pt x="1480" y="432"/>
                    </a:lnTo>
                    <a:lnTo>
                      <a:pt x="1472" y="360"/>
                    </a:lnTo>
                    <a:lnTo>
                      <a:pt x="1400" y="336"/>
                    </a:lnTo>
                    <a:lnTo>
                      <a:pt x="1424" y="272"/>
                    </a:lnTo>
                    <a:lnTo>
                      <a:pt x="1360" y="160"/>
                    </a:lnTo>
                    <a:lnTo>
                      <a:pt x="1272" y="176"/>
                    </a:lnTo>
                    <a:lnTo>
                      <a:pt x="1200" y="248"/>
                    </a:lnTo>
                    <a:lnTo>
                      <a:pt x="1200" y="328"/>
                    </a:lnTo>
                    <a:lnTo>
                      <a:pt x="1200" y="392"/>
                    </a:lnTo>
                    <a:lnTo>
                      <a:pt x="1120" y="400"/>
                    </a:lnTo>
                    <a:lnTo>
                      <a:pt x="1088" y="304"/>
                    </a:lnTo>
                    <a:lnTo>
                      <a:pt x="1056" y="224"/>
                    </a:lnTo>
                    <a:lnTo>
                      <a:pt x="976" y="184"/>
                    </a:lnTo>
                    <a:lnTo>
                      <a:pt x="912" y="256"/>
                    </a:lnTo>
                    <a:lnTo>
                      <a:pt x="960" y="312"/>
                    </a:lnTo>
                    <a:lnTo>
                      <a:pt x="968" y="376"/>
                    </a:lnTo>
                    <a:lnTo>
                      <a:pt x="944" y="456"/>
                    </a:lnTo>
                    <a:lnTo>
                      <a:pt x="904" y="512"/>
                    </a:lnTo>
                    <a:lnTo>
                      <a:pt x="848" y="432"/>
                    </a:lnTo>
                    <a:lnTo>
                      <a:pt x="784" y="416"/>
                    </a:lnTo>
                    <a:lnTo>
                      <a:pt x="768" y="512"/>
                    </a:lnTo>
                    <a:lnTo>
                      <a:pt x="664" y="504"/>
                    </a:lnTo>
                    <a:lnTo>
                      <a:pt x="696" y="456"/>
                    </a:lnTo>
                    <a:lnTo>
                      <a:pt x="704" y="368"/>
                    </a:lnTo>
                    <a:lnTo>
                      <a:pt x="696" y="248"/>
                    </a:lnTo>
                    <a:lnTo>
                      <a:pt x="616" y="168"/>
                    </a:lnTo>
                    <a:lnTo>
                      <a:pt x="560" y="104"/>
                    </a:lnTo>
                    <a:lnTo>
                      <a:pt x="480" y="24"/>
                    </a:lnTo>
                    <a:lnTo>
                      <a:pt x="488" y="128"/>
                    </a:lnTo>
                    <a:lnTo>
                      <a:pt x="480" y="240"/>
                    </a:lnTo>
                    <a:lnTo>
                      <a:pt x="416" y="296"/>
                    </a:lnTo>
                    <a:lnTo>
                      <a:pt x="400" y="208"/>
                    </a:lnTo>
                    <a:lnTo>
                      <a:pt x="320" y="216"/>
                    </a:lnTo>
                    <a:lnTo>
                      <a:pt x="312" y="96"/>
                    </a:lnTo>
                    <a:lnTo>
                      <a:pt x="232" y="80"/>
                    </a:lnTo>
                    <a:lnTo>
                      <a:pt x="216" y="200"/>
                    </a:lnTo>
                    <a:lnTo>
                      <a:pt x="144" y="240"/>
                    </a:lnTo>
                    <a:lnTo>
                      <a:pt x="80" y="344"/>
                    </a:lnTo>
                    <a:lnTo>
                      <a:pt x="88" y="400"/>
                    </a:lnTo>
                    <a:lnTo>
                      <a:pt x="0" y="464"/>
                    </a:lnTo>
                    <a:lnTo>
                      <a:pt x="32" y="520"/>
                    </a:lnTo>
                    <a:lnTo>
                      <a:pt x="160" y="456"/>
                    </a:lnTo>
                    <a:lnTo>
                      <a:pt x="256" y="432"/>
                    </a:lnTo>
                    <a:lnTo>
                      <a:pt x="336" y="424"/>
                    </a:lnTo>
                    <a:lnTo>
                      <a:pt x="416" y="448"/>
                    </a:lnTo>
                    <a:lnTo>
                      <a:pt x="504" y="472"/>
                    </a:lnTo>
                    <a:lnTo>
                      <a:pt x="568" y="544"/>
                    </a:lnTo>
                    <a:lnTo>
                      <a:pt x="488" y="552"/>
                    </a:lnTo>
                    <a:lnTo>
                      <a:pt x="392" y="616"/>
                    </a:lnTo>
                    <a:lnTo>
                      <a:pt x="416" y="656"/>
                    </a:lnTo>
                    <a:lnTo>
                      <a:pt x="488" y="672"/>
                    </a:lnTo>
                    <a:lnTo>
                      <a:pt x="568" y="680"/>
                    </a:lnTo>
                    <a:lnTo>
                      <a:pt x="512" y="752"/>
                    </a:lnTo>
                    <a:lnTo>
                      <a:pt x="432" y="768"/>
                    </a:lnTo>
                    <a:lnTo>
                      <a:pt x="336" y="760"/>
                    </a:lnTo>
                    <a:lnTo>
                      <a:pt x="208" y="768"/>
                    </a:lnTo>
                    <a:lnTo>
                      <a:pt x="104" y="776"/>
                    </a:lnTo>
                    <a:lnTo>
                      <a:pt x="184" y="832"/>
                    </a:lnTo>
                    <a:lnTo>
                      <a:pt x="264" y="848"/>
                    </a:lnTo>
                    <a:lnTo>
                      <a:pt x="360" y="880"/>
                    </a:lnTo>
                    <a:lnTo>
                      <a:pt x="368" y="992"/>
                    </a:lnTo>
                    <a:lnTo>
                      <a:pt x="448" y="1024"/>
                    </a:lnTo>
                    <a:lnTo>
                      <a:pt x="512" y="1072"/>
                    </a:lnTo>
                    <a:lnTo>
                      <a:pt x="456" y="1152"/>
                    </a:lnTo>
                    <a:lnTo>
                      <a:pt x="384" y="1232"/>
                    </a:lnTo>
                    <a:lnTo>
                      <a:pt x="296" y="1272"/>
                    </a:lnTo>
                    <a:lnTo>
                      <a:pt x="200" y="1304"/>
                    </a:lnTo>
                    <a:lnTo>
                      <a:pt x="232" y="1384"/>
                    </a:lnTo>
                    <a:lnTo>
                      <a:pt x="312" y="1384"/>
                    </a:lnTo>
                    <a:lnTo>
                      <a:pt x="416" y="1368"/>
                    </a:lnTo>
                    <a:lnTo>
                      <a:pt x="576" y="1328"/>
                    </a:lnTo>
                    <a:lnTo>
                      <a:pt x="688" y="1392"/>
                    </a:lnTo>
                    <a:lnTo>
                      <a:pt x="744" y="1480"/>
                    </a:lnTo>
                    <a:lnTo>
                      <a:pt x="800" y="1568"/>
                    </a:lnTo>
                    <a:lnTo>
                      <a:pt x="912" y="1552"/>
                    </a:lnTo>
                    <a:lnTo>
                      <a:pt x="990" y="1582"/>
                    </a:lnTo>
                    <a:lnTo>
                      <a:pt x="1120" y="1632"/>
                    </a:lnTo>
                    <a:lnTo>
                      <a:pt x="1232" y="1664"/>
                    </a:lnTo>
                    <a:lnTo>
                      <a:pt x="1288" y="1600"/>
                    </a:lnTo>
                    <a:lnTo>
                      <a:pt x="1432" y="1520"/>
                    </a:lnTo>
                    <a:lnTo>
                      <a:pt x="1544" y="1424"/>
                    </a:lnTo>
                    <a:lnTo>
                      <a:pt x="1664" y="1368"/>
                    </a:lnTo>
                    <a:lnTo>
                      <a:pt x="1712" y="1424"/>
                    </a:lnTo>
                    <a:lnTo>
                      <a:pt x="1784" y="1424"/>
                    </a:lnTo>
                    <a:lnTo>
                      <a:pt x="1832" y="1336"/>
                    </a:lnTo>
                    <a:lnTo>
                      <a:pt x="1960" y="1272"/>
                    </a:lnTo>
                    <a:lnTo>
                      <a:pt x="2072" y="1264"/>
                    </a:lnTo>
                    <a:lnTo>
                      <a:pt x="2152" y="1192"/>
                    </a:lnTo>
                    <a:lnTo>
                      <a:pt x="2250" y="1162"/>
                    </a:lnTo>
                    <a:lnTo>
                      <a:pt x="2304" y="1056"/>
                    </a:lnTo>
                    <a:lnTo>
                      <a:pt x="2320" y="976"/>
                    </a:lnTo>
                    <a:lnTo>
                      <a:pt x="2416" y="1008"/>
                    </a:lnTo>
                    <a:lnTo>
                      <a:pt x="2432" y="944"/>
                    </a:lnTo>
                    <a:lnTo>
                      <a:pt x="2488" y="824"/>
                    </a:lnTo>
                    <a:lnTo>
                      <a:pt x="2600" y="776"/>
                    </a:lnTo>
                    <a:lnTo>
                      <a:pt x="2536" y="688"/>
                    </a:lnTo>
                    <a:lnTo>
                      <a:pt x="2600" y="632"/>
                    </a:lnTo>
                    <a:lnTo>
                      <a:pt x="2584" y="560"/>
                    </a:lnTo>
                    <a:lnTo>
                      <a:pt x="2520" y="532"/>
                    </a:lnTo>
                    <a:lnTo>
                      <a:pt x="2408" y="472"/>
                    </a:lnTo>
                    <a:lnTo>
                      <a:pt x="2320" y="432"/>
                    </a:lnTo>
                    <a:lnTo>
                      <a:pt x="2384" y="376"/>
                    </a:lnTo>
                    <a:lnTo>
                      <a:pt x="2360" y="296"/>
                    </a:lnTo>
                    <a:lnTo>
                      <a:pt x="2272" y="296"/>
                    </a:lnTo>
                    <a:lnTo>
                      <a:pt x="2280" y="160"/>
                    </a:lnTo>
                    <a:lnTo>
                      <a:pt x="2224" y="216"/>
                    </a:lnTo>
                    <a:lnTo>
                      <a:pt x="2144" y="184"/>
                    </a:lnTo>
                    <a:lnTo>
                      <a:pt x="2104" y="48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4" name="Freeform 360"/>
              <p:cNvSpPr>
                <a:spLocks/>
              </p:cNvSpPr>
              <p:nvPr/>
            </p:nvSpPr>
            <p:spPr bwMode="auto">
              <a:xfrm>
                <a:off x="2157" y="3493"/>
                <a:ext cx="95" cy="169"/>
              </a:xfrm>
              <a:custGeom>
                <a:avLst/>
                <a:gdLst/>
                <a:ahLst/>
                <a:cxnLst>
                  <a:cxn ang="0">
                    <a:pos x="0" y="195"/>
                  </a:cxn>
                  <a:cxn ang="0">
                    <a:pos x="48" y="291"/>
                  </a:cxn>
                  <a:cxn ang="0">
                    <a:pos x="80" y="409"/>
                  </a:cxn>
                  <a:cxn ang="0">
                    <a:pos x="104" y="523"/>
                  </a:cxn>
                  <a:cxn ang="0">
                    <a:pos x="125" y="635"/>
                  </a:cxn>
                  <a:cxn ang="0">
                    <a:pos x="72" y="707"/>
                  </a:cxn>
                  <a:cxn ang="0">
                    <a:pos x="80" y="817"/>
                  </a:cxn>
                  <a:cxn ang="0">
                    <a:pos x="144" y="843"/>
                  </a:cxn>
                  <a:cxn ang="0">
                    <a:pos x="200" y="811"/>
                  </a:cxn>
                  <a:cxn ang="0">
                    <a:pos x="256" y="771"/>
                  </a:cxn>
                  <a:cxn ang="0">
                    <a:pos x="352" y="726"/>
                  </a:cxn>
                  <a:cxn ang="0">
                    <a:pos x="397" y="817"/>
                  </a:cxn>
                  <a:cxn ang="0">
                    <a:pos x="472" y="755"/>
                  </a:cxn>
                  <a:cxn ang="0">
                    <a:pos x="456" y="619"/>
                  </a:cxn>
                  <a:cxn ang="0">
                    <a:pos x="416" y="499"/>
                  </a:cxn>
                  <a:cxn ang="0">
                    <a:pos x="443" y="363"/>
                  </a:cxn>
                  <a:cxn ang="0">
                    <a:pos x="480" y="275"/>
                  </a:cxn>
                  <a:cxn ang="0">
                    <a:pos x="400" y="163"/>
                  </a:cxn>
                  <a:cxn ang="0">
                    <a:pos x="352" y="46"/>
                  </a:cxn>
                  <a:cxn ang="0">
                    <a:pos x="307" y="0"/>
                  </a:cxn>
                  <a:cxn ang="0">
                    <a:pos x="248" y="67"/>
                  </a:cxn>
                  <a:cxn ang="0">
                    <a:pos x="200" y="123"/>
                  </a:cxn>
                  <a:cxn ang="0">
                    <a:pos x="125" y="182"/>
                  </a:cxn>
                  <a:cxn ang="0">
                    <a:pos x="72" y="179"/>
                  </a:cxn>
                  <a:cxn ang="0">
                    <a:pos x="0" y="195"/>
                  </a:cxn>
                </a:cxnLst>
                <a:rect l="0" t="0" r="r" b="b"/>
                <a:pathLst>
                  <a:path w="480" h="843">
                    <a:moveTo>
                      <a:pt x="0" y="195"/>
                    </a:moveTo>
                    <a:lnTo>
                      <a:pt x="48" y="291"/>
                    </a:lnTo>
                    <a:lnTo>
                      <a:pt x="80" y="409"/>
                    </a:lnTo>
                    <a:lnTo>
                      <a:pt x="104" y="523"/>
                    </a:lnTo>
                    <a:lnTo>
                      <a:pt x="125" y="635"/>
                    </a:lnTo>
                    <a:lnTo>
                      <a:pt x="72" y="707"/>
                    </a:lnTo>
                    <a:lnTo>
                      <a:pt x="80" y="817"/>
                    </a:lnTo>
                    <a:lnTo>
                      <a:pt x="144" y="843"/>
                    </a:lnTo>
                    <a:lnTo>
                      <a:pt x="200" y="811"/>
                    </a:lnTo>
                    <a:lnTo>
                      <a:pt x="256" y="771"/>
                    </a:lnTo>
                    <a:lnTo>
                      <a:pt x="352" y="726"/>
                    </a:lnTo>
                    <a:lnTo>
                      <a:pt x="397" y="817"/>
                    </a:lnTo>
                    <a:lnTo>
                      <a:pt x="472" y="755"/>
                    </a:lnTo>
                    <a:lnTo>
                      <a:pt x="456" y="619"/>
                    </a:lnTo>
                    <a:lnTo>
                      <a:pt x="416" y="499"/>
                    </a:lnTo>
                    <a:lnTo>
                      <a:pt x="443" y="363"/>
                    </a:lnTo>
                    <a:lnTo>
                      <a:pt x="480" y="275"/>
                    </a:lnTo>
                    <a:lnTo>
                      <a:pt x="400" y="163"/>
                    </a:lnTo>
                    <a:lnTo>
                      <a:pt x="352" y="46"/>
                    </a:lnTo>
                    <a:lnTo>
                      <a:pt x="307" y="0"/>
                    </a:lnTo>
                    <a:lnTo>
                      <a:pt x="248" y="67"/>
                    </a:lnTo>
                    <a:lnTo>
                      <a:pt x="200" y="123"/>
                    </a:lnTo>
                    <a:lnTo>
                      <a:pt x="125" y="182"/>
                    </a:lnTo>
                    <a:lnTo>
                      <a:pt x="72" y="179"/>
                    </a:lnTo>
                    <a:lnTo>
                      <a:pt x="0" y="195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5" name="Freeform 362"/>
              <p:cNvSpPr>
                <a:spLocks/>
              </p:cNvSpPr>
              <p:nvPr/>
            </p:nvSpPr>
            <p:spPr bwMode="auto">
              <a:xfrm>
                <a:off x="2191" y="3375"/>
                <a:ext cx="50" cy="1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253" y="200"/>
                  </a:cxn>
                  <a:cxn ang="0">
                    <a:pos x="226" y="363"/>
                  </a:cxn>
                  <a:cxn ang="0">
                    <a:pos x="181" y="499"/>
                  </a:cxn>
                  <a:cxn ang="0">
                    <a:pos x="77" y="488"/>
                  </a:cxn>
                  <a:cxn ang="0">
                    <a:pos x="45" y="363"/>
                  </a:cxn>
                  <a:cxn ang="0">
                    <a:pos x="0" y="272"/>
                  </a:cxn>
                  <a:cxn ang="0">
                    <a:pos x="21" y="184"/>
                  </a:cxn>
                  <a:cxn ang="0">
                    <a:pos x="90" y="90"/>
                  </a:cxn>
                  <a:cxn ang="0">
                    <a:pos x="181" y="0"/>
                  </a:cxn>
                </a:cxnLst>
                <a:rect l="0" t="0" r="r" b="b"/>
                <a:pathLst>
                  <a:path w="253" h="499">
                    <a:moveTo>
                      <a:pt x="181" y="0"/>
                    </a:moveTo>
                    <a:lnTo>
                      <a:pt x="253" y="200"/>
                    </a:lnTo>
                    <a:lnTo>
                      <a:pt x="226" y="363"/>
                    </a:lnTo>
                    <a:lnTo>
                      <a:pt x="181" y="499"/>
                    </a:lnTo>
                    <a:lnTo>
                      <a:pt x="77" y="488"/>
                    </a:lnTo>
                    <a:lnTo>
                      <a:pt x="45" y="363"/>
                    </a:lnTo>
                    <a:lnTo>
                      <a:pt x="0" y="272"/>
                    </a:lnTo>
                    <a:lnTo>
                      <a:pt x="21" y="184"/>
                    </a:lnTo>
                    <a:lnTo>
                      <a:pt x="90" y="90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6" name="Freeform 379"/>
              <p:cNvSpPr>
                <a:spLocks/>
              </p:cNvSpPr>
              <p:nvPr/>
            </p:nvSpPr>
            <p:spPr bwMode="auto">
              <a:xfrm>
                <a:off x="1134" y="684"/>
                <a:ext cx="4148" cy="3222"/>
              </a:xfrm>
              <a:custGeom>
                <a:avLst/>
                <a:gdLst/>
                <a:ahLst/>
                <a:cxnLst>
                  <a:cxn ang="0">
                    <a:pos x="18966" y="937"/>
                  </a:cxn>
                  <a:cxn ang="0">
                    <a:pos x="17268" y="1200"/>
                  </a:cxn>
                  <a:cxn ang="0">
                    <a:pos x="15954" y="1294"/>
                  </a:cxn>
                  <a:cxn ang="0">
                    <a:pos x="14198" y="2529"/>
                  </a:cxn>
                  <a:cxn ang="0">
                    <a:pos x="13879" y="2625"/>
                  </a:cxn>
                  <a:cxn ang="0">
                    <a:pos x="12850" y="3927"/>
                  </a:cxn>
                  <a:cxn ang="0">
                    <a:pos x="11659" y="4014"/>
                  </a:cxn>
                  <a:cxn ang="0">
                    <a:pos x="12442" y="3114"/>
                  </a:cxn>
                  <a:cxn ang="0">
                    <a:pos x="11174" y="1366"/>
                  </a:cxn>
                  <a:cxn ang="0">
                    <a:pos x="10424" y="819"/>
                  </a:cxn>
                  <a:cxn ang="0">
                    <a:pos x="9811" y="414"/>
                  </a:cxn>
                  <a:cxn ang="0">
                    <a:pos x="9082" y="994"/>
                  </a:cxn>
                  <a:cxn ang="0">
                    <a:pos x="8603" y="1099"/>
                  </a:cxn>
                  <a:cxn ang="0">
                    <a:pos x="7496" y="1425"/>
                  </a:cxn>
                  <a:cxn ang="0">
                    <a:pos x="6674" y="2532"/>
                  </a:cxn>
                  <a:cxn ang="0">
                    <a:pos x="6011" y="4096"/>
                  </a:cxn>
                  <a:cxn ang="0">
                    <a:pos x="5429" y="4629"/>
                  </a:cxn>
                  <a:cxn ang="0">
                    <a:pos x="4430" y="5347"/>
                  </a:cxn>
                  <a:cxn ang="0">
                    <a:pos x="4319" y="6210"/>
                  </a:cxn>
                  <a:cxn ang="0">
                    <a:pos x="4539" y="6874"/>
                  </a:cxn>
                  <a:cxn ang="0">
                    <a:pos x="5851" y="6795"/>
                  </a:cxn>
                  <a:cxn ang="0">
                    <a:pos x="7003" y="8072"/>
                  </a:cxn>
                  <a:cxn ang="0">
                    <a:pos x="7661" y="6145"/>
                  </a:cxn>
                  <a:cxn ang="0">
                    <a:pos x="8396" y="3642"/>
                  </a:cxn>
                  <a:cxn ang="0">
                    <a:pos x="8488" y="4749"/>
                  </a:cxn>
                  <a:cxn ang="0">
                    <a:pos x="9430" y="6216"/>
                  </a:cxn>
                  <a:cxn ang="0">
                    <a:pos x="9734" y="6480"/>
                  </a:cxn>
                  <a:cxn ang="0">
                    <a:pos x="9232" y="7678"/>
                  </a:cxn>
                  <a:cxn ang="0">
                    <a:pos x="8236" y="8584"/>
                  </a:cxn>
                  <a:cxn ang="0">
                    <a:pos x="6691" y="9136"/>
                  </a:cxn>
                  <a:cxn ang="0">
                    <a:pos x="5443" y="8677"/>
                  </a:cxn>
                  <a:cxn ang="0">
                    <a:pos x="6097" y="8662"/>
                  </a:cxn>
                  <a:cxn ang="0">
                    <a:pos x="5810" y="7957"/>
                  </a:cxn>
                  <a:cxn ang="0">
                    <a:pos x="5093" y="8261"/>
                  </a:cxn>
                  <a:cxn ang="0">
                    <a:pos x="4620" y="9241"/>
                  </a:cxn>
                  <a:cxn ang="0">
                    <a:pos x="4028" y="10015"/>
                  </a:cxn>
                  <a:cxn ang="0">
                    <a:pos x="2358" y="11107"/>
                  </a:cxn>
                  <a:cxn ang="0">
                    <a:pos x="1727" y="11489"/>
                  </a:cxn>
                  <a:cxn ang="0">
                    <a:pos x="2199" y="13265"/>
                  </a:cxn>
                  <a:cxn ang="0">
                    <a:pos x="170" y="13435"/>
                  </a:cxn>
                  <a:cxn ang="0">
                    <a:pos x="129" y="15361"/>
                  </a:cxn>
                  <a:cxn ang="0">
                    <a:pos x="1949" y="15593"/>
                  </a:cxn>
                  <a:cxn ang="0">
                    <a:pos x="3645" y="13687"/>
                  </a:cxn>
                  <a:cxn ang="0">
                    <a:pos x="5653" y="13009"/>
                  </a:cxn>
                  <a:cxn ang="0">
                    <a:pos x="7363" y="14911"/>
                  </a:cxn>
                  <a:cxn ang="0">
                    <a:pos x="7978" y="14410"/>
                  </a:cxn>
                  <a:cxn ang="0">
                    <a:pos x="6172" y="12518"/>
                  </a:cxn>
                  <a:cxn ang="0">
                    <a:pos x="6964" y="12733"/>
                  </a:cxn>
                  <a:cxn ang="0">
                    <a:pos x="8020" y="13570"/>
                  </a:cxn>
                  <a:cxn ang="0">
                    <a:pos x="9025" y="15035"/>
                  </a:cxn>
                  <a:cxn ang="0">
                    <a:pos x="9215" y="15347"/>
                  </a:cxn>
                  <a:cxn ang="0">
                    <a:pos x="9251" y="14819"/>
                  </a:cxn>
                  <a:cxn ang="0">
                    <a:pos x="10174" y="14158"/>
                  </a:cxn>
                  <a:cxn ang="0">
                    <a:pos x="10814" y="12724"/>
                  </a:cxn>
                  <a:cxn ang="0">
                    <a:pos x="12175" y="12290"/>
                  </a:cxn>
                  <a:cxn ang="0">
                    <a:pos x="12442" y="12149"/>
                  </a:cxn>
                  <a:cxn ang="0">
                    <a:pos x="13306" y="12673"/>
                  </a:cxn>
                  <a:cxn ang="0">
                    <a:pos x="16482" y="13622"/>
                  </a:cxn>
                  <a:cxn ang="0">
                    <a:pos x="16069" y="11417"/>
                  </a:cxn>
                  <a:cxn ang="0">
                    <a:pos x="16821" y="9755"/>
                  </a:cxn>
                  <a:cxn ang="0">
                    <a:pos x="18913" y="10003"/>
                  </a:cxn>
                  <a:cxn ang="0">
                    <a:pos x="19281" y="8725"/>
                  </a:cxn>
                </a:cxnLst>
                <a:rect l="0" t="0" r="r" b="b"/>
                <a:pathLst>
                  <a:path w="20416" h="16070">
                    <a:moveTo>
                      <a:pt x="20416" y="1"/>
                    </a:moveTo>
                    <a:lnTo>
                      <a:pt x="18861" y="0"/>
                    </a:lnTo>
                    <a:lnTo>
                      <a:pt x="18940" y="154"/>
                    </a:lnTo>
                    <a:lnTo>
                      <a:pt x="18999" y="207"/>
                    </a:lnTo>
                    <a:lnTo>
                      <a:pt x="18885" y="372"/>
                    </a:lnTo>
                    <a:lnTo>
                      <a:pt x="18945" y="483"/>
                    </a:lnTo>
                    <a:lnTo>
                      <a:pt x="19048" y="457"/>
                    </a:lnTo>
                    <a:lnTo>
                      <a:pt x="19191" y="532"/>
                    </a:lnTo>
                    <a:lnTo>
                      <a:pt x="19263" y="541"/>
                    </a:lnTo>
                    <a:lnTo>
                      <a:pt x="19273" y="673"/>
                    </a:lnTo>
                    <a:lnTo>
                      <a:pt x="19411" y="826"/>
                    </a:lnTo>
                    <a:lnTo>
                      <a:pt x="19551" y="844"/>
                    </a:lnTo>
                    <a:lnTo>
                      <a:pt x="19650" y="900"/>
                    </a:lnTo>
                    <a:lnTo>
                      <a:pt x="19594" y="1056"/>
                    </a:lnTo>
                    <a:lnTo>
                      <a:pt x="19591" y="1321"/>
                    </a:lnTo>
                    <a:lnTo>
                      <a:pt x="19519" y="1330"/>
                    </a:lnTo>
                    <a:lnTo>
                      <a:pt x="19429" y="1222"/>
                    </a:lnTo>
                    <a:lnTo>
                      <a:pt x="19245" y="1101"/>
                    </a:lnTo>
                    <a:lnTo>
                      <a:pt x="18966" y="937"/>
                    </a:lnTo>
                    <a:lnTo>
                      <a:pt x="18630" y="819"/>
                    </a:lnTo>
                    <a:lnTo>
                      <a:pt x="18313" y="658"/>
                    </a:lnTo>
                    <a:lnTo>
                      <a:pt x="17976" y="540"/>
                    </a:lnTo>
                    <a:lnTo>
                      <a:pt x="17787" y="565"/>
                    </a:lnTo>
                    <a:lnTo>
                      <a:pt x="17433" y="543"/>
                    </a:lnTo>
                    <a:lnTo>
                      <a:pt x="17445" y="672"/>
                    </a:lnTo>
                    <a:lnTo>
                      <a:pt x="17341" y="697"/>
                    </a:lnTo>
                    <a:lnTo>
                      <a:pt x="17455" y="850"/>
                    </a:lnTo>
                    <a:lnTo>
                      <a:pt x="17479" y="934"/>
                    </a:lnTo>
                    <a:lnTo>
                      <a:pt x="17622" y="994"/>
                    </a:lnTo>
                    <a:lnTo>
                      <a:pt x="17658" y="1140"/>
                    </a:lnTo>
                    <a:lnTo>
                      <a:pt x="17551" y="1224"/>
                    </a:lnTo>
                    <a:lnTo>
                      <a:pt x="17424" y="1213"/>
                    </a:lnTo>
                    <a:lnTo>
                      <a:pt x="17398" y="1329"/>
                    </a:lnTo>
                    <a:lnTo>
                      <a:pt x="17466" y="1404"/>
                    </a:lnTo>
                    <a:lnTo>
                      <a:pt x="17383" y="1462"/>
                    </a:lnTo>
                    <a:lnTo>
                      <a:pt x="17235" y="1464"/>
                    </a:lnTo>
                    <a:lnTo>
                      <a:pt x="17208" y="1317"/>
                    </a:lnTo>
                    <a:lnTo>
                      <a:pt x="17268" y="1200"/>
                    </a:lnTo>
                    <a:lnTo>
                      <a:pt x="17155" y="1113"/>
                    </a:lnTo>
                    <a:lnTo>
                      <a:pt x="17010" y="1141"/>
                    </a:lnTo>
                    <a:lnTo>
                      <a:pt x="16854" y="1258"/>
                    </a:lnTo>
                    <a:lnTo>
                      <a:pt x="16810" y="1402"/>
                    </a:lnTo>
                    <a:lnTo>
                      <a:pt x="16729" y="1401"/>
                    </a:lnTo>
                    <a:lnTo>
                      <a:pt x="16620" y="1366"/>
                    </a:lnTo>
                    <a:lnTo>
                      <a:pt x="16546" y="1402"/>
                    </a:lnTo>
                    <a:lnTo>
                      <a:pt x="16450" y="1380"/>
                    </a:lnTo>
                    <a:lnTo>
                      <a:pt x="16324" y="1450"/>
                    </a:lnTo>
                    <a:lnTo>
                      <a:pt x="16276" y="1558"/>
                    </a:lnTo>
                    <a:lnTo>
                      <a:pt x="16288" y="1656"/>
                    </a:lnTo>
                    <a:lnTo>
                      <a:pt x="16158" y="1666"/>
                    </a:lnTo>
                    <a:lnTo>
                      <a:pt x="16075" y="1737"/>
                    </a:lnTo>
                    <a:lnTo>
                      <a:pt x="16005" y="1666"/>
                    </a:lnTo>
                    <a:lnTo>
                      <a:pt x="15876" y="1702"/>
                    </a:lnTo>
                    <a:lnTo>
                      <a:pt x="15874" y="1596"/>
                    </a:lnTo>
                    <a:lnTo>
                      <a:pt x="15966" y="1558"/>
                    </a:lnTo>
                    <a:lnTo>
                      <a:pt x="15943" y="1428"/>
                    </a:lnTo>
                    <a:lnTo>
                      <a:pt x="15954" y="1294"/>
                    </a:lnTo>
                    <a:lnTo>
                      <a:pt x="15798" y="1261"/>
                    </a:lnTo>
                    <a:lnTo>
                      <a:pt x="15718" y="1344"/>
                    </a:lnTo>
                    <a:lnTo>
                      <a:pt x="15670" y="1437"/>
                    </a:lnTo>
                    <a:lnTo>
                      <a:pt x="15708" y="1546"/>
                    </a:lnTo>
                    <a:lnTo>
                      <a:pt x="15693" y="1608"/>
                    </a:lnTo>
                    <a:lnTo>
                      <a:pt x="15619" y="1621"/>
                    </a:lnTo>
                    <a:lnTo>
                      <a:pt x="15508" y="1558"/>
                    </a:lnTo>
                    <a:lnTo>
                      <a:pt x="15361" y="1624"/>
                    </a:lnTo>
                    <a:lnTo>
                      <a:pt x="15224" y="1701"/>
                    </a:lnTo>
                    <a:lnTo>
                      <a:pt x="15154" y="1858"/>
                    </a:lnTo>
                    <a:lnTo>
                      <a:pt x="15047" y="1893"/>
                    </a:lnTo>
                    <a:lnTo>
                      <a:pt x="14906" y="1975"/>
                    </a:lnTo>
                    <a:lnTo>
                      <a:pt x="14881" y="2083"/>
                    </a:lnTo>
                    <a:lnTo>
                      <a:pt x="14647" y="2161"/>
                    </a:lnTo>
                    <a:lnTo>
                      <a:pt x="14659" y="2349"/>
                    </a:lnTo>
                    <a:lnTo>
                      <a:pt x="14624" y="2512"/>
                    </a:lnTo>
                    <a:lnTo>
                      <a:pt x="14551" y="2551"/>
                    </a:lnTo>
                    <a:lnTo>
                      <a:pt x="14401" y="2613"/>
                    </a:lnTo>
                    <a:lnTo>
                      <a:pt x="14198" y="2529"/>
                    </a:lnTo>
                    <a:lnTo>
                      <a:pt x="14144" y="2458"/>
                    </a:lnTo>
                    <a:lnTo>
                      <a:pt x="14057" y="2433"/>
                    </a:lnTo>
                    <a:lnTo>
                      <a:pt x="13961" y="2358"/>
                    </a:lnTo>
                    <a:lnTo>
                      <a:pt x="13963" y="2229"/>
                    </a:lnTo>
                    <a:lnTo>
                      <a:pt x="14030" y="2121"/>
                    </a:lnTo>
                    <a:lnTo>
                      <a:pt x="14132" y="2062"/>
                    </a:lnTo>
                    <a:lnTo>
                      <a:pt x="14234" y="2023"/>
                    </a:lnTo>
                    <a:lnTo>
                      <a:pt x="14338" y="1963"/>
                    </a:lnTo>
                    <a:lnTo>
                      <a:pt x="14143" y="1740"/>
                    </a:lnTo>
                    <a:lnTo>
                      <a:pt x="13961" y="1653"/>
                    </a:lnTo>
                    <a:lnTo>
                      <a:pt x="13718" y="1678"/>
                    </a:lnTo>
                    <a:lnTo>
                      <a:pt x="13555" y="1623"/>
                    </a:lnTo>
                    <a:lnTo>
                      <a:pt x="13580" y="1732"/>
                    </a:lnTo>
                    <a:lnTo>
                      <a:pt x="13691" y="1848"/>
                    </a:lnTo>
                    <a:lnTo>
                      <a:pt x="13700" y="1948"/>
                    </a:lnTo>
                    <a:lnTo>
                      <a:pt x="13700" y="2280"/>
                    </a:lnTo>
                    <a:lnTo>
                      <a:pt x="13654" y="2418"/>
                    </a:lnTo>
                    <a:lnTo>
                      <a:pt x="13808" y="2494"/>
                    </a:lnTo>
                    <a:lnTo>
                      <a:pt x="13879" y="2625"/>
                    </a:lnTo>
                    <a:lnTo>
                      <a:pt x="13903" y="2734"/>
                    </a:lnTo>
                    <a:lnTo>
                      <a:pt x="13832" y="2887"/>
                    </a:lnTo>
                    <a:lnTo>
                      <a:pt x="13903" y="3081"/>
                    </a:lnTo>
                    <a:lnTo>
                      <a:pt x="13793" y="3030"/>
                    </a:lnTo>
                    <a:lnTo>
                      <a:pt x="13715" y="3021"/>
                    </a:lnTo>
                    <a:lnTo>
                      <a:pt x="13631" y="2887"/>
                    </a:lnTo>
                    <a:lnTo>
                      <a:pt x="13553" y="2887"/>
                    </a:lnTo>
                    <a:lnTo>
                      <a:pt x="13370" y="2851"/>
                    </a:lnTo>
                    <a:lnTo>
                      <a:pt x="13220" y="3099"/>
                    </a:lnTo>
                    <a:lnTo>
                      <a:pt x="13040" y="3163"/>
                    </a:lnTo>
                    <a:lnTo>
                      <a:pt x="12958" y="3292"/>
                    </a:lnTo>
                    <a:lnTo>
                      <a:pt x="12839" y="3390"/>
                    </a:lnTo>
                    <a:lnTo>
                      <a:pt x="12850" y="3522"/>
                    </a:lnTo>
                    <a:lnTo>
                      <a:pt x="12934" y="3571"/>
                    </a:lnTo>
                    <a:lnTo>
                      <a:pt x="13049" y="3748"/>
                    </a:lnTo>
                    <a:lnTo>
                      <a:pt x="13159" y="3892"/>
                    </a:lnTo>
                    <a:lnTo>
                      <a:pt x="13066" y="3928"/>
                    </a:lnTo>
                    <a:lnTo>
                      <a:pt x="12988" y="3892"/>
                    </a:lnTo>
                    <a:lnTo>
                      <a:pt x="12850" y="3927"/>
                    </a:lnTo>
                    <a:lnTo>
                      <a:pt x="12662" y="3832"/>
                    </a:lnTo>
                    <a:lnTo>
                      <a:pt x="12494" y="3928"/>
                    </a:lnTo>
                    <a:lnTo>
                      <a:pt x="12449" y="3846"/>
                    </a:lnTo>
                    <a:lnTo>
                      <a:pt x="12542" y="3795"/>
                    </a:lnTo>
                    <a:lnTo>
                      <a:pt x="12389" y="3676"/>
                    </a:lnTo>
                    <a:lnTo>
                      <a:pt x="12175" y="3664"/>
                    </a:lnTo>
                    <a:lnTo>
                      <a:pt x="12073" y="3819"/>
                    </a:lnTo>
                    <a:lnTo>
                      <a:pt x="12214" y="3955"/>
                    </a:lnTo>
                    <a:lnTo>
                      <a:pt x="12319" y="4047"/>
                    </a:lnTo>
                    <a:lnTo>
                      <a:pt x="12425" y="3988"/>
                    </a:lnTo>
                    <a:lnTo>
                      <a:pt x="12508" y="4119"/>
                    </a:lnTo>
                    <a:lnTo>
                      <a:pt x="12542" y="4242"/>
                    </a:lnTo>
                    <a:lnTo>
                      <a:pt x="12458" y="4335"/>
                    </a:lnTo>
                    <a:lnTo>
                      <a:pt x="12332" y="4333"/>
                    </a:lnTo>
                    <a:lnTo>
                      <a:pt x="12248" y="4285"/>
                    </a:lnTo>
                    <a:lnTo>
                      <a:pt x="12157" y="4264"/>
                    </a:lnTo>
                    <a:lnTo>
                      <a:pt x="11966" y="4132"/>
                    </a:lnTo>
                    <a:lnTo>
                      <a:pt x="11810" y="4077"/>
                    </a:lnTo>
                    <a:lnTo>
                      <a:pt x="11659" y="4014"/>
                    </a:lnTo>
                    <a:lnTo>
                      <a:pt x="11683" y="3835"/>
                    </a:lnTo>
                    <a:lnTo>
                      <a:pt x="11636" y="3702"/>
                    </a:lnTo>
                    <a:lnTo>
                      <a:pt x="11504" y="3546"/>
                    </a:lnTo>
                    <a:lnTo>
                      <a:pt x="11611" y="3426"/>
                    </a:lnTo>
                    <a:lnTo>
                      <a:pt x="11542" y="3211"/>
                    </a:lnTo>
                    <a:lnTo>
                      <a:pt x="11420" y="3124"/>
                    </a:lnTo>
                    <a:lnTo>
                      <a:pt x="11258" y="3081"/>
                    </a:lnTo>
                    <a:lnTo>
                      <a:pt x="11171" y="2932"/>
                    </a:lnTo>
                    <a:lnTo>
                      <a:pt x="10952" y="2727"/>
                    </a:lnTo>
                    <a:lnTo>
                      <a:pt x="10843" y="2694"/>
                    </a:lnTo>
                    <a:lnTo>
                      <a:pt x="10877" y="2601"/>
                    </a:lnTo>
                    <a:lnTo>
                      <a:pt x="11018" y="2646"/>
                    </a:lnTo>
                    <a:lnTo>
                      <a:pt x="11186" y="2767"/>
                    </a:lnTo>
                    <a:lnTo>
                      <a:pt x="11374" y="2838"/>
                    </a:lnTo>
                    <a:lnTo>
                      <a:pt x="11590" y="2902"/>
                    </a:lnTo>
                    <a:lnTo>
                      <a:pt x="11869" y="3019"/>
                    </a:lnTo>
                    <a:lnTo>
                      <a:pt x="12122" y="3055"/>
                    </a:lnTo>
                    <a:lnTo>
                      <a:pt x="12226" y="3115"/>
                    </a:lnTo>
                    <a:lnTo>
                      <a:pt x="12442" y="3114"/>
                    </a:lnTo>
                    <a:lnTo>
                      <a:pt x="12613" y="3103"/>
                    </a:lnTo>
                    <a:lnTo>
                      <a:pt x="12694" y="3030"/>
                    </a:lnTo>
                    <a:lnTo>
                      <a:pt x="12811" y="2973"/>
                    </a:lnTo>
                    <a:lnTo>
                      <a:pt x="12961" y="2874"/>
                    </a:lnTo>
                    <a:lnTo>
                      <a:pt x="13054" y="2764"/>
                    </a:lnTo>
                    <a:lnTo>
                      <a:pt x="13124" y="2626"/>
                    </a:lnTo>
                    <a:lnTo>
                      <a:pt x="13102" y="2554"/>
                    </a:lnTo>
                    <a:lnTo>
                      <a:pt x="13036" y="2469"/>
                    </a:lnTo>
                    <a:lnTo>
                      <a:pt x="12970" y="2349"/>
                    </a:lnTo>
                    <a:lnTo>
                      <a:pt x="13021" y="2220"/>
                    </a:lnTo>
                    <a:lnTo>
                      <a:pt x="12914" y="2194"/>
                    </a:lnTo>
                    <a:lnTo>
                      <a:pt x="12776" y="2100"/>
                    </a:lnTo>
                    <a:lnTo>
                      <a:pt x="12589" y="2001"/>
                    </a:lnTo>
                    <a:lnTo>
                      <a:pt x="12437" y="1954"/>
                    </a:lnTo>
                    <a:lnTo>
                      <a:pt x="12310" y="1846"/>
                    </a:lnTo>
                    <a:lnTo>
                      <a:pt x="12086" y="1668"/>
                    </a:lnTo>
                    <a:lnTo>
                      <a:pt x="11756" y="1476"/>
                    </a:lnTo>
                    <a:lnTo>
                      <a:pt x="11398" y="1369"/>
                    </a:lnTo>
                    <a:lnTo>
                      <a:pt x="11174" y="1366"/>
                    </a:lnTo>
                    <a:lnTo>
                      <a:pt x="11092" y="1462"/>
                    </a:lnTo>
                    <a:lnTo>
                      <a:pt x="10960" y="1342"/>
                    </a:lnTo>
                    <a:lnTo>
                      <a:pt x="10862" y="1443"/>
                    </a:lnTo>
                    <a:lnTo>
                      <a:pt x="10865" y="1308"/>
                    </a:lnTo>
                    <a:lnTo>
                      <a:pt x="10654" y="1261"/>
                    </a:lnTo>
                    <a:lnTo>
                      <a:pt x="10525" y="1152"/>
                    </a:lnTo>
                    <a:lnTo>
                      <a:pt x="10360" y="1105"/>
                    </a:lnTo>
                    <a:lnTo>
                      <a:pt x="10232" y="1149"/>
                    </a:lnTo>
                    <a:lnTo>
                      <a:pt x="10129" y="1200"/>
                    </a:lnTo>
                    <a:lnTo>
                      <a:pt x="10136" y="1141"/>
                    </a:lnTo>
                    <a:lnTo>
                      <a:pt x="10129" y="1083"/>
                    </a:lnTo>
                    <a:lnTo>
                      <a:pt x="10099" y="1041"/>
                    </a:lnTo>
                    <a:lnTo>
                      <a:pt x="10036" y="1006"/>
                    </a:lnTo>
                    <a:lnTo>
                      <a:pt x="9892" y="946"/>
                    </a:lnTo>
                    <a:lnTo>
                      <a:pt x="9892" y="876"/>
                    </a:lnTo>
                    <a:lnTo>
                      <a:pt x="10060" y="921"/>
                    </a:lnTo>
                    <a:lnTo>
                      <a:pt x="10232" y="946"/>
                    </a:lnTo>
                    <a:lnTo>
                      <a:pt x="10354" y="810"/>
                    </a:lnTo>
                    <a:lnTo>
                      <a:pt x="10424" y="819"/>
                    </a:lnTo>
                    <a:lnTo>
                      <a:pt x="10435" y="738"/>
                    </a:lnTo>
                    <a:lnTo>
                      <a:pt x="10340" y="684"/>
                    </a:lnTo>
                    <a:lnTo>
                      <a:pt x="10222" y="675"/>
                    </a:lnTo>
                    <a:lnTo>
                      <a:pt x="10199" y="573"/>
                    </a:lnTo>
                    <a:lnTo>
                      <a:pt x="10130" y="633"/>
                    </a:lnTo>
                    <a:lnTo>
                      <a:pt x="10094" y="562"/>
                    </a:lnTo>
                    <a:lnTo>
                      <a:pt x="9988" y="609"/>
                    </a:lnTo>
                    <a:lnTo>
                      <a:pt x="9992" y="490"/>
                    </a:lnTo>
                    <a:lnTo>
                      <a:pt x="9922" y="444"/>
                    </a:lnTo>
                    <a:lnTo>
                      <a:pt x="9874" y="513"/>
                    </a:lnTo>
                    <a:lnTo>
                      <a:pt x="9839" y="580"/>
                    </a:lnTo>
                    <a:lnTo>
                      <a:pt x="9868" y="688"/>
                    </a:lnTo>
                    <a:lnTo>
                      <a:pt x="9790" y="738"/>
                    </a:lnTo>
                    <a:lnTo>
                      <a:pt x="9730" y="733"/>
                    </a:lnTo>
                    <a:lnTo>
                      <a:pt x="9673" y="708"/>
                    </a:lnTo>
                    <a:lnTo>
                      <a:pt x="9680" y="648"/>
                    </a:lnTo>
                    <a:lnTo>
                      <a:pt x="9697" y="579"/>
                    </a:lnTo>
                    <a:lnTo>
                      <a:pt x="9710" y="507"/>
                    </a:lnTo>
                    <a:lnTo>
                      <a:pt x="9811" y="414"/>
                    </a:lnTo>
                    <a:lnTo>
                      <a:pt x="9713" y="348"/>
                    </a:lnTo>
                    <a:lnTo>
                      <a:pt x="9577" y="348"/>
                    </a:lnTo>
                    <a:lnTo>
                      <a:pt x="9491" y="394"/>
                    </a:lnTo>
                    <a:lnTo>
                      <a:pt x="9527" y="459"/>
                    </a:lnTo>
                    <a:lnTo>
                      <a:pt x="9578" y="483"/>
                    </a:lnTo>
                    <a:lnTo>
                      <a:pt x="9547" y="555"/>
                    </a:lnTo>
                    <a:lnTo>
                      <a:pt x="9488" y="589"/>
                    </a:lnTo>
                    <a:lnTo>
                      <a:pt x="9475" y="717"/>
                    </a:lnTo>
                    <a:lnTo>
                      <a:pt x="9404" y="795"/>
                    </a:lnTo>
                    <a:lnTo>
                      <a:pt x="9341" y="780"/>
                    </a:lnTo>
                    <a:lnTo>
                      <a:pt x="9341" y="618"/>
                    </a:lnTo>
                    <a:lnTo>
                      <a:pt x="9397" y="459"/>
                    </a:lnTo>
                    <a:lnTo>
                      <a:pt x="9316" y="469"/>
                    </a:lnTo>
                    <a:lnTo>
                      <a:pt x="9283" y="525"/>
                    </a:lnTo>
                    <a:lnTo>
                      <a:pt x="9230" y="607"/>
                    </a:lnTo>
                    <a:lnTo>
                      <a:pt x="9217" y="687"/>
                    </a:lnTo>
                    <a:lnTo>
                      <a:pt x="9151" y="772"/>
                    </a:lnTo>
                    <a:lnTo>
                      <a:pt x="9145" y="885"/>
                    </a:lnTo>
                    <a:lnTo>
                      <a:pt x="9082" y="994"/>
                    </a:lnTo>
                    <a:lnTo>
                      <a:pt x="9019" y="978"/>
                    </a:lnTo>
                    <a:lnTo>
                      <a:pt x="8990" y="931"/>
                    </a:lnTo>
                    <a:lnTo>
                      <a:pt x="9034" y="843"/>
                    </a:lnTo>
                    <a:lnTo>
                      <a:pt x="9049" y="711"/>
                    </a:lnTo>
                    <a:lnTo>
                      <a:pt x="9155" y="538"/>
                    </a:lnTo>
                    <a:lnTo>
                      <a:pt x="9199" y="486"/>
                    </a:lnTo>
                    <a:lnTo>
                      <a:pt x="9130" y="475"/>
                    </a:lnTo>
                    <a:lnTo>
                      <a:pt x="9061" y="499"/>
                    </a:lnTo>
                    <a:lnTo>
                      <a:pt x="9002" y="508"/>
                    </a:lnTo>
                    <a:lnTo>
                      <a:pt x="8932" y="525"/>
                    </a:lnTo>
                    <a:lnTo>
                      <a:pt x="8899" y="619"/>
                    </a:lnTo>
                    <a:lnTo>
                      <a:pt x="8827" y="654"/>
                    </a:lnTo>
                    <a:lnTo>
                      <a:pt x="8869" y="781"/>
                    </a:lnTo>
                    <a:lnTo>
                      <a:pt x="8749" y="771"/>
                    </a:lnTo>
                    <a:lnTo>
                      <a:pt x="8686" y="826"/>
                    </a:lnTo>
                    <a:lnTo>
                      <a:pt x="8662" y="909"/>
                    </a:lnTo>
                    <a:lnTo>
                      <a:pt x="8666" y="1003"/>
                    </a:lnTo>
                    <a:lnTo>
                      <a:pt x="8710" y="1059"/>
                    </a:lnTo>
                    <a:lnTo>
                      <a:pt x="8603" y="1099"/>
                    </a:lnTo>
                    <a:lnTo>
                      <a:pt x="8593" y="994"/>
                    </a:lnTo>
                    <a:lnTo>
                      <a:pt x="8560" y="937"/>
                    </a:lnTo>
                    <a:lnTo>
                      <a:pt x="8443" y="916"/>
                    </a:lnTo>
                    <a:lnTo>
                      <a:pt x="8302" y="907"/>
                    </a:lnTo>
                    <a:lnTo>
                      <a:pt x="8176" y="876"/>
                    </a:lnTo>
                    <a:lnTo>
                      <a:pt x="8170" y="972"/>
                    </a:lnTo>
                    <a:lnTo>
                      <a:pt x="8366" y="1057"/>
                    </a:lnTo>
                    <a:lnTo>
                      <a:pt x="8374" y="1185"/>
                    </a:lnTo>
                    <a:lnTo>
                      <a:pt x="8240" y="1098"/>
                    </a:lnTo>
                    <a:lnTo>
                      <a:pt x="8159" y="1092"/>
                    </a:lnTo>
                    <a:lnTo>
                      <a:pt x="8071" y="1177"/>
                    </a:lnTo>
                    <a:lnTo>
                      <a:pt x="7987" y="1201"/>
                    </a:lnTo>
                    <a:lnTo>
                      <a:pt x="7940" y="1107"/>
                    </a:lnTo>
                    <a:lnTo>
                      <a:pt x="7855" y="1185"/>
                    </a:lnTo>
                    <a:lnTo>
                      <a:pt x="7760" y="1210"/>
                    </a:lnTo>
                    <a:lnTo>
                      <a:pt x="7648" y="1266"/>
                    </a:lnTo>
                    <a:lnTo>
                      <a:pt x="7681" y="1326"/>
                    </a:lnTo>
                    <a:lnTo>
                      <a:pt x="7607" y="1417"/>
                    </a:lnTo>
                    <a:lnTo>
                      <a:pt x="7496" y="1425"/>
                    </a:lnTo>
                    <a:lnTo>
                      <a:pt x="7469" y="1546"/>
                    </a:lnTo>
                    <a:lnTo>
                      <a:pt x="7378" y="1587"/>
                    </a:lnTo>
                    <a:lnTo>
                      <a:pt x="7349" y="1666"/>
                    </a:lnTo>
                    <a:lnTo>
                      <a:pt x="7382" y="1768"/>
                    </a:lnTo>
                    <a:lnTo>
                      <a:pt x="7288" y="1848"/>
                    </a:lnTo>
                    <a:lnTo>
                      <a:pt x="7168" y="1857"/>
                    </a:lnTo>
                    <a:lnTo>
                      <a:pt x="7117" y="1965"/>
                    </a:lnTo>
                    <a:lnTo>
                      <a:pt x="7327" y="1929"/>
                    </a:lnTo>
                    <a:lnTo>
                      <a:pt x="7318" y="2008"/>
                    </a:lnTo>
                    <a:lnTo>
                      <a:pt x="7123" y="2032"/>
                    </a:lnTo>
                    <a:lnTo>
                      <a:pt x="7072" y="2094"/>
                    </a:lnTo>
                    <a:lnTo>
                      <a:pt x="7022" y="2127"/>
                    </a:lnTo>
                    <a:lnTo>
                      <a:pt x="6899" y="2173"/>
                    </a:lnTo>
                    <a:lnTo>
                      <a:pt x="6977" y="2272"/>
                    </a:lnTo>
                    <a:lnTo>
                      <a:pt x="6830" y="2287"/>
                    </a:lnTo>
                    <a:lnTo>
                      <a:pt x="6724" y="2322"/>
                    </a:lnTo>
                    <a:lnTo>
                      <a:pt x="6706" y="2398"/>
                    </a:lnTo>
                    <a:lnTo>
                      <a:pt x="6773" y="2457"/>
                    </a:lnTo>
                    <a:lnTo>
                      <a:pt x="6674" y="2532"/>
                    </a:lnTo>
                    <a:lnTo>
                      <a:pt x="6616" y="2664"/>
                    </a:lnTo>
                    <a:lnTo>
                      <a:pt x="6601" y="2779"/>
                    </a:lnTo>
                    <a:lnTo>
                      <a:pt x="6503" y="2817"/>
                    </a:lnTo>
                    <a:lnTo>
                      <a:pt x="6440" y="2908"/>
                    </a:lnTo>
                    <a:lnTo>
                      <a:pt x="6343" y="3162"/>
                    </a:lnTo>
                    <a:lnTo>
                      <a:pt x="6325" y="3306"/>
                    </a:lnTo>
                    <a:lnTo>
                      <a:pt x="6256" y="3319"/>
                    </a:lnTo>
                    <a:lnTo>
                      <a:pt x="6208" y="3430"/>
                    </a:lnTo>
                    <a:lnTo>
                      <a:pt x="6214" y="3531"/>
                    </a:lnTo>
                    <a:lnTo>
                      <a:pt x="6131" y="3544"/>
                    </a:lnTo>
                    <a:lnTo>
                      <a:pt x="6256" y="3631"/>
                    </a:lnTo>
                    <a:lnTo>
                      <a:pt x="6113" y="3696"/>
                    </a:lnTo>
                    <a:lnTo>
                      <a:pt x="6248" y="3760"/>
                    </a:lnTo>
                    <a:lnTo>
                      <a:pt x="6157" y="3816"/>
                    </a:lnTo>
                    <a:lnTo>
                      <a:pt x="6086" y="3802"/>
                    </a:lnTo>
                    <a:lnTo>
                      <a:pt x="5987" y="3849"/>
                    </a:lnTo>
                    <a:lnTo>
                      <a:pt x="6019" y="3982"/>
                    </a:lnTo>
                    <a:lnTo>
                      <a:pt x="5917" y="4063"/>
                    </a:lnTo>
                    <a:lnTo>
                      <a:pt x="6011" y="4096"/>
                    </a:lnTo>
                    <a:lnTo>
                      <a:pt x="5893" y="4200"/>
                    </a:lnTo>
                    <a:lnTo>
                      <a:pt x="5797" y="4134"/>
                    </a:lnTo>
                    <a:lnTo>
                      <a:pt x="5768" y="4216"/>
                    </a:lnTo>
                    <a:lnTo>
                      <a:pt x="5665" y="4254"/>
                    </a:lnTo>
                    <a:lnTo>
                      <a:pt x="5573" y="4392"/>
                    </a:lnTo>
                    <a:lnTo>
                      <a:pt x="5515" y="4503"/>
                    </a:lnTo>
                    <a:lnTo>
                      <a:pt x="5537" y="4579"/>
                    </a:lnTo>
                    <a:lnTo>
                      <a:pt x="5650" y="4621"/>
                    </a:lnTo>
                    <a:lnTo>
                      <a:pt x="5698" y="4564"/>
                    </a:lnTo>
                    <a:lnTo>
                      <a:pt x="5783" y="4503"/>
                    </a:lnTo>
                    <a:lnTo>
                      <a:pt x="5821" y="4440"/>
                    </a:lnTo>
                    <a:lnTo>
                      <a:pt x="5887" y="4390"/>
                    </a:lnTo>
                    <a:lnTo>
                      <a:pt x="5906" y="4527"/>
                    </a:lnTo>
                    <a:lnTo>
                      <a:pt x="5831" y="4555"/>
                    </a:lnTo>
                    <a:lnTo>
                      <a:pt x="5776" y="4638"/>
                    </a:lnTo>
                    <a:lnTo>
                      <a:pt x="5657" y="4654"/>
                    </a:lnTo>
                    <a:lnTo>
                      <a:pt x="5564" y="4710"/>
                    </a:lnTo>
                    <a:lnTo>
                      <a:pt x="5510" y="4639"/>
                    </a:lnTo>
                    <a:lnTo>
                      <a:pt x="5429" y="4629"/>
                    </a:lnTo>
                    <a:lnTo>
                      <a:pt x="5398" y="4726"/>
                    </a:lnTo>
                    <a:lnTo>
                      <a:pt x="5285" y="4660"/>
                    </a:lnTo>
                    <a:lnTo>
                      <a:pt x="5183" y="4758"/>
                    </a:lnTo>
                    <a:lnTo>
                      <a:pt x="5176" y="4867"/>
                    </a:lnTo>
                    <a:lnTo>
                      <a:pt x="5183" y="5002"/>
                    </a:lnTo>
                    <a:lnTo>
                      <a:pt x="5097" y="5023"/>
                    </a:lnTo>
                    <a:lnTo>
                      <a:pt x="5075" y="4935"/>
                    </a:lnTo>
                    <a:lnTo>
                      <a:pt x="4892" y="4972"/>
                    </a:lnTo>
                    <a:lnTo>
                      <a:pt x="4794" y="4926"/>
                    </a:lnTo>
                    <a:lnTo>
                      <a:pt x="4839" y="5044"/>
                    </a:lnTo>
                    <a:lnTo>
                      <a:pt x="4982" y="5071"/>
                    </a:lnTo>
                    <a:lnTo>
                      <a:pt x="4956" y="5142"/>
                    </a:lnTo>
                    <a:lnTo>
                      <a:pt x="4878" y="5139"/>
                    </a:lnTo>
                    <a:lnTo>
                      <a:pt x="4769" y="5088"/>
                    </a:lnTo>
                    <a:lnTo>
                      <a:pt x="4752" y="5172"/>
                    </a:lnTo>
                    <a:lnTo>
                      <a:pt x="4682" y="5247"/>
                    </a:lnTo>
                    <a:lnTo>
                      <a:pt x="4602" y="5347"/>
                    </a:lnTo>
                    <a:lnTo>
                      <a:pt x="4476" y="5301"/>
                    </a:lnTo>
                    <a:lnTo>
                      <a:pt x="4430" y="5347"/>
                    </a:lnTo>
                    <a:lnTo>
                      <a:pt x="4482" y="5458"/>
                    </a:lnTo>
                    <a:lnTo>
                      <a:pt x="4439" y="5484"/>
                    </a:lnTo>
                    <a:lnTo>
                      <a:pt x="4367" y="5383"/>
                    </a:lnTo>
                    <a:lnTo>
                      <a:pt x="4319" y="5409"/>
                    </a:lnTo>
                    <a:lnTo>
                      <a:pt x="4376" y="5577"/>
                    </a:lnTo>
                    <a:lnTo>
                      <a:pt x="4353" y="5667"/>
                    </a:lnTo>
                    <a:lnTo>
                      <a:pt x="4313" y="5742"/>
                    </a:lnTo>
                    <a:lnTo>
                      <a:pt x="4503" y="5785"/>
                    </a:lnTo>
                    <a:lnTo>
                      <a:pt x="4932" y="5727"/>
                    </a:lnTo>
                    <a:lnTo>
                      <a:pt x="4842" y="5857"/>
                    </a:lnTo>
                    <a:lnTo>
                      <a:pt x="4775" y="5859"/>
                    </a:lnTo>
                    <a:lnTo>
                      <a:pt x="4670" y="5887"/>
                    </a:lnTo>
                    <a:lnTo>
                      <a:pt x="4542" y="5862"/>
                    </a:lnTo>
                    <a:lnTo>
                      <a:pt x="4427" y="5877"/>
                    </a:lnTo>
                    <a:lnTo>
                      <a:pt x="4296" y="5851"/>
                    </a:lnTo>
                    <a:lnTo>
                      <a:pt x="4287" y="5929"/>
                    </a:lnTo>
                    <a:lnTo>
                      <a:pt x="4365" y="6010"/>
                    </a:lnTo>
                    <a:lnTo>
                      <a:pt x="4349" y="6109"/>
                    </a:lnTo>
                    <a:lnTo>
                      <a:pt x="4319" y="6210"/>
                    </a:lnTo>
                    <a:lnTo>
                      <a:pt x="4415" y="6232"/>
                    </a:lnTo>
                    <a:lnTo>
                      <a:pt x="4469" y="6288"/>
                    </a:lnTo>
                    <a:lnTo>
                      <a:pt x="4554" y="6202"/>
                    </a:lnTo>
                    <a:lnTo>
                      <a:pt x="4664" y="6138"/>
                    </a:lnTo>
                    <a:lnTo>
                      <a:pt x="4758" y="6153"/>
                    </a:lnTo>
                    <a:lnTo>
                      <a:pt x="4625" y="6258"/>
                    </a:lnTo>
                    <a:lnTo>
                      <a:pt x="4566" y="6345"/>
                    </a:lnTo>
                    <a:lnTo>
                      <a:pt x="4469" y="6409"/>
                    </a:lnTo>
                    <a:lnTo>
                      <a:pt x="4538" y="6474"/>
                    </a:lnTo>
                    <a:lnTo>
                      <a:pt x="4467" y="6507"/>
                    </a:lnTo>
                    <a:lnTo>
                      <a:pt x="4389" y="6490"/>
                    </a:lnTo>
                    <a:lnTo>
                      <a:pt x="4329" y="6510"/>
                    </a:lnTo>
                    <a:lnTo>
                      <a:pt x="4359" y="6645"/>
                    </a:lnTo>
                    <a:lnTo>
                      <a:pt x="4469" y="6613"/>
                    </a:lnTo>
                    <a:lnTo>
                      <a:pt x="4548" y="6591"/>
                    </a:lnTo>
                    <a:lnTo>
                      <a:pt x="4610" y="6541"/>
                    </a:lnTo>
                    <a:lnTo>
                      <a:pt x="4643" y="6603"/>
                    </a:lnTo>
                    <a:lnTo>
                      <a:pt x="4526" y="6747"/>
                    </a:lnTo>
                    <a:lnTo>
                      <a:pt x="4539" y="6874"/>
                    </a:lnTo>
                    <a:lnTo>
                      <a:pt x="4461" y="6795"/>
                    </a:lnTo>
                    <a:lnTo>
                      <a:pt x="4373" y="6814"/>
                    </a:lnTo>
                    <a:lnTo>
                      <a:pt x="4383" y="6910"/>
                    </a:lnTo>
                    <a:lnTo>
                      <a:pt x="4398" y="7008"/>
                    </a:lnTo>
                    <a:lnTo>
                      <a:pt x="4562" y="7146"/>
                    </a:lnTo>
                    <a:lnTo>
                      <a:pt x="4674" y="7147"/>
                    </a:lnTo>
                    <a:lnTo>
                      <a:pt x="4839" y="7290"/>
                    </a:lnTo>
                    <a:lnTo>
                      <a:pt x="4971" y="7284"/>
                    </a:lnTo>
                    <a:lnTo>
                      <a:pt x="5094" y="7216"/>
                    </a:lnTo>
                    <a:lnTo>
                      <a:pt x="5240" y="7096"/>
                    </a:lnTo>
                    <a:lnTo>
                      <a:pt x="5272" y="6948"/>
                    </a:lnTo>
                    <a:lnTo>
                      <a:pt x="5368" y="6916"/>
                    </a:lnTo>
                    <a:lnTo>
                      <a:pt x="5476" y="6828"/>
                    </a:lnTo>
                    <a:lnTo>
                      <a:pt x="5603" y="6795"/>
                    </a:lnTo>
                    <a:lnTo>
                      <a:pt x="5681" y="6724"/>
                    </a:lnTo>
                    <a:lnTo>
                      <a:pt x="5696" y="6630"/>
                    </a:lnTo>
                    <a:lnTo>
                      <a:pt x="5773" y="6658"/>
                    </a:lnTo>
                    <a:lnTo>
                      <a:pt x="5774" y="6762"/>
                    </a:lnTo>
                    <a:lnTo>
                      <a:pt x="5851" y="6795"/>
                    </a:lnTo>
                    <a:lnTo>
                      <a:pt x="5914" y="7018"/>
                    </a:lnTo>
                    <a:lnTo>
                      <a:pt x="5954" y="7138"/>
                    </a:lnTo>
                    <a:lnTo>
                      <a:pt x="6041" y="7231"/>
                    </a:lnTo>
                    <a:lnTo>
                      <a:pt x="6028" y="7324"/>
                    </a:lnTo>
                    <a:lnTo>
                      <a:pt x="6056" y="7494"/>
                    </a:lnTo>
                    <a:lnTo>
                      <a:pt x="6244" y="7818"/>
                    </a:lnTo>
                    <a:lnTo>
                      <a:pt x="6331" y="7918"/>
                    </a:lnTo>
                    <a:lnTo>
                      <a:pt x="6287" y="8013"/>
                    </a:lnTo>
                    <a:lnTo>
                      <a:pt x="6233" y="8093"/>
                    </a:lnTo>
                    <a:lnTo>
                      <a:pt x="6325" y="8176"/>
                    </a:lnTo>
                    <a:lnTo>
                      <a:pt x="6386" y="8285"/>
                    </a:lnTo>
                    <a:lnTo>
                      <a:pt x="6385" y="8422"/>
                    </a:lnTo>
                    <a:lnTo>
                      <a:pt x="6560" y="8423"/>
                    </a:lnTo>
                    <a:lnTo>
                      <a:pt x="6680" y="8390"/>
                    </a:lnTo>
                    <a:lnTo>
                      <a:pt x="6694" y="8321"/>
                    </a:lnTo>
                    <a:lnTo>
                      <a:pt x="6673" y="8239"/>
                    </a:lnTo>
                    <a:lnTo>
                      <a:pt x="6761" y="8152"/>
                    </a:lnTo>
                    <a:lnTo>
                      <a:pt x="6869" y="8110"/>
                    </a:lnTo>
                    <a:lnTo>
                      <a:pt x="7003" y="8072"/>
                    </a:lnTo>
                    <a:lnTo>
                      <a:pt x="7144" y="8078"/>
                    </a:lnTo>
                    <a:lnTo>
                      <a:pt x="7205" y="7957"/>
                    </a:lnTo>
                    <a:lnTo>
                      <a:pt x="7225" y="7815"/>
                    </a:lnTo>
                    <a:lnTo>
                      <a:pt x="7288" y="7572"/>
                    </a:lnTo>
                    <a:lnTo>
                      <a:pt x="7310" y="7447"/>
                    </a:lnTo>
                    <a:lnTo>
                      <a:pt x="7246" y="7351"/>
                    </a:lnTo>
                    <a:lnTo>
                      <a:pt x="7324" y="7044"/>
                    </a:lnTo>
                    <a:lnTo>
                      <a:pt x="7393" y="6961"/>
                    </a:lnTo>
                    <a:lnTo>
                      <a:pt x="7498" y="6897"/>
                    </a:lnTo>
                    <a:lnTo>
                      <a:pt x="7573" y="6880"/>
                    </a:lnTo>
                    <a:lnTo>
                      <a:pt x="7669" y="6864"/>
                    </a:lnTo>
                    <a:lnTo>
                      <a:pt x="7664" y="6735"/>
                    </a:lnTo>
                    <a:lnTo>
                      <a:pt x="7721" y="6565"/>
                    </a:lnTo>
                    <a:lnTo>
                      <a:pt x="7766" y="6487"/>
                    </a:lnTo>
                    <a:lnTo>
                      <a:pt x="7852" y="6460"/>
                    </a:lnTo>
                    <a:lnTo>
                      <a:pt x="7868" y="6369"/>
                    </a:lnTo>
                    <a:lnTo>
                      <a:pt x="7810" y="6310"/>
                    </a:lnTo>
                    <a:lnTo>
                      <a:pt x="7726" y="6252"/>
                    </a:lnTo>
                    <a:lnTo>
                      <a:pt x="7661" y="6145"/>
                    </a:lnTo>
                    <a:lnTo>
                      <a:pt x="7555" y="6102"/>
                    </a:lnTo>
                    <a:lnTo>
                      <a:pt x="7457" y="6043"/>
                    </a:lnTo>
                    <a:lnTo>
                      <a:pt x="7445" y="5970"/>
                    </a:lnTo>
                    <a:lnTo>
                      <a:pt x="7400" y="5841"/>
                    </a:lnTo>
                    <a:lnTo>
                      <a:pt x="7387" y="5718"/>
                    </a:lnTo>
                    <a:lnTo>
                      <a:pt x="7387" y="5565"/>
                    </a:lnTo>
                    <a:lnTo>
                      <a:pt x="7435" y="5430"/>
                    </a:lnTo>
                    <a:lnTo>
                      <a:pt x="7451" y="5157"/>
                    </a:lnTo>
                    <a:lnTo>
                      <a:pt x="7562" y="5073"/>
                    </a:lnTo>
                    <a:lnTo>
                      <a:pt x="7609" y="4957"/>
                    </a:lnTo>
                    <a:lnTo>
                      <a:pt x="7727" y="4885"/>
                    </a:lnTo>
                    <a:lnTo>
                      <a:pt x="7742" y="4782"/>
                    </a:lnTo>
                    <a:lnTo>
                      <a:pt x="7897" y="4693"/>
                    </a:lnTo>
                    <a:lnTo>
                      <a:pt x="8161" y="4531"/>
                    </a:lnTo>
                    <a:lnTo>
                      <a:pt x="8387" y="4137"/>
                    </a:lnTo>
                    <a:lnTo>
                      <a:pt x="8348" y="4027"/>
                    </a:lnTo>
                    <a:lnTo>
                      <a:pt x="8333" y="3874"/>
                    </a:lnTo>
                    <a:lnTo>
                      <a:pt x="8402" y="3816"/>
                    </a:lnTo>
                    <a:lnTo>
                      <a:pt x="8396" y="3642"/>
                    </a:lnTo>
                    <a:lnTo>
                      <a:pt x="8498" y="3615"/>
                    </a:lnTo>
                    <a:lnTo>
                      <a:pt x="8521" y="3495"/>
                    </a:lnTo>
                    <a:lnTo>
                      <a:pt x="8575" y="3414"/>
                    </a:lnTo>
                    <a:lnTo>
                      <a:pt x="8641" y="3379"/>
                    </a:lnTo>
                    <a:lnTo>
                      <a:pt x="8702" y="3441"/>
                    </a:lnTo>
                    <a:lnTo>
                      <a:pt x="8836" y="3399"/>
                    </a:lnTo>
                    <a:lnTo>
                      <a:pt x="9010" y="3399"/>
                    </a:lnTo>
                    <a:lnTo>
                      <a:pt x="9211" y="3480"/>
                    </a:lnTo>
                    <a:lnTo>
                      <a:pt x="9292" y="3589"/>
                    </a:lnTo>
                    <a:lnTo>
                      <a:pt x="9338" y="3759"/>
                    </a:lnTo>
                    <a:lnTo>
                      <a:pt x="9337" y="3849"/>
                    </a:lnTo>
                    <a:lnTo>
                      <a:pt x="9185" y="3900"/>
                    </a:lnTo>
                    <a:lnTo>
                      <a:pt x="9140" y="4036"/>
                    </a:lnTo>
                    <a:lnTo>
                      <a:pt x="9005" y="4138"/>
                    </a:lnTo>
                    <a:lnTo>
                      <a:pt x="8975" y="4267"/>
                    </a:lnTo>
                    <a:lnTo>
                      <a:pt x="8873" y="4363"/>
                    </a:lnTo>
                    <a:lnTo>
                      <a:pt x="8710" y="4561"/>
                    </a:lnTo>
                    <a:lnTo>
                      <a:pt x="8600" y="4758"/>
                    </a:lnTo>
                    <a:lnTo>
                      <a:pt x="8488" y="4749"/>
                    </a:lnTo>
                    <a:lnTo>
                      <a:pt x="8411" y="4822"/>
                    </a:lnTo>
                    <a:lnTo>
                      <a:pt x="8426" y="4924"/>
                    </a:lnTo>
                    <a:lnTo>
                      <a:pt x="8366" y="5031"/>
                    </a:lnTo>
                    <a:lnTo>
                      <a:pt x="8426" y="5170"/>
                    </a:lnTo>
                    <a:lnTo>
                      <a:pt x="8446" y="5383"/>
                    </a:lnTo>
                    <a:lnTo>
                      <a:pt x="8518" y="5560"/>
                    </a:lnTo>
                    <a:lnTo>
                      <a:pt x="8536" y="5691"/>
                    </a:lnTo>
                    <a:lnTo>
                      <a:pt x="8473" y="5817"/>
                    </a:lnTo>
                    <a:lnTo>
                      <a:pt x="8474" y="5925"/>
                    </a:lnTo>
                    <a:lnTo>
                      <a:pt x="8480" y="6054"/>
                    </a:lnTo>
                    <a:lnTo>
                      <a:pt x="8570" y="6036"/>
                    </a:lnTo>
                    <a:lnTo>
                      <a:pt x="8600" y="6172"/>
                    </a:lnTo>
                    <a:lnTo>
                      <a:pt x="8696" y="6172"/>
                    </a:lnTo>
                    <a:lnTo>
                      <a:pt x="8780" y="6297"/>
                    </a:lnTo>
                    <a:lnTo>
                      <a:pt x="8897" y="6253"/>
                    </a:lnTo>
                    <a:lnTo>
                      <a:pt x="8929" y="6358"/>
                    </a:lnTo>
                    <a:lnTo>
                      <a:pt x="9094" y="6316"/>
                    </a:lnTo>
                    <a:lnTo>
                      <a:pt x="9281" y="6303"/>
                    </a:lnTo>
                    <a:lnTo>
                      <a:pt x="9430" y="6216"/>
                    </a:lnTo>
                    <a:lnTo>
                      <a:pt x="9625" y="6183"/>
                    </a:lnTo>
                    <a:lnTo>
                      <a:pt x="9761" y="6082"/>
                    </a:lnTo>
                    <a:lnTo>
                      <a:pt x="9970" y="6063"/>
                    </a:lnTo>
                    <a:lnTo>
                      <a:pt x="10180" y="6054"/>
                    </a:lnTo>
                    <a:lnTo>
                      <a:pt x="10202" y="5989"/>
                    </a:lnTo>
                    <a:lnTo>
                      <a:pt x="10334" y="5928"/>
                    </a:lnTo>
                    <a:lnTo>
                      <a:pt x="10382" y="6127"/>
                    </a:lnTo>
                    <a:lnTo>
                      <a:pt x="10475" y="6190"/>
                    </a:lnTo>
                    <a:lnTo>
                      <a:pt x="10655" y="6192"/>
                    </a:lnTo>
                    <a:lnTo>
                      <a:pt x="10717" y="6319"/>
                    </a:lnTo>
                    <a:lnTo>
                      <a:pt x="10607" y="6295"/>
                    </a:lnTo>
                    <a:lnTo>
                      <a:pt x="10475" y="6345"/>
                    </a:lnTo>
                    <a:lnTo>
                      <a:pt x="10312" y="6427"/>
                    </a:lnTo>
                    <a:lnTo>
                      <a:pt x="10186" y="6528"/>
                    </a:lnTo>
                    <a:lnTo>
                      <a:pt x="10088" y="6619"/>
                    </a:lnTo>
                    <a:lnTo>
                      <a:pt x="10039" y="6585"/>
                    </a:lnTo>
                    <a:lnTo>
                      <a:pt x="9923" y="6546"/>
                    </a:lnTo>
                    <a:lnTo>
                      <a:pt x="9838" y="6490"/>
                    </a:lnTo>
                    <a:lnTo>
                      <a:pt x="9734" y="6480"/>
                    </a:lnTo>
                    <a:lnTo>
                      <a:pt x="9610" y="6499"/>
                    </a:lnTo>
                    <a:lnTo>
                      <a:pt x="9553" y="6555"/>
                    </a:lnTo>
                    <a:lnTo>
                      <a:pt x="9424" y="6502"/>
                    </a:lnTo>
                    <a:lnTo>
                      <a:pt x="9293" y="6538"/>
                    </a:lnTo>
                    <a:lnTo>
                      <a:pt x="9245" y="6610"/>
                    </a:lnTo>
                    <a:lnTo>
                      <a:pt x="9146" y="6639"/>
                    </a:lnTo>
                    <a:lnTo>
                      <a:pt x="9041" y="6714"/>
                    </a:lnTo>
                    <a:lnTo>
                      <a:pt x="9041" y="6844"/>
                    </a:lnTo>
                    <a:lnTo>
                      <a:pt x="9115" y="6912"/>
                    </a:lnTo>
                    <a:lnTo>
                      <a:pt x="9104" y="7036"/>
                    </a:lnTo>
                    <a:lnTo>
                      <a:pt x="9191" y="7086"/>
                    </a:lnTo>
                    <a:lnTo>
                      <a:pt x="9266" y="7087"/>
                    </a:lnTo>
                    <a:lnTo>
                      <a:pt x="9347" y="7071"/>
                    </a:lnTo>
                    <a:lnTo>
                      <a:pt x="9388" y="7122"/>
                    </a:lnTo>
                    <a:lnTo>
                      <a:pt x="9373" y="7200"/>
                    </a:lnTo>
                    <a:lnTo>
                      <a:pt x="9326" y="7263"/>
                    </a:lnTo>
                    <a:lnTo>
                      <a:pt x="9299" y="7357"/>
                    </a:lnTo>
                    <a:lnTo>
                      <a:pt x="9322" y="7597"/>
                    </a:lnTo>
                    <a:lnTo>
                      <a:pt x="9232" y="7678"/>
                    </a:lnTo>
                    <a:lnTo>
                      <a:pt x="9110" y="7663"/>
                    </a:lnTo>
                    <a:lnTo>
                      <a:pt x="9031" y="7590"/>
                    </a:lnTo>
                    <a:lnTo>
                      <a:pt x="8947" y="7488"/>
                    </a:lnTo>
                    <a:lnTo>
                      <a:pt x="8843" y="7398"/>
                    </a:lnTo>
                    <a:lnTo>
                      <a:pt x="8681" y="7408"/>
                    </a:lnTo>
                    <a:lnTo>
                      <a:pt x="8575" y="7492"/>
                    </a:lnTo>
                    <a:lnTo>
                      <a:pt x="8557" y="7671"/>
                    </a:lnTo>
                    <a:lnTo>
                      <a:pt x="8482" y="7789"/>
                    </a:lnTo>
                    <a:lnTo>
                      <a:pt x="8462" y="7876"/>
                    </a:lnTo>
                    <a:lnTo>
                      <a:pt x="8456" y="7983"/>
                    </a:lnTo>
                    <a:lnTo>
                      <a:pt x="8509" y="8113"/>
                    </a:lnTo>
                    <a:lnTo>
                      <a:pt x="8494" y="8281"/>
                    </a:lnTo>
                    <a:lnTo>
                      <a:pt x="8521" y="8380"/>
                    </a:lnTo>
                    <a:lnTo>
                      <a:pt x="8480" y="8447"/>
                    </a:lnTo>
                    <a:lnTo>
                      <a:pt x="8462" y="8489"/>
                    </a:lnTo>
                    <a:lnTo>
                      <a:pt x="8411" y="8537"/>
                    </a:lnTo>
                    <a:lnTo>
                      <a:pt x="8371" y="8534"/>
                    </a:lnTo>
                    <a:lnTo>
                      <a:pt x="8369" y="8581"/>
                    </a:lnTo>
                    <a:lnTo>
                      <a:pt x="8236" y="8584"/>
                    </a:lnTo>
                    <a:lnTo>
                      <a:pt x="8234" y="8672"/>
                    </a:lnTo>
                    <a:lnTo>
                      <a:pt x="8282" y="8674"/>
                    </a:lnTo>
                    <a:lnTo>
                      <a:pt x="8321" y="8701"/>
                    </a:lnTo>
                    <a:lnTo>
                      <a:pt x="8279" y="8743"/>
                    </a:lnTo>
                    <a:lnTo>
                      <a:pt x="8254" y="8774"/>
                    </a:lnTo>
                    <a:lnTo>
                      <a:pt x="8195" y="8830"/>
                    </a:lnTo>
                    <a:lnTo>
                      <a:pt x="8096" y="8921"/>
                    </a:lnTo>
                    <a:lnTo>
                      <a:pt x="8041" y="8851"/>
                    </a:lnTo>
                    <a:lnTo>
                      <a:pt x="7939" y="8866"/>
                    </a:lnTo>
                    <a:lnTo>
                      <a:pt x="7841" y="8770"/>
                    </a:lnTo>
                    <a:lnTo>
                      <a:pt x="7765" y="8668"/>
                    </a:lnTo>
                    <a:lnTo>
                      <a:pt x="7537" y="8642"/>
                    </a:lnTo>
                    <a:lnTo>
                      <a:pt x="7451" y="8756"/>
                    </a:lnTo>
                    <a:lnTo>
                      <a:pt x="7307" y="8779"/>
                    </a:lnTo>
                    <a:lnTo>
                      <a:pt x="7229" y="8897"/>
                    </a:lnTo>
                    <a:lnTo>
                      <a:pt x="7055" y="8924"/>
                    </a:lnTo>
                    <a:lnTo>
                      <a:pt x="6841" y="9020"/>
                    </a:lnTo>
                    <a:lnTo>
                      <a:pt x="6746" y="9149"/>
                    </a:lnTo>
                    <a:lnTo>
                      <a:pt x="6691" y="9136"/>
                    </a:lnTo>
                    <a:lnTo>
                      <a:pt x="6622" y="9116"/>
                    </a:lnTo>
                    <a:lnTo>
                      <a:pt x="6586" y="8980"/>
                    </a:lnTo>
                    <a:lnTo>
                      <a:pt x="6484" y="8962"/>
                    </a:lnTo>
                    <a:lnTo>
                      <a:pt x="6379" y="8860"/>
                    </a:lnTo>
                    <a:lnTo>
                      <a:pt x="6250" y="8834"/>
                    </a:lnTo>
                    <a:lnTo>
                      <a:pt x="6208" y="8899"/>
                    </a:lnTo>
                    <a:lnTo>
                      <a:pt x="6173" y="8971"/>
                    </a:lnTo>
                    <a:lnTo>
                      <a:pt x="6028" y="8963"/>
                    </a:lnTo>
                    <a:lnTo>
                      <a:pt x="5983" y="9028"/>
                    </a:lnTo>
                    <a:lnTo>
                      <a:pt x="5896" y="9047"/>
                    </a:lnTo>
                    <a:lnTo>
                      <a:pt x="5801" y="9061"/>
                    </a:lnTo>
                    <a:lnTo>
                      <a:pt x="5785" y="8996"/>
                    </a:lnTo>
                    <a:lnTo>
                      <a:pt x="5864" y="8908"/>
                    </a:lnTo>
                    <a:lnTo>
                      <a:pt x="5866" y="8827"/>
                    </a:lnTo>
                    <a:lnTo>
                      <a:pt x="5783" y="8836"/>
                    </a:lnTo>
                    <a:lnTo>
                      <a:pt x="5723" y="8869"/>
                    </a:lnTo>
                    <a:lnTo>
                      <a:pt x="5542" y="8819"/>
                    </a:lnTo>
                    <a:lnTo>
                      <a:pt x="5578" y="8749"/>
                    </a:lnTo>
                    <a:lnTo>
                      <a:pt x="5443" y="8677"/>
                    </a:lnTo>
                    <a:lnTo>
                      <a:pt x="5441" y="8584"/>
                    </a:lnTo>
                    <a:lnTo>
                      <a:pt x="5458" y="8482"/>
                    </a:lnTo>
                    <a:lnTo>
                      <a:pt x="5434" y="8336"/>
                    </a:lnTo>
                    <a:lnTo>
                      <a:pt x="5519" y="8504"/>
                    </a:lnTo>
                    <a:lnTo>
                      <a:pt x="5638" y="8576"/>
                    </a:lnTo>
                    <a:lnTo>
                      <a:pt x="5701" y="8623"/>
                    </a:lnTo>
                    <a:lnTo>
                      <a:pt x="5767" y="8561"/>
                    </a:lnTo>
                    <a:lnTo>
                      <a:pt x="5783" y="8489"/>
                    </a:lnTo>
                    <a:lnTo>
                      <a:pt x="5773" y="8401"/>
                    </a:lnTo>
                    <a:lnTo>
                      <a:pt x="5926" y="8524"/>
                    </a:lnTo>
                    <a:lnTo>
                      <a:pt x="6043" y="8518"/>
                    </a:lnTo>
                    <a:lnTo>
                      <a:pt x="6026" y="8590"/>
                    </a:lnTo>
                    <a:lnTo>
                      <a:pt x="5972" y="8623"/>
                    </a:lnTo>
                    <a:lnTo>
                      <a:pt x="5881" y="8636"/>
                    </a:lnTo>
                    <a:lnTo>
                      <a:pt x="5866" y="8690"/>
                    </a:lnTo>
                    <a:lnTo>
                      <a:pt x="5909" y="8744"/>
                    </a:lnTo>
                    <a:lnTo>
                      <a:pt x="5992" y="8753"/>
                    </a:lnTo>
                    <a:lnTo>
                      <a:pt x="6071" y="8722"/>
                    </a:lnTo>
                    <a:lnTo>
                      <a:pt x="6097" y="8662"/>
                    </a:lnTo>
                    <a:lnTo>
                      <a:pt x="6133" y="8596"/>
                    </a:lnTo>
                    <a:lnTo>
                      <a:pt x="6116" y="8515"/>
                    </a:lnTo>
                    <a:lnTo>
                      <a:pt x="6199" y="8489"/>
                    </a:lnTo>
                    <a:lnTo>
                      <a:pt x="6242" y="8426"/>
                    </a:lnTo>
                    <a:lnTo>
                      <a:pt x="6251" y="8290"/>
                    </a:lnTo>
                    <a:lnTo>
                      <a:pt x="6244" y="8195"/>
                    </a:lnTo>
                    <a:lnTo>
                      <a:pt x="6170" y="8168"/>
                    </a:lnTo>
                    <a:lnTo>
                      <a:pt x="6085" y="8197"/>
                    </a:lnTo>
                    <a:lnTo>
                      <a:pt x="6019" y="8252"/>
                    </a:lnTo>
                    <a:lnTo>
                      <a:pt x="5908" y="8245"/>
                    </a:lnTo>
                    <a:lnTo>
                      <a:pt x="5866" y="8357"/>
                    </a:lnTo>
                    <a:lnTo>
                      <a:pt x="5777" y="8378"/>
                    </a:lnTo>
                    <a:lnTo>
                      <a:pt x="5674" y="8365"/>
                    </a:lnTo>
                    <a:lnTo>
                      <a:pt x="5594" y="8306"/>
                    </a:lnTo>
                    <a:lnTo>
                      <a:pt x="5621" y="8132"/>
                    </a:lnTo>
                    <a:lnTo>
                      <a:pt x="5659" y="8069"/>
                    </a:lnTo>
                    <a:lnTo>
                      <a:pt x="5740" y="8051"/>
                    </a:lnTo>
                    <a:lnTo>
                      <a:pt x="5818" y="8041"/>
                    </a:lnTo>
                    <a:lnTo>
                      <a:pt x="5810" y="7957"/>
                    </a:lnTo>
                    <a:lnTo>
                      <a:pt x="5722" y="7951"/>
                    </a:lnTo>
                    <a:lnTo>
                      <a:pt x="5639" y="7914"/>
                    </a:lnTo>
                    <a:lnTo>
                      <a:pt x="5647" y="7836"/>
                    </a:lnTo>
                    <a:lnTo>
                      <a:pt x="5614" y="7735"/>
                    </a:lnTo>
                    <a:lnTo>
                      <a:pt x="5669" y="7683"/>
                    </a:lnTo>
                    <a:lnTo>
                      <a:pt x="5711" y="7566"/>
                    </a:lnTo>
                    <a:lnTo>
                      <a:pt x="5657" y="7465"/>
                    </a:lnTo>
                    <a:lnTo>
                      <a:pt x="5569" y="7483"/>
                    </a:lnTo>
                    <a:lnTo>
                      <a:pt x="5504" y="7521"/>
                    </a:lnTo>
                    <a:lnTo>
                      <a:pt x="5479" y="7591"/>
                    </a:lnTo>
                    <a:lnTo>
                      <a:pt x="5425" y="7659"/>
                    </a:lnTo>
                    <a:lnTo>
                      <a:pt x="5339" y="7638"/>
                    </a:lnTo>
                    <a:lnTo>
                      <a:pt x="5257" y="7647"/>
                    </a:lnTo>
                    <a:lnTo>
                      <a:pt x="5180" y="7710"/>
                    </a:lnTo>
                    <a:lnTo>
                      <a:pt x="5173" y="7803"/>
                    </a:lnTo>
                    <a:lnTo>
                      <a:pt x="5144" y="7912"/>
                    </a:lnTo>
                    <a:lnTo>
                      <a:pt x="5063" y="7960"/>
                    </a:lnTo>
                    <a:lnTo>
                      <a:pt x="5055" y="8069"/>
                    </a:lnTo>
                    <a:lnTo>
                      <a:pt x="5093" y="8261"/>
                    </a:lnTo>
                    <a:lnTo>
                      <a:pt x="5138" y="8332"/>
                    </a:lnTo>
                    <a:lnTo>
                      <a:pt x="5198" y="8474"/>
                    </a:lnTo>
                    <a:lnTo>
                      <a:pt x="5215" y="8567"/>
                    </a:lnTo>
                    <a:lnTo>
                      <a:pt x="5215" y="8639"/>
                    </a:lnTo>
                    <a:lnTo>
                      <a:pt x="5192" y="8744"/>
                    </a:lnTo>
                    <a:lnTo>
                      <a:pt x="5279" y="8788"/>
                    </a:lnTo>
                    <a:lnTo>
                      <a:pt x="5264" y="8854"/>
                    </a:lnTo>
                    <a:lnTo>
                      <a:pt x="5210" y="8879"/>
                    </a:lnTo>
                    <a:lnTo>
                      <a:pt x="5255" y="8971"/>
                    </a:lnTo>
                    <a:lnTo>
                      <a:pt x="5335" y="9008"/>
                    </a:lnTo>
                    <a:lnTo>
                      <a:pt x="5326" y="9119"/>
                    </a:lnTo>
                    <a:lnTo>
                      <a:pt x="5164" y="9082"/>
                    </a:lnTo>
                    <a:lnTo>
                      <a:pt x="5111" y="9154"/>
                    </a:lnTo>
                    <a:lnTo>
                      <a:pt x="5028" y="9136"/>
                    </a:lnTo>
                    <a:lnTo>
                      <a:pt x="4940" y="9152"/>
                    </a:lnTo>
                    <a:lnTo>
                      <a:pt x="4841" y="9152"/>
                    </a:lnTo>
                    <a:lnTo>
                      <a:pt x="4811" y="9214"/>
                    </a:lnTo>
                    <a:lnTo>
                      <a:pt x="4701" y="9266"/>
                    </a:lnTo>
                    <a:lnTo>
                      <a:pt x="4620" y="9241"/>
                    </a:lnTo>
                    <a:lnTo>
                      <a:pt x="4520" y="9290"/>
                    </a:lnTo>
                    <a:lnTo>
                      <a:pt x="4419" y="9307"/>
                    </a:lnTo>
                    <a:lnTo>
                      <a:pt x="4317" y="9266"/>
                    </a:lnTo>
                    <a:lnTo>
                      <a:pt x="4311" y="9346"/>
                    </a:lnTo>
                    <a:lnTo>
                      <a:pt x="4341" y="9385"/>
                    </a:lnTo>
                    <a:lnTo>
                      <a:pt x="4347" y="9479"/>
                    </a:lnTo>
                    <a:lnTo>
                      <a:pt x="4403" y="9545"/>
                    </a:lnTo>
                    <a:lnTo>
                      <a:pt x="4386" y="9616"/>
                    </a:lnTo>
                    <a:lnTo>
                      <a:pt x="4304" y="9656"/>
                    </a:lnTo>
                    <a:lnTo>
                      <a:pt x="4263" y="9625"/>
                    </a:lnTo>
                    <a:lnTo>
                      <a:pt x="4256" y="9536"/>
                    </a:lnTo>
                    <a:lnTo>
                      <a:pt x="4221" y="9473"/>
                    </a:lnTo>
                    <a:lnTo>
                      <a:pt x="4143" y="9499"/>
                    </a:lnTo>
                    <a:lnTo>
                      <a:pt x="4067" y="9737"/>
                    </a:lnTo>
                    <a:lnTo>
                      <a:pt x="4046" y="9830"/>
                    </a:lnTo>
                    <a:lnTo>
                      <a:pt x="3974" y="9881"/>
                    </a:lnTo>
                    <a:lnTo>
                      <a:pt x="3990" y="9958"/>
                    </a:lnTo>
                    <a:lnTo>
                      <a:pt x="4082" y="9959"/>
                    </a:lnTo>
                    <a:lnTo>
                      <a:pt x="4028" y="10015"/>
                    </a:lnTo>
                    <a:lnTo>
                      <a:pt x="4040" y="10093"/>
                    </a:lnTo>
                    <a:lnTo>
                      <a:pt x="3927" y="10126"/>
                    </a:lnTo>
                    <a:lnTo>
                      <a:pt x="3806" y="10132"/>
                    </a:lnTo>
                    <a:lnTo>
                      <a:pt x="3654" y="10151"/>
                    </a:lnTo>
                    <a:lnTo>
                      <a:pt x="3578" y="10219"/>
                    </a:lnTo>
                    <a:lnTo>
                      <a:pt x="3464" y="10259"/>
                    </a:lnTo>
                    <a:lnTo>
                      <a:pt x="3327" y="10279"/>
                    </a:lnTo>
                    <a:lnTo>
                      <a:pt x="3258" y="10423"/>
                    </a:lnTo>
                    <a:lnTo>
                      <a:pt x="3266" y="10541"/>
                    </a:lnTo>
                    <a:lnTo>
                      <a:pt x="3203" y="10634"/>
                    </a:lnTo>
                    <a:lnTo>
                      <a:pt x="3011" y="10721"/>
                    </a:lnTo>
                    <a:lnTo>
                      <a:pt x="2906" y="10787"/>
                    </a:lnTo>
                    <a:lnTo>
                      <a:pt x="2819" y="10915"/>
                    </a:lnTo>
                    <a:lnTo>
                      <a:pt x="2697" y="10943"/>
                    </a:lnTo>
                    <a:lnTo>
                      <a:pt x="2493" y="10913"/>
                    </a:lnTo>
                    <a:lnTo>
                      <a:pt x="2429" y="10781"/>
                    </a:lnTo>
                    <a:lnTo>
                      <a:pt x="2340" y="10826"/>
                    </a:lnTo>
                    <a:lnTo>
                      <a:pt x="2375" y="10987"/>
                    </a:lnTo>
                    <a:lnTo>
                      <a:pt x="2358" y="11107"/>
                    </a:lnTo>
                    <a:lnTo>
                      <a:pt x="2420" y="11218"/>
                    </a:lnTo>
                    <a:lnTo>
                      <a:pt x="2364" y="11252"/>
                    </a:lnTo>
                    <a:lnTo>
                      <a:pt x="2285" y="11198"/>
                    </a:lnTo>
                    <a:lnTo>
                      <a:pt x="2172" y="11215"/>
                    </a:lnTo>
                    <a:lnTo>
                      <a:pt x="2040" y="11251"/>
                    </a:lnTo>
                    <a:lnTo>
                      <a:pt x="1974" y="11198"/>
                    </a:lnTo>
                    <a:lnTo>
                      <a:pt x="1926" y="11096"/>
                    </a:lnTo>
                    <a:lnTo>
                      <a:pt x="1853" y="11126"/>
                    </a:lnTo>
                    <a:lnTo>
                      <a:pt x="1764" y="11198"/>
                    </a:lnTo>
                    <a:lnTo>
                      <a:pt x="1656" y="11161"/>
                    </a:lnTo>
                    <a:lnTo>
                      <a:pt x="1556" y="11189"/>
                    </a:lnTo>
                    <a:lnTo>
                      <a:pt x="1469" y="11261"/>
                    </a:lnTo>
                    <a:lnTo>
                      <a:pt x="1520" y="11335"/>
                    </a:lnTo>
                    <a:lnTo>
                      <a:pt x="1626" y="11326"/>
                    </a:lnTo>
                    <a:lnTo>
                      <a:pt x="1581" y="11375"/>
                    </a:lnTo>
                    <a:lnTo>
                      <a:pt x="1530" y="11407"/>
                    </a:lnTo>
                    <a:lnTo>
                      <a:pt x="1506" y="11459"/>
                    </a:lnTo>
                    <a:lnTo>
                      <a:pt x="1557" y="11536"/>
                    </a:lnTo>
                    <a:lnTo>
                      <a:pt x="1727" y="11489"/>
                    </a:lnTo>
                    <a:lnTo>
                      <a:pt x="1803" y="11555"/>
                    </a:lnTo>
                    <a:lnTo>
                      <a:pt x="1958" y="11590"/>
                    </a:lnTo>
                    <a:lnTo>
                      <a:pt x="2054" y="11581"/>
                    </a:lnTo>
                    <a:lnTo>
                      <a:pt x="2105" y="11645"/>
                    </a:lnTo>
                    <a:lnTo>
                      <a:pt x="2087" y="11716"/>
                    </a:lnTo>
                    <a:lnTo>
                      <a:pt x="2198" y="11717"/>
                    </a:lnTo>
                    <a:lnTo>
                      <a:pt x="2247" y="11744"/>
                    </a:lnTo>
                    <a:lnTo>
                      <a:pt x="2171" y="11836"/>
                    </a:lnTo>
                    <a:lnTo>
                      <a:pt x="2270" y="12065"/>
                    </a:lnTo>
                    <a:lnTo>
                      <a:pt x="2364" y="12106"/>
                    </a:lnTo>
                    <a:lnTo>
                      <a:pt x="2441" y="12157"/>
                    </a:lnTo>
                    <a:lnTo>
                      <a:pt x="2492" y="12275"/>
                    </a:lnTo>
                    <a:lnTo>
                      <a:pt x="2493" y="12398"/>
                    </a:lnTo>
                    <a:lnTo>
                      <a:pt x="2439" y="12446"/>
                    </a:lnTo>
                    <a:lnTo>
                      <a:pt x="2405" y="12637"/>
                    </a:lnTo>
                    <a:lnTo>
                      <a:pt x="2420" y="12818"/>
                    </a:lnTo>
                    <a:lnTo>
                      <a:pt x="2348" y="13001"/>
                    </a:lnTo>
                    <a:lnTo>
                      <a:pt x="2312" y="13219"/>
                    </a:lnTo>
                    <a:lnTo>
                      <a:pt x="2199" y="13265"/>
                    </a:lnTo>
                    <a:lnTo>
                      <a:pt x="2084" y="13238"/>
                    </a:lnTo>
                    <a:lnTo>
                      <a:pt x="1953" y="13186"/>
                    </a:lnTo>
                    <a:lnTo>
                      <a:pt x="1878" y="13264"/>
                    </a:lnTo>
                    <a:lnTo>
                      <a:pt x="1773" y="13175"/>
                    </a:lnTo>
                    <a:lnTo>
                      <a:pt x="1682" y="13208"/>
                    </a:lnTo>
                    <a:lnTo>
                      <a:pt x="1565" y="13258"/>
                    </a:lnTo>
                    <a:lnTo>
                      <a:pt x="1496" y="13192"/>
                    </a:lnTo>
                    <a:lnTo>
                      <a:pt x="1356" y="13193"/>
                    </a:lnTo>
                    <a:lnTo>
                      <a:pt x="1244" y="13157"/>
                    </a:lnTo>
                    <a:lnTo>
                      <a:pt x="1071" y="13174"/>
                    </a:lnTo>
                    <a:lnTo>
                      <a:pt x="914" y="13184"/>
                    </a:lnTo>
                    <a:lnTo>
                      <a:pt x="762" y="13151"/>
                    </a:lnTo>
                    <a:lnTo>
                      <a:pt x="554" y="13061"/>
                    </a:lnTo>
                    <a:lnTo>
                      <a:pt x="413" y="13132"/>
                    </a:lnTo>
                    <a:lnTo>
                      <a:pt x="387" y="13238"/>
                    </a:lnTo>
                    <a:lnTo>
                      <a:pt x="263" y="13241"/>
                    </a:lnTo>
                    <a:lnTo>
                      <a:pt x="185" y="13277"/>
                    </a:lnTo>
                    <a:lnTo>
                      <a:pt x="168" y="13355"/>
                    </a:lnTo>
                    <a:lnTo>
                      <a:pt x="170" y="13435"/>
                    </a:lnTo>
                    <a:lnTo>
                      <a:pt x="252" y="13513"/>
                    </a:lnTo>
                    <a:lnTo>
                      <a:pt x="302" y="13586"/>
                    </a:lnTo>
                    <a:lnTo>
                      <a:pt x="204" y="13678"/>
                    </a:lnTo>
                    <a:lnTo>
                      <a:pt x="206" y="13777"/>
                    </a:lnTo>
                    <a:lnTo>
                      <a:pt x="215" y="13882"/>
                    </a:lnTo>
                    <a:lnTo>
                      <a:pt x="230" y="13982"/>
                    </a:lnTo>
                    <a:lnTo>
                      <a:pt x="293" y="14071"/>
                    </a:lnTo>
                    <a:lnTo>
                      <a:pt x="255" y="14167"/>
                    </a:lnTo>
                    <a:lnTo>
                      <a:pt x="207" y="14291"/>
                    </a:lnTo>
                    <a:lnTo>
                      <a:pt x="183" y="14449"/>
                    </a:lnTo>
                    <a:lnTo>
                      <a:pt x="95" y="14617"/>
                    </a:lnTo>
                    <a:lnTo>
                      <a:pt x="33" y="14725"/>
                    </a:lnTo>
                    <a:lnTo>
                      <a:pt x="0" y="14818"/>
                    </a:lnTo>
                    <a:lnTo>
                      <a:pt x="50" y="14893"/>
                    </a:lnTo>
                    <a:lnTo>
                      <a:pt x="138" y="14915"/>
                    </a:lnTo>
                    <a:lnTo>
                      <a:pt x="228" y="14908"/>
                    </a:lnTo>
                    <a:lnTo>
                      <a:pt x="167" y="15122"/>
                    </a:lnTo>
                    <a:lnTo>
                      <a:pt x="188" y="15266"/>
                    </a:lnTo>
                    <a:lnTo>
                      <a:pt x="129" y="15361"/>
                    </a:lnTo>
                    <a:lnTo>
                      <a:pt x="138" y="15476"/>
                    </a:lnTo>
                    <a:lnTo>
                      <a:pt x="269" y="15457"/>
                    </a:lnTo>
                    <a:lnTo>
                      <a:pt x="387" y="15521"/>
                    </a:lnTo>
                    <a:lnTo>
                      <a:pt x="458" y="15457"/>
                    </a:lnTo>
                    <a:lnTo>
                      <a:pt x="575" y="15448"/>
                    </a:lnTo>
                    <a:lnTo>
                      <a:pt x="699" y="15455"/>
                    </a:lnTo>
                    <a:lnTo>
                      <a:pt x="780" y="15473"/>
                    </a:lnTo>
                    <a:lnTo>
                      <a:pt x="833" y="15544"/>
                    </a:lnTo>
                    <a:lnTo>
                      <a:pt x="860" y="15634"/>
                    </a:lnTo>
                    <a:lnTo>
                      <a:pt x="908" y="15689"/>
                    </a:lnTo>
                    <a:lnTo>
                      <a:pt x="1007" y="15875"/>
                    </a:lnTo>
                    <a:lnTo>
                      <a:pt x="939" y="16067"/>
                    </a:lnTo>
                    <a:lnTo>
                      <a:pt x="1206" y="16070"/>
                    </a:lnTo>
                    <a:lnTo>
                      <a:pt x="1151" y="15895"/>
                    </a:lnTo>
                    <a:lnTo>
                      <a:pt x="1247" y="15703"/>
                    </a:lnTo>
                    <a:lnTo>
                      <a:pt x="1362" y="15692"/>
                    </a:lnTo>
                    <a:lnTo>
                      <a:pt x="1427" y="15619"/>
                    </a:lnTo>
                    <a:lnTo>
                      <a:pt x="1553" y="15649"/>
                    </a:lnTo>
                    <a:lnTo>
                      <a:pt x="1949" y="15593"/>
                    </a:lnTo>
                    <a:lnTo>
                      <a:pt x="2106" y="15637"/>
                    </a:lnTo>
                    <a:lnTo>
                      <a:pt x="2142" y="15524"/>
                    </a:lnTo>
                    <a:lnTo>
                      <a:pt x="2223" y="15409"/>
                    </a:lnTo>
                    <a:lnTo>
                      <a:pt x="2355" y="15337"/>
                    </a:lnTo>
                    <a:lnTo>
                      <a:pt x="2475" y="15338"/>
                    </a:lnTo>
                    <a:lnTo>
                      <a:pt x="2457" y="15244"/>
                    </a:lnTo>
                    <a:lnTo>
                      <a:pt x="2499" y="15154"/>
                    </a:lnTo>
                    <a:lnTo>
                      <a:pt x="2580" y="14999"/>
                    </a:lnTo>
                    <a:lnTo>
                      <a:pt x="2690" y="14972"/>
                    </a:lnTo>
                    <a:lnTo>
                      <a:pt x="2771" y="14890"/>
                    </a:lnTo>
                    <a:lnTo>
                      <a:pt x="2663" y="14837"/>
                    </a:lnTo>
                    <a:lnTo>
                      <a:pt x="2637" y="14686"/>
                    </a:lnTo>
                    <a:lnTo>
                      <a:pt x="2654" y="14561"/>
                    </a:lnTo>
                    <a:lnTo>
                      <a:pt x="2768" y="14416"/>
                    </a:lnTo>
                    <a:lnTo>
                      <a:pt x="2979" y="14080"/>
                    </a:lnTo>
                    <a:lnTo>
                      <a:pt x="3360" y="13988"/>
                    </a:lnTo>
                    <a:lnTo>
                      <a:pt x="3456" y="13897"/>
                    </a:lnTo>
                    <a:lnTo>
                      <a:pt x="3611" y="13804"/>
                    </a:lnTo>
                    <a:lnTo>
                      <a:pt x="3645" y="13687"/>
                    </a:lnTo>
                    <a:lnTo>
                      <a:pt x="3609" y="13559"/>
                    </a:lnTo>
                    <a:lnTo>
                      <a:pt x="3573" y="13423"/>
                    </a:lnTo>
                    <a:lnTo>
                      <a:pt x="3630" y="13289"/>
                    </a:lnTo>
                    <a:lnTo>
                      <a:pt x="3749" y="13220"/>
                    </a:lnTo>
                    <a:lnTo>
                      <a:pt x="3894" y="13175"/>
                    </a:lnTo>
                    <a:lnTo>
                      <a:pt x="4058" y="13213"/>
                    </a:lnTo>
                    <a:lnTo>
                      <a:pt x="4329" y="13264"/>
                    </a:lnTo>
                    <a:lnTo>
                      <a:pt x="4431" y="13367"/>
                    </a:lnTo>
                    <a:lnTo>
                      <a:pt x="4572" y="13373"/>
                    </a:lnTo>
                    <a:lnTo>
                      <a:pt x="4662" y="13225"/>
                    </a:lnTo>
                    <a:lnTo>
                      <a:pt x="4790" y="13099"/>
                    </a:lnTo>
                    <a:lnTo>
                      <a:pt x="4913" y="13073"/>
                    </a:lnTo>
                    <a:lnTo>
                      <a:pt x="5040" y="13055"/>
                    </a:lnTo>
                    <a:lnTo>
                      <a:pt x="5075" y="12947"/>
                    </a:lnTo>
                    <a:lnTo>
                      <a:pt x="5168" y="12889"/>
                    </a:lnTo>
                    <a:lnTo>
                      <a:pt x="5276" y="12854"/>
                    </a:lnTo>
                    <a:lnTo>
                      <a:pt x="5398" y="12890"/>
                    </a:lnTo>
                    <a:lnTo>
                      <a:pt x="5527" y="12985"/>
                    </a:lnTo>
                    <a:lnTo>
                      <a:pt x="5653" y="13009"/>
                    </a:lnTo>
                    <a:lnTo>
                      <a:pt x="5654" y="13247"/>
                    </a:lnTo>
                    <a:lnTo>
                      <a:pt x="5783" y="13430"/>
                    </a:lnTo>
                    <a:lnTo>
                      <a:pt x="5884" y="13543"/>
                    </a:lnTo>
                    <a:lnTo>
                      <a:pt x="6032" y="13678"/>
                    </a:lnTo>
                    <a:lnTo>
                      <a:pt x="6113" y="13762"/>
                    </a:lnTo>
                    <a:lnTo>
                      <a:pt x="6358" y="13973"/>
                    </a:lnTo>
                    <a:lnTo>
                      <a:pt x="6478" y="14039"/>
                    </a:lnTo>
                    <a:lnTo>
                      <a:pt x="6643" y="14036"/>
                    </a:lnTo>
                    <a:lnTo>
                      <a:pt x="6716" y="14171"/>
                    </a:lnTo>
                    <a:lnTo>
                      <a:pt x="6799" y="14191"/>
                    </a:lnTo>
                    <a:lnTo>
                      <a:pt x="6833" y="14266"/>
                    </a:lnTo>
                    <a:lnTo>
                      <a:pt x="6916" y="14240"/>
                    </a:lnTo>
                    <a:lnTo>
                      <a:pt x="6988" y="14303"/>
                    </a:lnTo>
                    <a:lnTo>
                      <a:pt x="7022" y="14420"/>
                    </a:lnTo>
                    <a:lnTo>
                      <a:pt x="7108" y="14480"/>
                    </a:lnTo>
                    <a:lnTo>
                      <a:pt x="7210" y="14456"/>
                    </a:lnTo>
                    <a:lnTo>
                      <a:pt x="7223" y="14624"/>
                    </a:lnTo>
                    <a:lnTo>
                      <a:pt x="7316" y="14767"/>
                    </a:lnTo>
                    <a:lnTo>
                      <a:pt x="7363" y="14911"/>
                    </a:lnTo>
                    <a:lnTo>
                      <a:pt x="7270" y="14996"/>
                    </a:lnTo>
                    <a:lnTo>
                      <a:pt x="7207" y="15160"/>
                    </a:lnTo>
                    <a:lnTo>
                      <a:pt x="7307" y="15187"/>
                    </a:lnTo>
                    <a:lnTo>
                      <a:pt x="7388" y="15091"/>
                    </a:lnTo>
                    <a:lnTo>
                      <a:pt x="7484" y="15029"/>
                    </a:lnTo>
                    <a:lnTo>
                      <a:pt x="7436" y="14959"/>
                    </a:lnTo>
                    <a:lnTo>
                      <a:pt x="7481" y="14875"/>
                    </a:lnTo>
                    <a:lnTo>
                      <a:pt x="7562" y="14863"/>
                    </a:lnTo>
                    <a:lnTo>
                      <a:pt x="7624" y="14816"/>
                    </a:lnTo>
                    <a:lnTo>
                      <a:pt x="7601" y="14708"/>
                    </a:lnTo>
                    <a:lnTo>
                      <a:pt x="7532" y="14623"/>
                    </a:lnTo>
                    <a:lnTo>
                      <a:pt x="7448" y="14612"/>
                    </a:lnTo>
                    <a:lnTo>
                      <a:pt x="7436" y="14500"/>
                    </a:lnTo>
                    <a:lnTo>
                      <a:pt x="7495" y="14371"/>
                    </a:lnTo>
                    <a:lnTo>
                      <a:pt x="7640" y="14372"/>
                    </a:lnTo>
                    <a:lnTo>
                      <a:pt x="7744" y="14359"/>
                    </a:lnTo>
                    <a:lnTo>
                      <a:pt x="7826" y="14443"/>
                    </a:lnTo>
                    <a:lnTo>
                      <a:pt x="7922" y="14528"/>
                    </a:lnTo>
                    <a:lnTo>
                      <a:pt x="7978" y="14410"/>
                    </a:lnTo>
                    <a:lnTo>
                      <a:pt x="7897" y="14279"/>
                    </a:lnTo>
                    <a:lnTo>
                      <a:pt x="7561" y="14101"/>
                    </a:lnTo>
                    <a:lnTo>
                      <a:pt x="7360" y="14024"/>
                    </a:lnTo>
                    <a:lnTo>
                      <a:pt x="7247" y="13928"/>
                    </a:lnTo>
                    <a:lnTo>
                      <a:pt x="7340" y="13868"/>
                    </a:lnTo>
                    <a:lnTo>
                      <a:pt x="7316" y="13774"/>
                    </a:lnTo>
                    <a:lnTo>
                      <a:pt x="7234" y="13798"/>
                    </a:lnTo>
                    <a:lnTo>
                      <a:pt x="7121" y="13798"/>
                    </a:lnTo>
                    <a:lnTo>
                      <a:pt x="7000" y="13775"/>
                    </a:lnTo>
                    <a:lnTo>
                      <a:pt x="6752" y="13550"/>
                    </a:lnTo>
                    <a:lnTo>
                      <a:pt x="6644" y="13367"/>
                    </a:lnTo>
                    <a:lnTo>
                      <a:pt x="6620" y="13177"/>
                    </a:lnTo>
                    <a:lnTo>
                      <a:pt x="6514" y="13126"/>
                    </a:lnTo>
                    <a:lnTo>
                      <a:pt x="6362" y="13034"/>
                    </a:lnTo>
                    <a:lnTo>
                      <a:pt x="6203" y="12974"/>
                    </a:lnTo>
                    <a:lnTo>
                      <a:pt x="6185" y="12853"/>
                    </a:lnTo>
                    <a:lnTo>
                      <a:pt x="6205" y="12733"/>
                    </a:lnTo>
                    <a:lnTo>
                      <a:pt x="6269" y="12673"/>
                    </a:lnTo>
                    <a:lnTo>
                      <a:pt x="6172" y="12518"/>
                    </a:lnTo>
                    <a:lnTo>
                      <a:pt x="6232" y="12400"/>
                    </a:lnTo>
                    <a:lnTo>
                      <a:pt x="6383" y="12377"/>
                    </a:lnTo>
                    <a:lnTo>
                      <a:pt x="6493" y="12349"/>
                    </a:lnTo>
                    <a:lnTo>
                      <a:pt x="6550" y="12295"/>
                    </a:lnTo>
                    <a:lnTo>
                      <a:pt x="6638" y="12371"/>
                    </a:lnTo>
                    <a:lnTo>
                      <a:pt x="6676" y="12428"/>
                    </a:lnTo>
                    <a:lnTo>
                      <a:pt x="6586" y="12430"/>
                    </a:lnTo>
                    <a:lnTo>
                      <a:pt x="6541" y="12475"/>
                    </a:lnTo>
                    <a:lnTo>
                      <a:pt x="6590" y="12559"/>
                    </a:lnTo>
                    <a:lnTo>
                      <a:pt x="6589" y="12607"/>
                    </a:lnTo>
                    <a:lnTo>
                      <a:pt x="6649" y="12638"/>
                    </a:lnTo>
                    <a:lnTo>
                      <a:pt x="6724" y="12608"/>
                    </a:lnTo>
                    <a:lnTo>
                      <a:pt x="6733" y="12566"/>
                    </a:lnTo>
                    <a:lnTo>
                      <a:pt x="6751" y="12509"/>
                    </a:lnTo>
                    <a:lnTo>
                      <a:pt x="6806" y="12500"/>
                    </a:lnTo>
                    <a:lnTo>
                      <a:pt x="6877" y="12520"/>
                    </a:lnTo>
                    <a:lnTo>
                      <a:pt x="6959" y="12610"/>
                    </a:lnTo>
                    <a:lnTo>
                      <a:pt x="7010" y="12659"/>
                    </a:lnTo>
                    <a:lnTo>
                      <a:pt x="6964" y="12733"/>
                    </a:lnTo>
                    <a:lnTo>
                      <a:pt x="6986" y="12791"/>
                    </a:lnTo>
                    <a:lnTo>
                      <a:pt x="7078" y="12854"/>
                    </a:lnTo>
                    <a:lnTo>
                      <a:pt x="7145" y="12872"/>
                    </a:lnTo>
                    <a:lnTo>
                      <a:pt x="7133" y="12943"/>
                    </a:lnTo>
                    <a:lnTo>
                      <a:pt x="7070" y="12956"/>
                    </a:lnTo>
                    <a:lnTo>
                      <a:pt x="7076" y="13039"/>
                    </a:lnTo>
                    <a:lnTo>
                      <a:pt x="7135" y="13042"/>
                    </a:lnTo>
                    <a:lnTo>
                      <a:pt x="7196" y="13087"/>
                    </a:lnTo>
                    <a:lnTo>
                      <a:pt x="7301" y="13108"/>
                    </a:lnTo>
                    <a:lnTo>
                      <a:pt x="7349" y="13133"/>
                    </a:lnTo>
                    <a:lnTo>
                      <a:pt x="7412" y="13135"/>
                    </a:lnTo>
                    <a:lnTo>
                      <a:pt x="7480" y="13196"/>
                    </a:lnTo>
                    <a:lnTo>
                      <a:pt x="7567" y="13241"/>
                    </a:lnTo>
                    <a:lnTo>
                      <a:pt x="7636" y="13288"/>
                    </a:lnTo>
                    <a:lnTo>
                      <a:pt x="7705" y="13337"/>
                    </a:lnTo>
                    <a:lnTo>
                      <a:pt x="7757" y="13414"/>
                    </a:lnTo>
                    <a:lnTo>
                      <a:pt x="7852" y="13471"/>
                    </a:lnTo>
                    <a:lnTo>
                      <a:pt x="7969" y="13516"/>
                    </a:lnTo>
                    <a:lnTo>
                      <a:pt x="8020" y="13570"/>
                    </a:lnTo>
                    <a:lnTo>
                      <a:pt x="8084" y="13627"/>
                    </a:lnTo>
                    <a:lnTo>
                      <a:pt x="8161" y="13688"/>
                    </a:lnTo>
                    <a:lnTo>
                      <a:pt x="8161" y="13742"/>
                    </a:lnTo>
                    <a:lnTo>
                      <a:pt x="8266" y="13756"/>
                    </a:lnTo>
                    <a:lnTo>
                      <a:pt x="8324" y="13861"/>
                    </a:lnTo>
                    <a:lnTo>
                      <a:pt x="8326" y="13958"/>
                    </a:lnTo>
                    <a:lnTo>
                      <a:pt x="8302" y="14020"/>
                    </a:lnTo>
                    <a:lnTo>
                      <a:pt x="8273" y="14077"/>
                    </a:lnTo>
                    <a:lnTo>
                      <a:pt x="8294" y="14170"/>
                    </a:lnTo>
                    <a:lnTo>
                      <a:pt x="8302" y="14266"/>
                    </a:lnTo>
                    <a:lnTo>
                      <a:pt x="8294" y="14324"/>
                    </a:lnTo>
                    <a:lnTo>
                      <a:pt x="8326" y="14414"/>
                    </a:lnTo>
                    <a:lnTo>
                      <a:pt x="8389" y="14453"/>
                    </a:lnTo>
                    <a:lnTo>
                      <a:pt x="8483" y="14573"/>
                    </a:lnTo>
                    <a:lnTo>
                      <a:pt x="8543" y="14758"/>
                    </a:lnTo>
                    <a:lnTo>
                      <a:pt x="8614" y="14852"/>
                    </a:lnTo>
                    <a:lnTo>
                      <a:pt x="8731" y="14950"/>
                    </a:lnTo>
                    <a:lnTo>
                      <a:pt x="8828" y="15026"/>
                    </a:lnTo>
                    <a:lnTo>
                      <a:pt x="9025" y="15035"/>
                    </a:lnTo>
                    <a:lnTo>
                      <a:pt x="9136" y="15019"/>
                    </a:lnTo>
                    <a:lnTo>
                      <a:pt x="9272" y="15088"/>
                    </a:lnTo>
                    <a:lnTo>
                      <a:pt x="9394" y="15130"/>
                    </a:lnTo>
                    <a:lnTo>
                      <a:pt x="9238" y="15164"/>
                    </a:lnTo>
                    <a:lnTo>
                      <a:pt x="8968" y="15083"/>
                    </a:lnTo>
                    <a:lnTo>
                      <a:pt x="8846" y="15130"/>
                    </a:lnTo>
                    <a:lnTo>
                      <a:pt x="8764" y="15215"/>
                    </a:lnTo>
                    <a:lnTo>
                      <a:pt x="8861" y="15343"/>
                    </a:lnTo>
                    <a:lnTo>
                      <a:pt x="8920" y="15433"/>
                    </a:lnTo>
                    <a:lnTo>
                      <a:pt x="8939" y="15598"/>
                    </a:lnTo>
                    <a:lnTo>
                      <a:pt x="9008" y="15521"/>
                    </a:lnTo>
                    <a:lnTo>
                      <a:pt x="9086" y="15505"/>
                    </a:lnTo>
                    <a:lnTo>
                      <a:pt x="9134" y="15724"/>
                    </a:lnTo>
                    <a:lnTo>
                      <a:pt x="9173" y="15641"/>
                    </a:lnTo>
                    <a:lnTo>
                      <a:pt x="9236" y="15593"/>
                    </a:lnTo>
                    <a:lnTo>
                      <a:pt x="9314" y="15643"/>
                    </a:lnTo>
                    <a:lnTo>
                      <a:pt x="9307" y="15544"/>
                    </a:lnTo>
                    <a:lnTo>
                      <a:pt x="9284" y="15458"/>
                    </a:lnTo>
                    <a:lnTo>
                      <a:pt x="9215" y="15347"/>
                    </a:lnTo>
                    <a:lnTo>
                      <a:pt x="9299" y="15329"/>
                    </a:lnTo>
                    <a:lnTo>
                      <a:pt x="9370" y="15386"/>
                    </a:lnTo>
                    <a:lnTo>
                      <a:pt x="9425" y="15380"/>
                    </a:lnTo>
                    <a:lnTo>
                      <a:pt x="9344" y="15302"/>
                    </a:lnTo>
                    <a:lnTo>
                      <a:pt x="9307" y="15209"/>
                    </a:lnTo>
                    <a:lnTo>
                      <a:pt x="9502" y="15044"/>
                    </a:lnTo>
                    <a:lnTo>
                      <a:pt x="9668" y="15028"/>
                    </a:lnTo>
                    <a:lnTo>
                      <a:pt x="9667" y="14942"/>
                    </a:lnTo>
                    <a:lnTo>
                      <a:pt x="9589" y="14927"/>
                    </a:lnTo>
                    <a:lnTo>
                      <a:pt x="9499" y="14891"/>
                    </a:lnTo>
                    <a:lnTo>
                      <a:pt x="9355" y="14815"/>
                    </a:lnTo>
                    <a:lnTo>
                      <a:pt x="9371" y="14899"/>
                    </a:lnTo>
                    <a:lnTo>
                      <a:pt x="9446" y="14956"/>
                    </a:lnTo>
                    <a:lnTo>
                      <a:pt x="9409" y="15011"/>
                    </a:lnTo>
                    <a:lnTo>
                      <a:pt x="9355" y="14986"/>
                    </a:lnTo>
                    <a:lnTo>
                      <a:pt x="9281" y="14906"/>
                    </a:lnTo>
                    <a:lnTo>
                      <a:pt x="9179" y="14906"/>
                    </a:lnTo>
                    <a:lnTo>
                      <a:pt x="9167" y="14851"/>
                    </a:lnTo>
                    <a:lnTo>
                      <a:pt x="9251" y="14819"/>
                    </a:lnTo>
                    <a:lnTo>
                      <a:pt x="9247" y="14740"/>
                    </a:lnTo>
                    <a:lnTo>
                      <a:pt x="9322" y="14651"/>
                    </a:lnTo>
                    <a:lnTo>
                      <a:pt x="9248" y="14570"/>
                    </a:lnTo>
                    <a:lnTo>
                      <a:pt x="9181" y="14480"/>
                    </a:lnTo>
                    <a:lnTo>
                      <a:pt x="9148" y="14387"/>
                    </a:lnTo>
                    <a:lnTo>
                      <a:pt x="9134" y="14279"/>
                    </a:lnTo>
                    <a:lnTo>
                      <a:pt x="9230" y="14207"/>
                    </a:lnTo>
                    <a:lnTo>
                      <a:pt x="9268" y="14335"/>
                    </a:lnTo>
                    <a:lnTo>
                      <a:pt x="9401" y="14381"/>
                    </a:lnTo>
                    <a:lnTo>
                      <a:pt x="9479" y="14318"/>
                    </a:lnTo>
                    <a:lnTo>
                      <a:pt x="9487" y="14206"/>
                    </a:lnTo>
                    <a:lnTo>
                      <a:pt x="9575" y="14197"/>
                    </a:lnTo>
                    <a:lnTo>
                      <a:pt x="9659" y="14096"/>
                    </a:lnTo>
                    <a:lnTo>
                      <a:pt x="9736" y="14149"/>
                    </a:lnTo>
                    <a:lnTo>
                      <a:pt x="9770" y="14105"/>
                    </a:lnTo>
                    <a:lnTo>
                      <a:pt x="9854" y="14104"/>
                    </a:lnTo>
                    <a:lnTo>
                      <a:pt x="9965" y="14128"/>
                    </a:lnTo>
                    <a:lnTo>
                      <a:pt x="10093" y="14111"/>
                    </a:lnTo>
                    <a:lnTo>
                      <a:pt x="10174" y="14158"/>
                    </a:lnTo>
                    <a:lnTo>
                      <a:pt x="10250" y="14122"/>
                    </a:lnTo>
                    <a:lnTo>
                      <a:pt x="10213" y="14030"/>
                    </a:lnTo>
                    <a:lnTo>
                      <a:pt x="10244" y="13966"/>
                    </a:lnTo>
                    <a:lnTo>
                      <a:pt x="10307" y="13937"/>
                    </a:lnTo>
                    <a:lnTo>
                      <a:pt x="10222" y="13804"/>
                    </a:lnTo>
                    <a:lnTo>
                      <a:pt x="10378" y="13708"/>
                    </a:lnTo>
                    <a:lnTo>
                      <a:pt x="10483" y="13709"/>
                    </a:lnTo>
                    <a:lnTo>
                      <a:pt x="10543" y="13766"/>
                    </a:lnTo>
                    <a:lnTo>
                      <a:pt x="10607" y="13724"/>
                    </a:lnTo>
                    <a:lnTo>
                      <a:pt x="10552" y="13655"/>
                    </a:lnTo>
                    <a:lnTo>
                      <a:pt x="10522" y="13529"/>
                    </a:lnTo>
                    <a:lnTo>
                      <a:pt x="10543" y="13366"/>
                    </a:lnTo>
                    <a:lnTo>
                      <a:pt x="10591" y="13223"/>
                    </a:lnTo>
                    <a:lnTo>
                      <a:pt x="10640" y="13168"/>
                    </a:lnTo>
                    <a:lnTo>
                      <a:pt x="10724" y="13136"/>
                    </a:lnTo>
                    <a:lnTo>
                      <a:pt x="10735" y="13042"/>
                    </a:lnTo>
                    <a:lnTo>
                      <a:pt x="10745" y="12923"/>
                    </a:lnTo>
                    <a:lnTo>
                      <a:pt x="10766" y="12812"/>
                    </a:lnTo>
                    <a:lnTo>
                      <a:pt x="10814" y="12724"/>
                    </a:lnTo>
                    <a:lnTo>
                      <a:pt x="10913" y="12658"/>
                    </a:lnTo>
                    <a:lnTo>
                      <a:pt x="11026" y="12578"/>
                    </a:lnTo>
                    <a:lnTo>
                      <a:pt x="11050" y="12467"/>
                    </a:lnTo>
                    <a:lnTo>
                      <a:pt x="10963" y="12428"/>
                    </a:lnTo>
                    <a:lnTo>
                      <a:pt x="10958" y="12325"/>
                    </a:lnTo>
                    <a:lnTo>
                      <a:pt x="11032" y="12253"/>
                    </a:lnTo>
                    <a:lnTo>
                      <a:pt x="11165" y="12241"/>
                    </a:lnTo>
                    <a:lnTo>
                      <a:pt x="11219" y="12103"/>
                    </a:lnTo>
                    <a:lnTo>
                      <a:pt x="11332" y="11948"/>
                    </a:lnTo>
                    <a:lnTo>
                      <a:pt x="11464" y="11867"/>
                    </a:lnTo>
                    <a:lnTo>
                      <a:pt x="11597" y="11890"/>
                    </a:lnTo>
                    <a:lnTo>
                      <a:pt x="11678" y="11938"/>
                    </a:lnTo>
                    <a:lnTo>
                      <a:pt x="11719" y="12068"/>
                    </a:lnTo>
                    <a:lnTo>
                      <a:pt x="11788" y="12124"/>
                    </a:lnTo>
                    <a:lnTo>
                      <a:pt x="11884" y="12100"/>
                    </a:lnTo>
                    <a:lnTo>
                      <a:pt x="12020" y="12074"/>
                    </a:lnTo>
                    <a:lnTo>
                      <a:pt x="12140" y="12107"/>
                    </a:lnTo>
                    <a:lnTo>
                      <a:pt x="12196" y="12193"/>
                    </a:lnTo>
                    <a:lnTo>
                      <a:pt x="12175" y="12290"/>
                    </a:lnTo>
                    <a:lnTo>
                      <a:pt x="12068" y="12331"/>
                    </a:lnTo>
                    <a:lnTo>
                      <a:pt x="11977" y="12340"/>
                    </a:lnTo>
                    <a:lnTo>
                      <a:pt x="11995" y="12419"/>
                    </a:lnTo>
                    <a:lnTo>
                      <a:pt x="12095" y="12443"/>
                    </a:lnTo>
                    <a:lnTo>
                      <a:pt x="12182" y="12476"/>
                    </a:lnTo>
                    <a:lnTo>
                      <a:pt x="12211" y="12577"/>
                    </a:lnTo>
                    <a:lnTo>
                      <a:pt x="12200" y="12704"/>
                    </a:lnTo>
                    <a:lnTo>
                      <a:pt x="12245" y="12775"/>
                    </a:lnTo>
                    <a:lnTo>
                      <a:pt x="12355" y="12722"/>
                    </a:lnTo>
                    <a:lnTo>
                      <a:pt x="12425" y="12626"/>
                    </a:lnTo>
                    <a:lnTo>
                      <a:pt x="12599" y="12536"/>
                    </a:lnTo>
                    <a:lnTo>
                      <a:pt x="12818" y="12556"/>
                    </a:lnTo>
                    <a:lnTo>
                      <a:pt x="12841" y="12481"/>
                    </a:lnTo>
                    <a:lnTo>
                      <a:pt x="12764" y="12505"/>
                    </a:lnTo>
                    <a:lnTo>
                      <a:pt x="12679" y="12464"/>
                    </a:lnTo>
                    <a:lnTo>
                      <a:pt x="12604" y="12461"/>
                    </a:lnTo>
                    <a:lnTo>
                      <a:pt x="12520" y="12356"/>
                    </a:lnTo>
                    <a:lnTo>
                      <a:pt x="12440" y="12245"/>
                    </a:lnTo>
                    <a:lnTo>
                      <a:pt x="12442" y="12149"/>
                    </a:lnTo>
                    <a:lnTo>
                      <a:pt x="12464" y="12044"/>
                    </a:lnTo>
                    <a:lnTo>
                      <a:pt x="12581" y="11962"/>
                    </a:lnTo>
                    <a:lnTo>
                      <a:pt x="12698" y="11923"/>
                    </a:lnTo>
                    <a:lnTo>
                      <a:pt x="12805" y="11900"/>
                    </a:lnTo>
                    <a:lnTo>
                      <a:pt x="12928" y="11803"/>
                    </a:lnTo>
                    <a:lnTo>
                      <a:pt x="13066" y="11803"/>
                    </a:lnTo>
                    <a:lnTo>
                      <a:pt x="13132" y="11717"/>
                    </a:lnTo>
                    <a:lnTo>
                      <a:pt x="13276" y="11686"/>
                    </a:lnTo>
                    <a:lnTo>
                      <a:pt x="13411" y="11692"/>
                    </a:lnTo>
                    <a:lnTo>
                      <a:pt x="13519" y="11690"/>
                    </a:lnTo>
                    <a:lnTo>
                      <a:pt x="13648" y="11606"/>
                    </a:lnTo>
                    <a:lnTo>
                      <a:pt x="13754" y="11704"/>
                    </a:lnTo>
                    <a:lnTo>
                      <a:pt x="13684" y="11836"/>
                    </a:lnTo>
                    <a:lnTo>
                      <a:pt x="13541" y="11897"/>
                    </a:lnTo>
                    <a:lnTo>
                      <a:pt x="13433" y="12032"/>
                    </a:lnTo>
                    <a:lnTo>
                      <a:pt x="13516" y="12112"/>
                    </a:lnTo>
                    <a:lnTo>
                      <a:pt x="13372" y="12353"/>
                    </a:lnTo>
                    <a:lnTo>
                      <a:pt x="13237" y="12518"/>
                    </a:lnTo>
                    <a:lnTo>
                      <a:pt x="13306" y="12673"/>
                    </a:lnTo>
                    <a:lnTo>
                      <a:pt x="13447" y="12685"/>
                    </a:lnTo>
                    <a:lnTo>
                      <a:pt x="13615" y="12734"/>
                    </a:lnTo>
                    <a:lnTo>
                      <a:pt x="13925" y="13003"/>
                    </a:lnTo>
                    <a:lnTo>
                      <a:pt x="13991" y="13084"/>
                    </a:lnTo>
                    <a:lnTo>
                      <a:pt x="14158" y="13082"/>
                    </a:lnTo>
                    <a:lnTo>
                      <a:pt x="14350" y="13140"/>
                    </a:lnTo>
                    <a:lnTo>
                      <a:pt x="14530" y="13203"/>
                    </a:lnTo>
                    <a:lnTo>
                      <a:pt x="14840" y="13199"/>
                    </a:lnTo>
                    <a:lnTo>
                      <a:pt x="15020" y="13310"/>
                    </a:lnTo>
                    <a:lnTo>
                      <a:pt x="15346" y="13346"/>
                    </a:lnTo>
                    <a:lnTo>
                      <a:pt x="15460" y="13404"/>
                    </a:lnTo>
                    <a:lnTo>
                      <a:pt x="15652" y="13440"/>
                    </a:lnTo>
                    <a:lnTo>
                      <a:pt x="15728" y="13575"/>
                    </a:lnTo>
                    <a:lnTo>
                      <a:pt x="15919" y="13658"/>
                    </a:lnTo>
                    <a:lnTo>
                      <a:pt x="16070" y="13691"/>
                    </a:lnTo>
                    <a:lnTo>
                      <a:pt x="16114" y="13806"/>
                    </a:lnTo>
                    <a:lnTo>
                      <a:pt x="16240" y="13890"/>
                    </a:lnTo>
                    <a:lnTo>
                      <a:pt x="16402" y="13809"/>
                    </a:lnTo>
                    <a:lnTo>
                      <a:pt x="16482" y="13622"/>
                    </a:lnTo>
                    <a:lnTo>
                      <a:pt x="16399" y="13477"/>
                    </a:lnTo>
                    <a:lnTo>
                      <a:pt x="16258" y="13357"/>
                    </a:lnTo>
                    <a:lnTo>
                      <a:pt x="16150" y="13213"/>
                    </a:lnTo>
                    <a:lnTo>
                      <a:pt x="16126" y="12925"/>
                    </a:lnTo>
                    <a:lnTo>
                      <a:pt x="16080" y="12832"/>
                    </a:lnTo>
                    <a:lnTo>
                      <a:pt x="15963" y="12745"/>
                    </a:lnTo>
                    <a:lnTo>
                      <a:pt x="15826" y="12722"/>
                    </a:lnTo>
                    <a:lnTo>
                      <a:pt x="15891" y="12604"/>
                    </a:lnTo>
                    <a:lnTo>
                      <a:pt x="15999" y="12553"/>
                    </a:lnTo>
                    <a:lnTo>
                      <a:pt x="16080" y="12325"/>
                    </a:lnTo>
                    <a:lnTo>
                      <a:pt x="16033" y="12158"/>
                    </a:lnTo>
                    <a:lnTo>
                      <a:pt x="16186" y="12194"/>
                    </a:lnTo>
                    <a:lnTo>
                      <a:pt x="16341" y="12136"/>
                    </a:lnTo>
                    <a:lnTo>
                      <a:pt x="16470" y="11981"/>
                    </a:lnTo>
                    <a:lnTo>
                      <a:pt x="16365" y="11846"/>
                    </a:lnTo>
                    <a:lnTo>
                      <a:pt x="16363" y="11693"/>
                    </a:lnTo>
                    <a:lnTo>
                      <a:pt x="16287" y="11569"/>
                    </a:lnTo>
                    <a:lnTo>
                      <a:pt x="16201" y="11470"/>
                    </a:lnTo>
                    <a:lnTo>
                      <a:pt x="16069" y="11417"/>
                    </a:lnTo>
                    <a:lnTo>
                      <a:pt x="15964" y="11441"/>
                    </a:lnTo>
                    <a:lnTo>
                      <a:pt x="15868" y="11371"/>
                    </a:lnTo>
                    <a:lnTo>
                      <a:pt x="15774" y="11201"/>
                    </a:lnTo>
                    <a:lnTo>
                      <a:pt x="15657" y="11129"/>
                    </a:lnTo>
                    <a:lnTo>
                      <a:pt x="15691" y="10963"/>
                    </a:lnTo>
                    <a:lnTo>
                      <a:pt x="15774" y="10856"/>
                    </a:lnTo>
                    <a:lnTo>
                      <a:pt x="15712" y="10735"/>
                    </a:lnTo>
                    <a:lnTo>
                      <a:pt x="15714" y="10576"/>
                    </a:lnTo>
                    <a:lnTo>
                      <a:pt x="15739" y="10438"/>
                    </a:lnTo>
                    <a:lnTo>
                      <a:pt x="15865" y="10318"/>
                    </a:lnTo>
                    <a:lnTo>
                      <a:pt x="15976" y="10420"/>
                    </a:lnTo>
                    <a:lnTo>
                      <a:pt x="16120" y="10537"/>
                    </a:lnTo>
                    <a:lnTo>
                      <a:pt x="16212" y="10483"/>
                    </a:lnTo>
                    <a:lnTo>
                      <a:pt x="16153" y="10241"/>
                    </a:lnTo>
                    <a:lnTo>
                      <a:pt x="16281" y="10163"/>
                    </a:lnTo>
                    <a:lnTo>
                      <a:pt x="16339" y="10061"/>
                    </a:lnTo>
                    <a:lnTo>
                      <a:pt x="16503" y="9970"/>
                    </a:lnTo>
                    <a:lnTo>
                      <a:pt x="16720" y="9764"/>
                    </a:lnTo>
                    <a:lnTo>
                      <a:pt x="16821" y="9755"/>
                    </a:lnTo>
                    <a:lnTo>
                      <a:pt x="16941" y="9835"/>
                    </a:lnTo>
                    <a:lnTo>
                      <a:pt x="17013" y="9776"/>
                    </a:lnTo>
                    <a:lnTo>
                      <a:pt x="17109" y="9731"/>
                    </a:lnTo>
                    <a:lnTo>
                      <a:pt x="17166" y="9812"/>
                    </a:lnTo>
                    <a:lnTo>
                      <a:pt x="17301" y="9824"/>
                    </a:lnTo>
                    <a:lnTo>
                      <a:pt x="17425" y="9823"/>
                    </a:lnTo>
                    <a:lnTo>
                      <a:pt x="17568" y="9994"/>
                    </a:lnTo>
                    <a:lnTo>
                      <a:pt x="17722" y="10061"/>
                    </a:lnTo>
                    <a:lnTo>
                      <a:pt x="17781" y="10193"/>
                    </a:lnTo>
                    <a:lnTo>
                      <a:pt x="17850" y="10100"/>
                    </a:lnTo>
                    <a:lnTo>
                      <a:pt x="17979" y="10102"/>
                    </a:lnTo>
                    <a:lnTo>
                      <a:pt x="18090" y="10139"/>
                    </a:lnTo>
                    <a:lnTo>
                      <a:pt x="18171" y="10025"/>
                    </a:lnTo>
                    <a:lnTo>
                      <a:pt x="18301" y="9920"/>
                    </a:lnTo>
                    <a:lnTo>
                      <a:pt x="18463" y="9919"/>
                    </a:lnTo>
                    <a:lnTo>
                      <a:pt x="18571" y="9998"/>
                    </a:lnTo>
                    <a:lnTo>
                      <a:pt x="18640" y="9910"/>
                    </a:lnTo>
                    <a:lnTo>
                      <a:pt x="18795" y="9908"/>
                    </a:lnTo>
                    <a:lnTo>
                      <a:pt x="18913" y="10003"/>
                    </a:lnTo>
                    <a:lnTo>
                      <a:pt x="18984" y="10100"/>
                    </a:lnTo>
                    <a:lnTo>
                      <a:pt x="19174" y="10100"/>
                    </a:lnTo>
                    <a:lnTo>
                      <a:pt x="19267" y="10006"/>
                    </a:lnTo>
                    <a:lnTo>
                      <a:pt x="19390" y="10079"/>
                    </a:lnTo>
                    <a:lnTo>
                      <a:pt x="19555" y="10073"/>
                    </a:lnTo>
                    <a:lnTo>
                      <a:pt x="19648" y="9944"/>
                    </a:lnTo>
                    <a:lnTo>
                      <a:pt x="19659" y="9766"/>
                    </a:lnTo>
                    <a:lnTo>
                      <a:pt x="19554" y="9694"/>
                    </a:lnTo>
                    <a:lnTo>
                      <a:pt x="19393" y="9683"/>
                    </a:lnTo>
                    <a:lnTo>
                      <a:pt x="19281" y="9625"/>
                    </a:lnTo>
                    <a:lnTo>
                      <a:pt x="19224" y="9512"/>
                    </a:lnTo>
                    <a:lnTo>
                      <a:pt x="19294" y="9428"/>
                    </a:lnTo>
                    <a:lnTo>
                      <a:pt x="19407" y="9359"/>
                    </a:lnTo>
                    <a:lnTo>
                      <a:pt x="19309" y="9251"/>
                    </a:lnTo>
                    <a:lnTo>
                      <a:pt x="19353" y="9119"/>
                    </a:lnTo>
                    <a:lnTo>
                      <a:pt x="19573" y="9047"/>
                    </a:lnTo>
                    <a:lnTo>
                      <a:pt x="19471" y="8962"/>
                    </a:lnTo>
                    <a:lnTo>
                      <a:pt x="19354" y="8884"/>
                    </a:lnTo>
                    <a:lnTo>
                      <a:pt x="19281" y="8725"/>
                    </a:lnTo>
                    <a:lnTo>
                      <a:pt x="19312" y="8629"/>
                    </a:lnTo>
                    <a:lnTo>
                      <a:pt x="19515" y="8617"/>
                    </a:lnTo>
                    <a:lnTo>
                      <a:pt x="19717" y="8579"/>
                    </a:lnTo>
                    <a:lnTo>
                      <a:pt x="19879" y="8498"/>
                    </a:lnTo>
                    <a:lnTo>
                      <a:pt x="20088" y="8435"/>
                    </a:lnTo>
                    <a:lnTo>
                      <a:pt x="20283" y="8435"/>
                    </a:lnTo>
                    <a:lnTo>
                      <a:pt x="20415" y="8363"/>
                    </a:lnTo>
                    <a:lnTo>
                      <a:pt x="20416" y="1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45" name="组合 62"/>
            <p:cNvGrpSpPr/>
            <p:nvPr/>
          </p:nvGrpSpPr>
          <p:grpSpPr>
            <a:xfrm>
              <a:off x="4000005" y="3356658"/>
              <a:ext cx="112923" cy="112923"/>
              <a:chOff x="4714876" y="3214686"/>
              <a:chExt cx="144000" cy="144000"/>
            </a:xfrm>
            <a:effectLst>
              <a:outerShdw sx="1000" sy="1000" algn="ctr" rotWithShape="0">
                <a:srgbClr val="000000"/>
              </a:outerShdw>
            </a:effectLst>
          </p:grpSpPr>
          <p:sp>
            <p:nvSpPr>
              <p:cNvPr id="87" name="椭圆 86"/>
              <p:cNvSpPr/>
              <p:nvPr/>
            </p:nvSpPr>
            <p:spPr>
              <a:xfrm>
                <a:off x="4750876" y="3250686"/>
                <a:ext cx="72000" cy="72000"/>
              </a:xfrm>
              <a:prstGeom prst="ellipse">
                <a:avLst/>
              </a:prstGeom>
              <a:gradFill rotWithShape="1">
                <a:gsLst>
                  <a:gs pos="20000">
                    <a:srgbClr val="FF0000"/>
                  </a:gs>
                  <a:gs pos="0">
                    <a:srgbClr val="FF00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4714876" y="3214686"/>
                <a:ext cx="144000" cy="1440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46" name="圆角矩形 45"/>
            <p:cNvSpPr/>
            <p:nvPr/>
          </p:nvSpPr>
          <p:spPr>
            <a:xfrm>
              <a:off x="2284310" y="2874813"/>
              <a:ext cx="1022502" cy="24035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053">
                <a:defRPr/>
              </a:pPr>
              <a:r>
                <a:rPr lang="en-US" altLang="zh-CN" sz="1200" b="1" kern="0" dirty="0" smtClean="0">
                  <a:solidFill>
                    <a:sysClr val="windowText" lastClr="000000"/>
                  </a:solidFill>
                </a:rPr>
                <a:t>London</a:t>
              </a:r>
            </a:p>
          </p:txBody>
        </p:sp>
        <p:cxnSp>
          <p:nvCxnSpPr>
            <p:cNvPr id="47" name="肘形连接符 8"/>
            <p:cNvCxnSpPr>
              <a:stCxn id="88" idx="0"/>
              <a:endCxn id="46" idx="3"/>
            </p:cNvCxnSpPr>
            <p:nvPr/>
          </p:nvCxnSpPr>
          <p:spPr>
            <a:xfrm rot="16200000" flipV="1">
              <a:off x="3500806" y="2800997"/>
              <a:ext cx="361669" cy="749654"/>
            </a:xfrm>
            <a:prstGeom prst="bentConnector2">
              <a:avLst/>
            </a:prstGeom>
            <a:noFill/>
            <a:ln w="95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48" name="组合 62"/>
            <p:cNvGrpSpPr/>
            <p:nvPr/>
          </p:nvGrpSpPr>
          <p:grpSpPr>
            <a:xfrm>
              <a:off x="4175554" y="3640494"/>
              <a:ext cx="112923" cy="112923"/>
              <a:chOff x="4714876" y="3214686"/>
              <a:chExt cx="144000" cy="144000"/>
            </a:xfrm>
            <a:effectLst>
              <a:outerShdw sx="1000" sy="1000" algn="ctr" rotWithShape="0">
                <a:srgbClr val="000000"/>
              </a:outerShdw>
            </a:effectLst>
          </p:grpSpPr>
          <p:sp>
            <p:nvSpPr>
              <p:cNvPr id="85" name="椭圆 84"/>
              <p:cNvSpPr/>
              <p:nvPr/>
            </p:nvSpPr>
            <p:spPr>
              <a:xfrm>
                <a:off x="4750876" y="3250686"/>
                <a:ext cx="72000" cy="72000"/>
              </a:xfrm>
              <a:prstGeom prst="ellipse">
                <a:avLst/>
              </a:prstGeom>
              <a:gradFill rotWithShape="1">
                <a:gsLst>
                  <a:gs pos="20000">
                    <a:srgbClr val="FF0000"/>
                  </a:gs>
                  <a:gs pos="0">
                    <a:srgbClr val="FF00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4714876" y="3214686"/>
                <a:ext cx="144000" cy="1440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49" name="圆角矩形 48"/>
            <p:cNvSpPr/>
            <p:nvPr/>
          </p:nvSpPr>
          <p:spPr>
            <a:xfrm>
              <a:off x="2620436" y="3771147"/>
              <a:ext cx="1022502" cy="24035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053">
                <a:defRPr/>
              </a:pPr>
              <a:r>
                <a:rPr lang="en-US" altLang="zh-CN" sz="1200" b="1" kern="0" dirty="0" smtClean="0">
                  <a:solidFill>
                    <a:sysClr val="windowText" lastClr="000000"/>
                  </a:solidFill>
                </a:rPr>
                <a:t>Paris</a:t>
              </a:r>
            </a:p>
          </p:txBody>
        </p:sp>
        <p:cxnSp>
          <p:nvCxnSpPr>
            <p:cNvPr id="50" name="肘形连接符 8"/>
            <p:cNvCxnSpPr>
              <a:stCxn id="86" idx="4"/>
              <a:endCxn id="49" idx="3"/>
            </p:cNvCxnSpPr>
            <p:nvPr/>
          </p:nvCxnSpPr>
          <p:spPr>
            <a:xfrm rot="5400000">
              <a:off x="3868524" y="3527832"/>
              <a:ext cx="137906" cy="589077"/>
            </a:xfrm>
            <a:prstGeom prst="bentConnector2">
              <a:avLst/>
            </a:prstGeom>
            <a:noFill/>
            <a:ln w="95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51" name="组合 62"/>
            <p:cNvGrpSpPr/>
            <p:nvPr/>
          </p:nvGrpSpPr>
          <p:grpSpPr>
            <a:xfrm>
              <a:off x="4933697" y="3274494"/>
              <a:ext cx="112923" cy="112923"/>
              <a:chOff x="4714876" y="3214686"/>
              <a:chExt cx="144000" cy="144000"/>
            </a:xfrm>
            <a:effectLst>
              <a:outerShdw sx="1000" sy="1000" algn="ctr" rotWithShape="0">
                <a:srgbClr val="000000"/>
              </a:outerShdw>
            </a:effectLst>
          </p:grpSpPr>
          <p:sp>
            <p:nvSpPr>
              <p:cNvPr id="82" name="椭圆 81"/>
              <p:cNvSpPr/>
              <p:nvPr/>
            </p:nvSpPr>
            <p:spPr>
              <a:xfrm>
                <a:off x="4750876" y="3250686"/>
                <a:ext cx="72000" cy="72000"/>
              </a:xfrm>
              <a:prstGeom prst="ellipse">
                <a:avLst/>
              </a:prstGeom>
              <a:gradFill rotWithShape="1">
                <a:gsLst>
                  <a:gs pos="20000">
                    <a:srgbClr val="FF0000"/>
                  </a:gs>
                  <a:gs pos="0">
                    <a:srgbClr val="FF00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4714876" y="3214686"/>
                <a:ext cx="144000" cy="1440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52" name="圆角矩形 51"/>
            <p:cNvSpPr/>
            <p:nvPr/>
          </p:nvSpPr>
          <p:spPr>
            <a:xfrm>
              <a:off x="3348707" y="2426646"/>
              <a:ext cx="1022502" cy="24035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053">
                <a:defRPr/>
              </a:pPr>
              <a:r>
                <a:rPr lang="en-US" altLang="zh-CN" sz="1200" b="1" kern="0" dirty="0" smtClean="0">
                  <a:solidFill>
                    <a:sysClr val="windowText" lastClr="000000"/>
                  </a:solidFill>
                </a:rPr>
                <a:t>Berlin</a:t>
              </a:r>
            </a:p>
          </p:txBody>
        </p:sp>
        <p:cxnSp>
          <p:nvCxnSpPr>
            <p:cNvPr id="53" name="肘形连接符 8"/>
            <p:cNvCxnSpPr>
              <a:stCxn id="84" idx="0"/>
              <a:endCxn id="52" idx="3"/>
            </p:cNvCxnSpPr>
            <p:nvPr/>
          </p:nvCxnSpPr>
          <p:spPr>
            <a:xfrm rot="16200000" flipV="1">
              <a:off x="4316849" y="2601184"/>
              <a:ext cx="727671" cy="618949"/>
            </a:xfrm>
            <a:prstGeom prst="bentConnector2">
              <a:avLst/>
            </a:prstGeom>
            <a:noFill/>
            <a:ln w="95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54" name="组合 62"/>
            <p:cNvGrpSpPr/>
            <p:nvPr/>
          </p:nvGrpSpPr>
          <p:grpSpPr>
            <a:xfrm>
              <a:off x="4896360" y="4297804"/>
              <a:ext cx="112923" cy="112923"/>
              <a:chOff x="4714876" y="3214686"/>
              <a:chExt cx="144000" cy="144000"/>
            </a:xfrm>
            <a:effectLst>
              <a:outerShdw sx="1000" sy="1000" algn="ctr" rotWithShape="0">
                <a:srgbClr val="000000"/>
              </a:outerShdw>
            </a:effectLst>
          </p:grpSpPr>
          <p:sp>
            <p:nvSpPr>
              <p:cNvPr id="80" name="椭圆 79"/>
              <p:cNvSpPr/>
              <p:nvPr/>
            </p:nvSpPr>
            <p:spPr>
              <a:xfrm>
                <a:off x="4750876" y="3250686"/>
                <a:ext cx="72000" cy="72000"/>
              </a:xfrm>
              <a:prstGeom prst="ellipse">
                <a:avLst/>
              </a:prstGeom>
              <a:gradFill rotWithShape="1">
                <a:gsLst>
                  <a:gs pos="20000">
                    <a:srgbClr val="FF0000"/>
                  </a:gs>
                  <a:gs pos="0">
                    <a:srgbClr val="FF00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4714876" y="3214686"/>
                <a:ext cx="144000" cy="1440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55" name="圆角矩形 54"/>
            <p:cNvSpPr/>
            <p:nvPr/>
          </p:nvSpPr>
          <p:spPr>
            <a:xfrm>
              <a:off x="3821853" y="4706155"/>
              <a:ext cx="1022502" cy="24035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053">
                <a:defRPr/>
              </a:pPr>
              <a:r>
                <a:rPr lang="en-US" altLang="zh-CN" sz="1200" b="1" kern="0" dirty="0" smtClean="0">
                  <a:solidFill>
                    <a:sysClr val="windowText" lastClr="000000"/>
                  </a:solidFill>
                </a:rPr>
                <a:t>Rome</a:t>
              </a:r>
            </a:p>
          </p:txBody>
        </p:sp>
        <p:cxnSp>
          <p:nvCxnSpPr>
            <p:cNvPr id="56" name="肘形连接符 8"/>
            <p:cNvCxnSpPr>
              <a:stCxn id="81" idx="4"/>
              <a:endCxn id="55" idx="3"/>
            </p:cNvCxnSpPr>
            <p:nvPr/>
          </p:nvCxnSpPr>
          <p:spPr>
            <a:xfrm rot="5400000">
              <a:off x="4690787" y="4564296"/>
              <a:ext cx="415605" cy="108467"/>
            </a:xfrm>
            <a:prstGeom prst="bentConnector2">
              <a:avLst/>
            </a:prstGeom>
            <a:noFill/>
            <a:ln w="95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57" name="组合 62"/>
            <p:cNvGrpSpPr/>
            <p:nvPr/>
          </p:nvGrpSpPr>
          <p:grpSpPr>
            <a:xfrm>
              <a:off x="6565778" y="2912216"/>
              <a:ext cx="112923" cy="112923"/>
              <a:chOff x="4714876" y="3214686"/>
              <a:chExt cx="144000" cy="144000"/>
            </a:xfrm>
            <a:effectLst>
              <a:outerShdw sx="1000" sy="1000" algn="ctr" rotWithShape="0">
                <a:srgbClr val="000000"/>
              </a:outerShdw>
            </a:effectLst>
          </p:grpSpPr>
          <p:sp>
            <p:nvSpPr>
              <p:cNvPr id="77" name="椭圆 76"/>
              <p:cNvSpPr/>
              <p:nvPr/>
            </p:nvSpPr>
            <p:spPr>
              <a:xfrm>
                <a:off x="4750876" y="3250686"/>
                <a:ext cx="72000" cy="72000"/>
              </a:xfrm>
              <a:prstGeom prst="ellipse">
                <a:avLst/>
              </a:prstGeom>
              <a:gradFill rotWithShape="1">
                <a:gsLst>
                  <a:gs pos="20000">
                    <a:srgbClr val="FF0000"/>
                  </a:gs>
                  <a:gs pos="0">
                    <a:srgbClr val="FF00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4714876" y="3214686"/>
                <a:ext cx="144000" cy="1440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58" name="圆角矩形 57"/>
            <p:cNvSpPr/>
            <p:nvPr/>
          </p:nvSpPr>
          <p:spPr>
            <a:xfrm>
              <a:off x="7135703" y="4465801"/>
              <a:ext cx="1022502" cy="24035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053">
                <a:defRPr/>
              </a:pPr>
              <a:r>
                <a:rPr lang="en-US" altLang="zh-CN" sz="1200" b="1" kern="0" dirty="0" smtClean="0">
                  <a:solidFill>
                    <a:sysClr val="windowText" lastClr="000000"/>
                  </a:solidFill>
                </a:rPr>
                <a:t>Moscow</a:t>
              </a:r>
            </a:p>
          </p:txBody>
        </p:sp>
        <p:cxnSp>
          <p:nvCxnSpPr>
            <p:cNvPr id="59" name="肘形连接符 8"/>
            <p:cNvCxnSpPr>
              <a:stCxn id="78" idx="4"/>
              <a:endCxn id="58" idx="1"/>
            </p:cNvCxnSpPr>
            <p:nvPr/>
          </p:nvCxnSpPr>
          <p:spPr>
            <a:xfrm rot="16200000" flipH="1">
              <a:off x="6098552" y="3548827"/>
              <a:ext cx="1560839" cy="513463"/>
            </a:xfrm>
            <a:prstGeom prst="bentConnector2">
              <a:avLst/>
            </a:prstGeom>
            <a:noFill/>
            <a:ln w="95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60" name="组合 62"/>
            <p:cNvGrpSpPr/>
            <p:nvPr/>
          </p:nvGrpSpPr>
          <p:grpSpPr>
            <a:xfrm>
              <a:off x="3723671" y="4424774"/>
              <a:ext cx="112923" cy="112923"/>
              <a:chOff x="4714876" y="3214686"/>
              <a:chExt cx="144000" cy="144000"/>
            </a:xfrm>
            <a:effectLst>
              <a:outerShdw sx="1000" sy="1000" algn="ctr" rotWithShape="0">
                <a:srgbClr val="000000"/>
              </a:outerShdw>
            </a:effectLst>
          </p:grpSpPr>
          <p:sp>
            <p:nvSpPr>
              <p:cNvPr id="75" name="椭圆 74"/>
              <p:cNvSpPr/>
              <p:nvPr/>
            </p:nvSpPr>
            <p:spPr>
              <a:xfrm>
                <a:off x="4750876" y="3250686"/>
                <a:ext cx="72000" cy="72000"/>
              </a:xfrm>
              <a:prstGeom prst="ellipse">
                <a:avLst/>
              </a:prstGeom>
              <a:gradFill rotWithShape="1">
                <a:gsLst>
                  <a:gs pos="20000">
                    <a:srgbClr val="FF0000"/>
                  </a:gs>
                  <a:gs pos="0">
                    <a:srgbClr val="FF00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4714876" y="3214686"/>
                <a:ext cx="144000" cy="1440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61" name="圆角矩形 60"/>
            <p:cNvSpPr/>
            <p:nvPr/>
          </p:nvSpPr>
          <p:spPr>
            <a:xfrm>
              <a:off x="2168553" y="4555426"/>
              <a:ext cx="1022502" cy="24035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053">
                <a:defRPr/>
              </a:pPr>
              <a:r>
                <a:rPr lang="en-US" altLang="zh-CN" sz="1200" b="1" kern="0" dirty="0" smtClean="0">
                  <a:solidFill>
                    <a:sysClr val="windowText" lastClr="000000"/>
                  </a:solidFill>
                </a:rPr>
                <a:t>Madrid</a:t>
              </a:r>
            </a:p>
          </p:txBody>
        </p:sp>
        <p:cxnSp>
          <p:nvCxnSpPr>
            <p:cNvPr id="62" name="肘形连接符 8"/>
            <p:cNvCxnSpPr>
              <a:stCxn id="76" idx="4"/>
              <a:endCxn id="61" idx="3"/>
            </p:cNvCxnSpPr>
            <p:nvPr/>
          </p:nvCxnSpPr>
          <p:spPr>
            <a:xfrm rot="5400000">
              <a:off x="3416642" y="4312112"/>
              <a:ext cx="137906" cy="589077"/>
            </a:xfrm>
            <a:prstGeom prst="bentConnector2">
              <a:avLst/>
            </a:prstGeom>
            <a:noFill/>
            <a:ln w="95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63" name="组合 62"/>
            <p:cNvGrpSpPr/>
            <p:nvPr/>
          </p:nvGrpSpPr>
          <p:grpSpPr>
            <a:xfrm>
              <a:off x="661773" y="3240289"/>
              <a:ext cx="1715877" cy="1120417"/>
              <a:chOff x="6544440" y="1526460"/>
              <a:chExt cx="2188092" cy="1428760"/>
            </a:xfrm>
          </p:grpSpPr>
          <p:sp>
            <p:nvSpPr>
              <p:cNvPr id="71" name="圆角矩形 70"/>
              <p:cNvSpPr/>
              <p:nvPr/>
            </p:nvSpPr>
            <p:spPr>
              <a:xfrm>
                <a:off x="6544440" y="1736851"/>
                <a:ext cx="2188092" cy="1218369"/>
              </a:xfrm>
              <a:prstGeom prst="roundRect">
                <a:avLst>
                  <a:gd name="adj" fmla="val 8396"/>
                </a:avLst>
              </a:prstGeom>
              <a:noFill/>
              <a:ln w="9525">
                <a:solidFill>
                  <a:schemeClr val="accent1"/>
                </a:solidFill>
                <a:prstDash val="sys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053"/>
                <a:endParaRPr lang="zh-CN" altLang="en-US" sz="1200" kern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>
                <a:off x="6923678" y="1526460"/>
                <a:ext cx="1477322" cy="420780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tIns="0" bIns="0" anchor="ctr" anchorCtr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>
                    <a:solidFill>
                      <a:schemeClr val="bg1"/>
                    </a:solidFill>
                    <a:latin typeface="+mj-lt"/>
                  </a:rPr>
                  <a:t>Europe</a:t>
                </a:r>
                <a:endParaRPr lang="en-US" altLang="zh-CN" sz="1200" b="1" kern="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74" name="Text Box 16"/>
              <p:cNvSpPr txBox="1">
                <a:spLocks noChangeArrowheads="1"/>
              </p:cNvSpPr>
              <p:nvPr/>
            </p:nvSpPr>
            <p:spPr bwMode="auto">
              <a:xfrm>
                <a:off x="6611161" y="2041372"/>
                <a:ext cx="2092750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accent1"/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accent1"/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accent1"/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917467" y="1186526"/>
              <a:ext cx="1140431" cy="599581"/>
              <a:chOff x="1477566" y="1186526"/>
              <a:chExt cx="1140431" cy="599581"/>
            </a:xfrm>
          </p:grpSpPr>
          <p:sp>
            <p:nvSpPr>
              <p:cNvPr id="65" name="圆角矩形 64"/>
              <p:cNvSpPr/>
              <p:nvPr/>
            </p:nvSpPr>
            <p:spPr>
              <a:xfrm>
                <a:off x="1477566" y="1318478"/>
                <a:ext cx="1140431" cy="447522"/>
              </a:xfrm>
              <a:prstGeom prst="roundRect">
                <a:avLst>
                  <a:gd name="adj" fmla="val 16005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914053"/>
                <a:r>
                  <a:rPr lang="en-US" altLang="zh-CN" sz="1200" b="1" kern="0" dirty="0">
                    <a:solidFill>
                      <a:sysClr val="windowText" lastClr="000000"/>
                    </a:solidFill>
                  </a:rPr>
                  <a:t>          </a:t>
                </a:r>
                <a:endParaRPr lang="zh-CN" altLang="en-US" sz="1200" b="1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6" name="圆角矩形 65"/>
              <p:cNvSpPr/>
              <p:nvPr/>
            </p:nvSpPr>
            <p:spPr>
              <a:xfrm>
                <a:off x="1558688" y="1186526"/>
                <a:ext cx="967193" cy="23445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914053">
                  <a:defRPr/>
                </a:pPr>
                <a:r>
                  <a:rPr lang="en-US" altLang="zh-CN" sz="1200" b="1" kern="0" dirty="0" smtClean="0">
                    <a:solidFill>
                      <a:sysClr val="windowText" lastClr="000000"/>
                    </a:solidFill>
                  </a:rPr>
                  <a:t>Legend</a:t>
                </a:r>
                <a:endParaRPr lang="en-US" altLang="zh-CN" sz="1200" b="1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7" name="Text Box 16"/>
              <p:cNvSpPr txBox="1">
                <a:spLocks noChangeArrowheads="1"/>
              </p:cNvSpPr>
              <p:nvPr/>
            </p:nvSpPr>
            <p:spPr bwMode="auto">
              <a:xfrm>
                <a:off x="1781319" y="1483267"/>
                <a:ext cx="744562" cy="30284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4000"/>
                  </a:lnSpc>
                  <a:buClr>
                    <a:schemeClr val="accent1"/>
                  </a:buClr>
                  <a:buSzPct val="50000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Capital</a:t>
                </a:r>
              </a:p>
            </p:txBody>
          </p:sp>
          <p:grpSp>
            <p:nvGrpSpPr>
              <p:cNvPr id="68" name="组合 62"/>
              <p:cNvGrpSpPr/>
              <p:nvPr/>
            </p:nvGrpSpPr>
            <p:grpSpPr>
              <a:xfrm>
                <a:off x="1715887" y="1579612"/>
                <a:ext cx="110151" cy="110151"/>
                <a:chOff x="4714876" y="3214686"/>
                <a:chExt cx="144000" cy="144000"/>
              </a:xfrm>
              <a:effectLst>
                <a:outerShdw sx="1000" sy="1000" algn="ctr" rotWithShape="0">
                  <a:srgbClr val="000000"/>
                </a:outerShdw>
              </a:effectLst>
            </p:grpSpPr>
            <p:sp>
              <p:nvSpPr>
                <p:cNvPr id="69" name="椭圆 68"/>
                <p:cNvSpPr/>
                <p:nvPr/>
              </p:nvSpPr>
              <p:spPr>
                <a:xfrm>
                  <a:off x="4750876" y="3250686"/>
                  <a:ext cx="72000" cy="72000"/>
                </a:xfrm>
                <a:prstGeom prst="ellipse">
                  <a:avLst/>
                </a:prstGeom>
                <a:gradFill rotWithShape="1">
                  <a:gsLst>
                    <a:gs pos="20000">
                      <a:srgbClr val="FF0000"/>
                    </a:gs>
                    <a:gs pos="0">
                      <a:srgbClr val="FF00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200" kern="0" dirty="0">
                    <a:solidFill>
                      <a:sysClr val="windowText" lastClr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70" name="椭圆 69"/>
                <p:cNvSpPr/>
                <p:nvPr/>
              </p:nvSpPr>
              <p:spPr>
                <a:xfrm>
                  <a:off x="4714876" y="3214686"/>
                  <a:ext cx="144000" cy="144000"/>
                </a:xfrm>
                <a:prstGeom prst="ellipse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5526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Political map</a:t>
            </a:r>
            <a:endParaRPr lang="en-US" altLang="zh-CN" dirty="0"/>
          </a:p>
        </p:txBody>
      </p:sp>
      <p:grpSp>
        <p:nvGrpSpPr>
          <p:cNvPr id="3" name="组合 2"/>
          <p:cNvGrpSpPr/>
          <p:nvPr/>
        </p:nvGrpSpPr>
        <p:grpSpPr>
          <a:xfrm>
            <a:off x="1161476" y="1045477"/>
            <a:ext cx="6863556" cy="4007390"/>
            <a:chOff x="1161476" y="1045477"/>
            <a:chExt cx="6863556" cy="4007390"/>
          </a:xfrm>
        </p:grpSpPr>
        <p:grpSp>
          <p:nvGrpSpPr>
            <p:cNvPr id="144" name="组合 143"/>
            <p:cNvGrpSpPr/>
            <p:nvPr/>
          </p:nvGrpSpPr>
          <p:grpSpPr>
            <a:xfrm>
              <a:off x="2994479" y="1124527"/>
              <a:ext cx="5030553" cy="3436176"/>
              <a:chOff x="896938" y="1085850"/>
              <a:chExt cx="7488237" cy="5114925"/>
            </a:xfrm>
          </p:grpSpPr>
          <p:sp>
            <p:nvSpPr>
              <p:cNvPr id="175" name="Freeform 4"/>
              <p:cNvSpPr>
                <a:spLocks/>
              </p:cNvSpPr>
              <p:nvPr/>
            </p:nvSpPr>
            <p:spPr bwMode="auto">
              <a:xfrm>
                <a:off x="2916238" y="4298950"/>
                <a:ext cx="358775" cy="249238"/>
              </a:xfrm>
              <a:custGeom>
                <a:avLst/>
                <a:gdLst/>
                <a:ahLst/>
                <a:cxnLst>
                  <a:cxn ang="0">
                    <a:pos x="983" y="171"/>
                  </a:cxn>
                  <a:cxn ang="0">
                    <a:pos x="892" y="90"/>
                  </a:cxn>
                  <a:cxn ang="0">
                    <a:pos x="791" y="36"/>
                  </a:cxn>
                  <a:cxn ang="0">
                    <a:pos x="691" y="0"/>
                  </a:cxn>
                  <a:cxn ang="0">
                    <a:pos x="579" y="0"/>
                  </a:cxn>
                  <a:cxn ang="0">
                    <a:pos x="467" y="30"/>
                  </a:cxn>
                  <a:cxn ang="0">
                    <a:pos x="344" y="36"/>
                  </a:cxn>
                  <a:cxn ang="0">
                    <a:pos x="192" y="56"/>
                  </a:cxn>
                  <a:cxn ang="0">
                    <a:pos x="119" y="126"/>
                  </a:cxn>
                  <a:cxn ang="0">
                    <a:pos x="0" y="164"/>
                  </a:cxn>
                  <a:cxn ang="0">
                    <a:pos x="136" y="236"/>
                  </a:cxn>
                  <a:cxn ang="0">
                    <a:pos x="194" y="321"/>
                  </a:cxn>
                  <a:cxn ang="0">
                    <a:pos x="301" y="345"/>
                  </a:cxn>
                  <a:cxn ang="0">
                    <a:pos x="372" y="437"/>
                  </a:cxn>
                  <a:cxn ang="0">
                    <a:pos x="472" y="522"/>
                  </a:cxn>
                  <a:cxn ang="0">
                    <a:pos x="581" y="564"/>
                  </a:cxn>
                  <a:cxn ang="0">
                    <a:pos x="706" y="546"/>
                  </a:cxn>
                  <a:cxn ang="0">
                    <a:pos x="732" y="695"/>
                  </a:cxn>
                  <a:cxn ang="0">
                    <a:pos x="838" y="765"/>
                  </a:cxn>
                  <a:cxn ang="0">
                    <a:pos x="942" y="785"/>
                  </a:cxn>
                  <a:cxn ang="0">
                    <a:pos x="970" y="773"/>
                  </a:cxn>
                  <a:cxn ang="0">
                    <a:pos x="987" y="758"/>
                  </a:cxn>
                  <a:cxn ang="0">
                    <a:pos x="990" y="744"/>
                  </a:cxn>
                  <a:cxn ang="0">
                    <a:pos x="1000" y="731"/>
                  </a:cxn>
                  <a:cxn ang="0">
                    <a:pos x="996" y="714"/>
                  </a:cxn>
                  <a:cxn ang="0">
                    <a:pos x="985" y="696"/>
                  </a:cxn>
                  <a:cxn ang="0">
                    <a:pos x="982" y="680"/>
                  </a:cxn>
                  <a:cxn ang="0">
                    <a:pos x="982" y="663"/>
                  </a:cxn>
                  <a:cxn ang="0">
                    <a:pos x="991" y="654"/>
                  </a:cxn>
                  <a:cxn ang="0">
                    <a:pos x="996" y="639"/>
                  </a:cxn>
                  <a:cxn ang="0">
                    <a:pos x="1012" y="620"/>
                  </a:cxn>
                  <a:cxn ang="0">
                    <a:pos x="1032" y="620"/>
                  </a:cxn>
                  <a:cxn ang="0">
                    <a:pos x="1045" y="590"/>
                  </a:cxn>
                  <a:cxn ang="0">
                    <a:pos x="1065" y="473"/>
                  </a:cxn>
                  <a:cxn ang="0">
                    <a:pos x="1113" y="417"/>
                  </a:cxn>
                  <a:cxn ang="0">
                    <a:pos x="1029" y="353"/>
                  </a:cxn>
                  <a:cxn ang="0">
                    <a:pos x="975" y="272"/>
                  </a:cxn>
                  <a:cxn ang="0">
                    <a:pos x="983" y="171"/>
                  </a:cxn>
                </a:cxnLst>
                <a:rect l="0" t="0" r="r" b="b"/>
                <a:pathLst>
                  <a:path w="1113" h="785">
                    <a:moveTo>
                      <a:pt x="983" y="171"/>
                    </a:moveTo>
                    <a:lnTo>
                      <a:pt x="892" y="90"/>
                    </a:lnTo>
                    <a:lnTo>
                      <a:pt x="791" y="36"/>
                    </a:lnTo>
                    <a:lnTo>
                      <a:pt x="691" y="0"/>
                    </a:lnTo>
                    <a:lnTo>
                      <a:pt x="579" y="0"/>
                    </a:lnTo>
                    <a:lnTo>
                      <a:pt x="467" y="30"/>
                    </a:lnTo>
                    <a:lnTo>
                      <a:pt x="344" y="36"/>
                    </a:lnTo>
                    <a:lnTo>
                      <a:pt x="192" y="56"/>
                    </a:lnTo>
                    <a:lnTo>
                      <a:pt x="119" y="126"/>
                    </a:lnTo>
                    <a:lnTo>
                      <a:pt x="0" y="164"/>
                    </a:lnTo>
                    <a:lnTo>
                      <a:pt x="136" y="236"/>
                    </a:lnTo>
                    <a:lnTo>
                      <a:pt x="194" y="321"/>
                    </a:lnTo>
                    <a:lnTo>
                      <a:pt x="301" y="345"/>
                    </a:lnTo>
                    <a:lnTo>
                      <a:pt x="372" y="437"/>
                    </a:lnTo>
                    <a:lnTo>
                      <a:pt x="472" y="522"/>
                    </a:lnTo>
                    <a:lnTo>
                      <a:pt x="581" y="564"/>
                    </a:lnTo>
                    <a:lnTo>
                      <a:pt x="706" y="546"/>
                    </a:lnTo>
                    <a:lnTo>
                      <a:pt x="732" y="695"/>
                    </a:lnTo>
                    <a:lnTo>
                      <a:pt x="838" y="765"/>
                    </a:lnTo>
                    <a:lnTo>
                      <a:pt x="942" y="785"/>
                    </a:lnTo>
                    <a:lnTo>
                      <a:pt x="970" y="773"/>
                    </a:lnTo>
                    <a:lnTo>
                      <a:pt x="987" y="758"/>
                    </a:lnTo>
                    <a:lnTo>
                      <a:pt x="990" y="744"/>
                    </a:lnTo>
                    <a:lnTo>
                      <a:pt x="1000" y="731"/>
                    </a:lnTo>
                    <a:lnTo>
                      <a:pt x="996" y="714"/>
                    </a:lnTo>
                    <a:lnTo>
                      <a:pt x="985" y="696"/>
                    </a:lnTo>
                    <a:lnTo>
                      <a:pt x="982" y="680"/>
                    </a:lnTo>
                    <a:lnTo>
                      <a:pt x="982" y="663"/>
                    </a:lnTo>
                    <a:lnTo>
                      <a:pt x="991" y="654"/>
                    </a:lnTo>
                    <a:lnTo>
                      <a:pt x="996" y="639"/>
                    </a:lnTo>
                    <a:lnTo>
                      <a:pt x="1012" y="620"/>
                    </a:lnTo>
                    <a:lnTo>
                      <a:pt x="1032" y="620"/>
                    </a:lnTo>
                    <a:lnTo>
                      <a:pt x="1045" y="590"/>
                    </a:lnTo>
                    <a:lnTo>
                      <a:pt x="1065" y="473"/>
                    </a:lnTo>
                    <a:lnTo>
                      <a:pt x="1113" y="417"/>
                    </a:lnTo>
                    <a:lnTo>
                      <a:pt x="1029" y="353"/>
                    </a:lnTo>
                    <a:lnTo>
                      <a:pt x="975" y="272"/>
                    </a:lnTo>
                    <a:lnTo>
                      <a:pt x="983" y="17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6" name="Freeform 5"/>
              <p:cNvSpPr>
                <a:spLocks/>
              </p:cNvSpPr>
              <p:nvPr/>
            </p:nvSpPr>
            <p:spPr bwMode="auto">
              <a:xfrm>
                <a:off x="5003800" y="1085850"/>
                <a:ext cx="3381375" cy="4421188"/>
              </a:xfrm>
              <a:custGeom>
                <a:avLst/>
                <a:gdLst/>
                <a:ahLst/>
                <a:cxnLst>
                  <a:cxn ang="0">
                    <a:pos x="1937" y="3022"/>
                  </a:cxn>
                  <a:cxn ang="0">
                    <a:pos x="3024" y="2878"/>
                  </a:cxn>
                  <a:cxn ang="0">
                    <a:pos x="2977" y="2196"/>
                  </a:cxn>
                  <a:cxn ang="0">
                    <a:pos x="1465" y="1370"/>
                  </a:cxn>
                  <a:cxn ang="0">
                    <a:pos x="591" y="1155"/>
                  </a:cxn>
                  <a:cxn ang="0">
                    <a:pos x="47" y="2028"/>
                  </a:cxn>
                  <a:cxn ang="0">
                    <a:pos x="224" y="2830"/>
                  </a:cxn>
                  <a:cxn ang="0">
                    <a:pos x="508" y="3787"/>
                  </a:cxn>
                  <a:cxn ang="0">
                    <a:pos x="591" y="4469"/>
                  </a:cxn>
                  <a:cxn ang="0">
                    <a:pos x="454" y="5759"/>
                  </a:cxn>
                  <a:cxn ang="0">
                    <a:pos x="721" y="6193"/>
                  </a:cxn>
                  <a:cxn ang="0">
                    <a:pos x="213" y="6827"/>
                  </a:cxn>
                  <a:cxn ang="0">
                    <a:pos x="284" y="7557"/>
                  </a:cxn>
                  <a:cxn ang="0">
                    <a:pos x="780" y="8239"/>
                  </a:cxn>
                  <a:cxn ang="0">
                    <a:pos x="1264" y="8753"/>
                  </a:cxn>
                  <a:cxn ang="0">
                    <a:pos x="1488" y="9316"/>
                  </a:cxn>
                  <a:cxn ang="0">
                    <a:pos x="1949" y="9663"/>
                  </a:cxn>
                  <a:cxn ang="0">
                    <a:pos x="2611" y="10357"/>
                  </a:cxn>
                  <a:cxn ang="0">
                    <a:pos x="3402" y="10596"/>
                  </a:cxn>
                  <a:cxn ang="0">
                    <a:pos x="3891" y="11419"/>
                  </a:cxn>
                  <a:cxn ang="0">
                    <a:pos x="3821" y="11706"/>
                  </a:cxn>
                  <a:cxn ang="0">
                    <a:pos x="3372" y="12675"/>
                  </a:cxn>
                  <a:cxn ang="0">
                    <a:pos x="4423" y="13142"/>
                  </a:cxn>
                  <a:cxn ang="0">
                    <a:pos x="5793" y="13573"/>
                  </a:cxn>
                  <a:cxn ang="0">
                    <a:pos x="6549" y="13621"/>
                  </a:cxn>
                  <a:cxn ang="0">
                    <a:pos x="6030" y="12747"/>
                  </a:cxn>
                  <a:cxn ang="0">
                    <a:pos x="6408" y="12137"/>
                  </a:cxn>
                  <a:cxn ang="0">
                    <a:pos x="6030" y="11443"/>
                  </a:cxn>
                  <a:cxn ang="0">
                    <a:pos x="5781" y="10581"/>
                  </a:cxn>
                  <a:cxn ang="0">
                    <a:pos x="6348" y="10162"/>
                  </a:cxn>
                  <a:cxn ang="0">
                    <a:pos x="7175" y="9732"/>
                  </a:cxn>
                  <a:cxn ang="0">
                    <a:pos x="7920" y="10103"/>
                  </a:cxn>
                  <a:cxn ang="0">
                    <a:pos x="8711" y="9911"/>
                  </a:cxn>
                  <a:cxn ang="0">
                    <a:pos x="9621" y="10079"/>
                  </a:cxn>
                  <a:cxn ang="0">
                    <a:pos x="9361" y="9433"/>
                  </a:cxn>
                  <a:cxn ang="0">
                    <a:pos x="9349" y="8727"/>
                  </a:cxn>
                  <a:cxn ang="0">
                    <a:pos x="10483" y="8368"/>
                  </a:cxn>
                  <a:cxn ang="0">
                    <a:pos x="9011" y="485"/>
                  </a:cxn>
                  <a:cxn ang="0">
                    <a:pos x="9720" y="903"/>
                  </a:cxn>
                  <a:cxn ang="0">
                    <a:pos x="9035" y="939"/>
                  </a:cxn>
                  <a:cxn ang="0">
                    <a:pos x="7407" y="700"/>
                  </a:cxn>
                  <a:cxn ang="0">
                    <a:pos x="7466" y="1334"/>
                  </a:cxn>
                  <a:cxn ang="0">
                    <a:pos x="7075" y="1146"/>
                  </a:cxn>
                  <a:cxn ang="0">
                    <a:pos x="6391" y="1454"/>
                  </a:cxn>
                  <a:cxn ang="0">
                    <a:pos x="5942" y="1598"/>
                  </a:cxn>
                  <a:cxn ang="0">
                    <a:pos x="5775" y="1550"/>
                  </a:cxn>
                  <a:cxn ang="0">
                    <a:pos x="5113" y="1897"/>
                  </a:cxn>
                  <a:cxn ang="0">
                    <a:pos x="4465" y="2615"/>
                  </a:cxn>
                  <a:cxn ang="0">
                    <a:pos x="4205" y="2064"/>
                  </a:cxn>
                  <a:cxn ang="0">
                    <a:pos x="3619" y="1624"/>
                  </a:cxn>
                  <a:cxn ang="0">
                    <a:pos x="3875" y="2495"/>
                  </a:cxn>
                  <a:cxn ang="0">
                    <a:pos x="3697" y="2890"/>
                  </a:cxn>
                  <a:cxn ang="0">
                    <a:pos x="2918" y="3524"/>
                  </a:cxn>
                  <a:cxn ang="0">
                    <a:pos x="2729" y="3835"/>
                  </a:cxn>
                  <a:cxn ang="0">
                    <a:pos x="2304" y="3979"/>
                  </a:cxn>
                  <a:cxn ang="0">
                    <a:pos x="2319" y="4288"/>
                  </a:cxn>
                  <a:cxn ang="0">
                    <a:pos x="1571" y="3548"/>
                  </a:cxn>
                  <a:cxn ang="0">
                    <a:pos x="910" y="2698"/>
                  </a:cxn>
                </a:cxnLst>
                <a:rect l="0" t="0" r="r" b="b"/>
                <a:pathLst>
                  <a:path w="10483" h="13892">
                    <a:moveTo>
                      <a:pt x="910" y="2698"/>
                    </a:moveTo>
                    <a:lnTo>
                      <a:pt x="945" y="2603"/>
                    </a:lnTo>
                    <a:lnTo>
                      <a:pt x="1087" y="2651"/>
                    </a:lnTo>
                    <a:lnTo>
                      <a:pt x="1252" y="2770"/>
                    </a:lnTo>
                    <a:lnTo>
                      <a:pt x="1441" y="2842"/>
                    </a:lnTo>
                    <a:lnTo>
                      <a:pt x="1654" y="2902"/>
                    </a:lnTo>
                    <a:lnTo>
                      <a:pt x="1937" y="3022"/>
                    </a:lnTo>
                    <a:lnTo>
                      <a:pt x="2185" y="3057"/>
                    </a:lnTo>
                    <a:lnTo>
                      <a:pt x="2292" y="3117"/>
                    </a:lnTo>
                    <a:lnTo>
                      <a:pt x="2516" y="3117"/>
                    </a:lnTo>
                    <a:lnTo>
                      <a:pt x="2682" y="3105"/>
                    </a:lnTo>
                    <a:lnTo>
                      <a:pt x="2762" y="3030"/>
                    </a:lnTo>
                    <a:lnTo>
                      <a:pt x="2882" y="2974"/>
                    </a:lnTo>
                    <a:lnTo>
                      <a:pt x="3024" y="2878"/>
                    </a:lnTo>
                    <a:lnTo>
                      <a:pt x="3119" y="2770"/>
                    </a:lnTo>
                    <a:lnTo>
                      <a:pt x="3189" y="2627"/>
                    </a:lnTo>
                    <a:lnTo>
                      <a:pt x="3166" y="2555"/>
                    </a:lnTo>
                    <a:lnTo>
                      <a:pt x="3095" y="2459"/>
                    </a:lnTo>
                    <a:lnTo>
                      <a:pt x="3036" y="2351"/>
                    </a:lnTo>
                    <a:lnTo>
                      <a:pt x="3087" y="2223"/>
                    </a:lnTo>
                    <a:lnTo>
                      <a:pt x="2977" y="2196"/>
                    </a:lnTo>
                    <a:lnTo>
                      <a:pt x="2835" y="2100"/>
                    </a:lnTo>
                    <a:lnTo>
                      <a:pt x="2658" y="2004"/>
                    </a:lnTo>
                    <a:lnTo>
                      <a:pt x="2504" y="1957"/>
                    </a:lnTo>
                    <a:lnTo>
                      <a:pt x="2363" y="1837"/>
                    </a:lnTo>
                    <a:lnTo>
                      <a:pt x="2150" y="1669"/>
                    </a:lnTo>
                    <a:lnTo>
                      <a:pt x="1817" y="1475"/>
                    </a:lnTo>
                    <a:lnTo>
                      <a:pt x="1465" y="1370"/>
                    </a:lnTo>
                    <a:lnTo>
                      <a:pt x="1240" y="1370"/>
                    </a:lnTo>
                    <a:lnTo>
                      <a:pt x="1158" y="1466"/>
                    </a:lnTo>
                    <a:lnTo>
                      <a:pt x="1028" y="1346"/>
                    </a:lnTo>
                    <a:lnTo>
                      <a:pt x="931" y="1445"/>
                    </a:lnTo>
                    <a:lnTo>
                      <a:pt x="933" y="1310"/>
                    </a:lnTo>
                    <a:lnTo>
                      <a:pt x="721" y="1262"/>
                    </a:lnTo>
                    <a:lnTo>
                      <a:pt x="591" y="1155"/>
                    </a:lnTo>
                    <a:lnTo>
                      <a:pt x="425" y="1107"/>
                    </a:lnTo>
                    <a:lnTo>
                      <a:pt x="295" y="1155"/>
                    </a:lnTo>
                    <a:lnTo>
                      <a:pt x="193" y="1206"/>
                    </a:lnTo>
                    <a:lnTo>
                      <a:pt x="59" y="1478"/>
                    </a:lnTo>
                    <a:lnTo>
                      <a:pt x="0" y="1669"/>
                    </a:lnTo>
                    <a:lnTo>
                      <a:pt x="16" y="1864"/>
                    </a:lnTo>
                    <a:lnTo>
                      <a:pt x="47" y="2028"/>
                    </a:lnTo>
                    <a:lnTo>
                      <a:pt x="201" y="2124"/>
                    </a:lnTo>
                    <a:lnTo>
                      <a:pt x="295" y="2136"/>
                    </a:lnTo>
                    <a:lnTo>
                      <a:pt x="343" y="2292"/>
                    </a:lnTo>
                    <a:lnTo>
                      <a:pt x="413" y="2447"/>
                    </a:lnTo>
                    <a:lnTo>
                      <a:pt x="307" y="2579"/>
                    </a:lnTo>
                    <a:lnTo>
                      <a:pt x="224" y="2710"/>
                    </a:lnTo>
                    <a:lnTo>
                      <a:pt x="224" y="2830"/>
                    </a:lnTo>
                    <a:lnTo>
                      <a:pt x="307" y="2926"/>
                    </a:lnTo>
                    <a:lnTo>
                      <a:pt x="390" y="3081"/>
                    </a:lnTo>
                    <a:lnTo>
                      <a:pt x="473" y="3201"/>
                    </a:lnTo>
                    <a:lnTo>
                      <a:pt x="543" y="3357"/>
                    </a:lnTo>
                    <a:lnTo>
                      <a:pt x="508" y="3476"/>
                    </a:lnTo>
                    <a:lnTo>
                      <a:pt x="461" y="3608"/>
                    </a:lnTo>
                    <a:lnTo>
                      <a:pt x="508" y="3787"/>
                    </a:lnTo>
                    <a:lnTo>
                      <a:pt x="449" y="3859"/>
                    </a:lnTo>
                    <a:lnTo>
                      <a:pt x="532" y="3943"/>
                    </a:lnTo>
                    <a:lnTo>
                      <a:pt x="579" y="4075"/>
                    </a:lnTo>
                    <a:lnTo>
                      <a:pt x="638" y="4170"/>
                    </a:lnTo>
                    <a:lnTo>
                      <a:pt x="721" y="4290"/>
                    </a:lnTo>
                    <a:lnTo>
                      <a:pt x="662" y="4398"/>
                    </a:lnTo>
                    <a:lnTo>
                      <a:pt x="591" y="4469"/>
                    </a:lnTo>
                    <a:lnTo>
                      <a:pt x="768" y="4613"/>
                    </a:lnTo>
                    <a:lnTo>
                      <a:pt x="921" y="4673"/>
                    </a:lnTo>
                    <a:lnTo>
                      <a:pt x="992" y="4793"/>
                    </a:lnTo>
                    <a:lnTo>
                      <a:pt x="1075" y="4900"/>
                    </a:lnTo>
                    <a:lnTo>
                      <a:pt x="898" y="5175"/>
                    </a:lnTo>
                    <a:lnTo>
                      <a:pt x="673" y="5475"/>
                    </a:lnTo>
                    <a:lnTo>
                      <a:pt x="454" y="5759"/>
                    </a:lnTo>
                    <a:lnTo>
                      <a:pt x="224" y="5953"/>
                    </a:lnTo>
                    <a:lnTo>
                      <a:pt x="272" y="5989"/>
                    </a:lnTo>
                    <a:lnTo>
                      <a:pt x="402" y="5929"/>
                    </a:lnTo>
                    <a:lnTo>
                      <a:pt x="425" y="6037"/>
                    </a:lnTo>
                    <a:lnTo>
                      <a:pt x="449" y="6133"/>
                    </a:lnTo>
                    <a:lnTo>
                      <a:pt x="543" y="6193"/>
                    </a:lnTo>
                    <a:lnTo>
                      <a:pt x="721" y="6193"/>
                    </a:lnTo>
                    <a:lnTo>
                      <a:pt x="784" y="6322"/>
                    </a:lnTo>
                    <a:lnTo>
                      <a:pt x="673" y="6300"/>
                    </a:lnTo>
                    <a:lnTo>
                      <a:pt x="543" y="6348"/>
                    </a:lnTo>
                    <a:lnTo>
                      <a:pt x="378" y="6432"/>
                    </a:lnTo>
                    <a:lnTo>
                      <a:pt x="252" y="6532"/>
                    </a:lnTo>
                    <a:lnTo>
                      <a:pt x="154" y="6623"/>
                    </a:lnTo>
                    <a:lnTo>
                      <a:pt x="213" y="6827"/>
                    </a:lnTo>
                    <a:lnTo>
                      <a:pt x="165" y="6923"/>
                    </a:lnTo>
                    <a:lnTo>
                      <a:pt x="189" y="7054"/>
                    </a:lnTo>
                    <a:lnTo>
                      <a:pt x="260" y="7162"/>
                    </a:lnTo>
                    <a:lnTo>
                      <a:pt x="236" y="7305"/>
                    </a:lnTo>
                    <a:lnTo>
                      <a:pt x="134" y="7399"/>
                    </a:lnTo>
                    <a:lnTo>
                      <a:pt x="201" y="7449"/>
                    </a:lnTo>
                    <a:lnTo>
                      <a:pt x="284" y="7557"/>
                    </a:lnTo>
                    <a:lnTo>
                      <a:pt x="331" y="7676"/>
                    </a:lnTo>
                    <a:lnTo>
                      <a:pt x="378" y="7808"/>
                    </a:lnTo>
                    <a:lnTo>
                      <a:pt x="402" y="7940"/>
                    </a:lnTo>
                    <a:lnTo>
                      <a:pt x="425" y="8071"/>
                    </a:lnTo>
                    <a:lnTo>
                      <a:pt x="591" y="8095"/>
                    </a:lnTo>
                    <a:lnTo>
                      <a:pt x="721" y="8131"/>
                    </a:lnTo>
                    <a:lnTo>
                      <a:pt x="780" y="8239"/>
                    </a:lnTo>
                    <a:lnTo>
                      <a:pt x="898" y="8191"/>
                    </a:lnTo>
                    <a:lnTo>
                      <a:pt x="1028" y="8191"/>
                    </a:lnTo>
                    <a:lnTo>
                      <a:pt x="1181" y="8287"/>
                    </a:lnTo>
                    <a:lnTo>
                      <a:pt x="1134" y="8502"/>
                    </a:lnTo>
                    <a:lnTo>
                      <a:pt x="1193" y="8610"/>
                    </a:lnTo>
                    <a:lnTo>
                      <a:pt x="1146" y="8729"/>
                    </a:lnTo>
                    <a:lnTo>
                      <a:pt x="1264" y="8753"/>
                    </a:lnTo>
                    <a:lnTo>
                      <a:pt x="1374" y="8925"/>
                    </a:lnTo>
                    <a:lnTo>
                      <a:pt x="1465" y="8969"/>
                    </a:lnTo>
                    <a:lnTo>
                      <a:pt x="1666" y="9160"/>
                    </a:lnTo>
                    <a:lnTo>
                      <a:pt x="1772" y="9244"/>
                    </a:lnTo>
                    <a:lnTo>
                      <a:pt x="1677" y="9292"/>
                    </a:lnTo>
                    <a:lnTo>
                      <a:pt x="1607" y="9376"/>
                    </a:lnTo>
                    <a:lnTo>
                      <a:pt x="1488" y="9316"/>
                    </a:lnTo>
                    <a:lnTo>
                      <a:pt x="1345" y="9344"/>
                    </a:lnTo>
                    <a:lnTo>
                      <a:pt x="1347" y="9519"/>
                    </a:lnTo>
                    <a:lnTo>
                      <a:pt x="1477" y="9555"/>
                    </a:lnTo>
                    <a:lnTo>
                      <a:pt x="1522" y="9703"/>
                    </a:lnTo>
                    <a:lnTo>
                      <a:pt x="1571" y="9783"/>
                    </a:lnTo>
                    <a:lnTo>
                      <a:pt x="1725" y="9711"/>
                    </a:lnTo>
                    <a:lnTo>
                      <a:pt x="1949" y="9663"/>
                    </a:lnTo>
                    <a:lnTo>
                      <a:pt x="2055" y="9687"/>
                    </a:lnTo>
                    <a:lnTo>
                      <a:pt x="2174" y="9806"/>
                    </a:lnTo>
                    <a:lnTo>
                      <a:pt x="2233" y="9938"/>
                    </a:lnTo>
                    <a:lnTo>
                      <a:pt x="2256" y="10082"/>
                    </a:lnTo>
                    <a:lnTo>
                      <a:pt x="2433" y="10094"/>
                    </a:lnTo>
                    <a:lnTo>
                      <a:pt x="2528" y="10225"/>
                    </a:lnTo>
                    <a:lnTo>
                      <a:pt x="2611" y="10357"/>
                    </a:lnTo>
                    <a:lnTo>
                      <a:pt x="2658" y="10453"/>
                    </a:lnTo>
                    <a:lnTo>
                      <a:pt x="2847" y="10417"/>
                    </a:lnTo>
                    <a:lnTo>
                      <a:pt x="2965" y="10465"/>
                    </a:lnTo>
                    <a:lnTo>
                      <a:pt x="3087" y="10422"/>
                    </a:lnTo>
                    <a:lnTo>
                      <a:pt x="3189" y="10489"/>
                    </a:lnTo>
                    <a:lnTo>
                      <a:pt x="3260" y="10584"/>
                    </a:lnTo>
                    <a:lnTo>
                      <a:pt x="3402" y="10596"/>
                    </a:lnTo>
                    <a:lnTo>
                      <a:pt x="3556" y="10644"/>
                    </a:lnTo>
                    <a:lnTo>
                      <a:pt x="3766" y="10721"/>
                    </a:lnTo>
                    <a:lnTo>
                      <a:pt x="3927" y="10821"/>
                    </a:lnTo>
                    <a:lnTo>
                      <a:pt x="3939" y="10976"/>
                    </a:lnTo>
                    <a:lnTo>
                      <a:pt x="3927" y="11120"/>
                    </a:lnTo>
                    <a:lnTo>
                      <a:pt x="3880" y="11287"/>
                    </a:lnTo>
                    <a:lnTo>
                      <a:pt x="3891" y="11419"/>
                    </a:lnTo>
                    <a:lnTo>
                      <a:pt x="3702" y="11479"/>
                    </a:lnTo>
                    <a:lnTo>
                      <a:pt x="3584" y="11479"/>
                    </a:lnTo>
                    <a:lnTo>
                      <a:pt x="3490" y="11575"/>
                    </a:lnTo>
                    <a:lnTo>
                      <a:pt x="3478" y="11694"/>
                    </a:lnTo>
                    <a:lnTo>
                      <a:pt x="3584" y="11694"/>
                    </a:lnTo>
                    <a:lnTo>
                      <a:pt x="3714" y="11610"/>
                    </a:lnTo>
                    <a:lnTo>
                      <a:pt x="3821" y="11706"/>
                    </a:lnTo>
                    <a:lnTo>
                      <a:pt x="3750" y="11838"/>
                    </a:lnTo>
                    <a:lnTo>
                      <a:pt x="3608" y="11898"/>
                    </a:lnTo>
                    <a:lnTo>
                      <a:pt x="3501" y="12037"/>
                    </a:lnTo>
                    <a:lnTo>
                      <a:pt x="3584" y="12113"/>
                    </a:lnTo>
                    <a:lnTo>
                      <a:pt x="3442" y="12352"/>
                    </a:lnTo>
                    <a:lnTo>
                      <a:pt x="3301" y="12520"/>
                    </a:lnTo>
                    <a:lnTo>
                      <a:pt x="3372" y="12675"/>
                    </a:lnTo>
                    <a:lnTo>
                      <a:pt x="3513" y="12687"/>
                    </a:lnTo>
                    <a:lnTo>
                      <a:pt x="3679" y="12735"/>
                    </a:lnTo>
                    <a:lnTo>
                      <a:pt x="3856" y="12891"/>
                    </a:lnTo>
                    <a:lnTo>
                      <a:pt x="3986" y="12999"/>
                    </a:lnTo>
                    <a:lnTo>
                      <a:pt x="4057" y="13082"/>
                    </a:lnTo>
                    <a:lnTo>
                      <a:pt x="4222" y="13082"/>
                    </a:lnTo>
                    <a:lnTo>
                      <a:pt x="4423" y="13142"/>
                    </a:lnTo>
                    <a:lnTo>
                      <a:pt x="4600" y="13202"/>
                    </a:lnTo>
                    <a:lnTo>
                      <a:pt x="4907" y="13202"/>
                    </a:lnTo>
                    <a:lnTo>
                      <a:pt x="5084" y="13310"/>
                    </a:lnTo>
                    <a:lnTo>
                      <a:pt x="5415" y="13346"/>
                    </a:lnTo>
                    <a:lnTo>
                      <a:pt x="5522" y="13405"/>
                    </a:lnTo>
                    <a:lnTo>
                      <a:pt x="5722" y="13441"/>
                    </a:lnTo>
                    <a:lnTo>
                      <a:pt x="5793" y="13573"/>
                    </a:lnTo>
                    <a:lnTo>
                      <a:pt x="5982" y="13657"/>
                    </a:lnTo>
                    <a:lnTo>
                      <a:pt x="6136" y="13693"/>
                    </a:lnTo>
                    <a:lnTo>
                      <a:pt x="6183" y="13812"/>
                    </a:lnTo>
                    <a:lnTo>
                      <a:pt x="6307" y="13892"/>
                    </a:lnTo>
                    <a:lnTo>
                      <a:pt x="6467" y="13812"/>
                    </a:lnTo>
                    <a:lnTo>
                      <a:pt x="6502" y="13740"/>
                    </a:lnTo>
                    <a:lnTo>
                      <a:pt x="6549" y="13621"/>
                    </a:lnTo>
                    <a:lnTo>
                      <a:pt x="6467" y="13477"/>
                    </a:lnTo>
                    <a:lnTo>
                      <a:pt x="6325" y="13358"/>
                    </a:lnTo>
                    <a:lnTo>
                      <a:pt x="6219" y="13214"/>
                    </a:lnTo>
                    <a:lnTo>
                      <a:pt x="6207" y="13094"/>
                    </a:lnTo>
                    <a:lnTo>
                      <a:pt x="6195" y="12927"/>
                    </a:lnTo>
                    <a:lnTo>
                      <a:pt x="6148" y="12831"/>
                    </a:lnTo>
                    <a:lnTo>
                      <a:pt x="6030" y="12747"/>
                    </a:lnTo>
                    <a:lnTo>
                      <a:pt x="5894" y="12725"/>
                    </a:lnTo>
                    <a:lnTo>
                      <a:pt x="5959" y="12604"/>
                    </a:lnTo>
                    <a:lnTo>
                      <a:pt x="6065" y="12556"/>
                    </a:lnTo>
                    <a:lnTo>
                      <a:pt x="6148" y="12328"/>
                    </a:lnTo>
                    <a:lnTo>
                      <a:pt x="6100" y="12157"/>
                    </a:lnTo>
                    <a:lnTo>
                      <a:pt x="6254" y="12197"/>
                    </a:lnTo>
                    <a:lnTo>
                      <a:pt x="6408" y="12137"/>
                    </a:lnTo>
                    <a:lnTo>
                      <a:pt x="6537" y="11981"/>
                    </a:lnTo>
                    <a:lnTo>
                      <a:pt x="6431" y="11850"/>
                    </a:lnTo>
                    <a:lnTo>
                      <a:pt x="6431" y="11694"/>
                    </a:lnTo>
                    <a:lnTo>
                      <a:pt x="6348" y="11563"/>
                    </a:lnTo>
                    <a:lnTo>
                      <a:pt x="6266" y="11467"/>
                    </a:lnTo>
                    <a:lnTo>
                      <a:pt x="6136" y="11419"/>
                    </a:lnTo>
                    <a:lnTo>
                      <a:pt x="6030" y="11443"/>
                    </a:lnTo>
                    <a:lnTo>
                      <a:pt x="5935" y="11371"/>
                    </a:lnTo>
                    <a:lnTo>
                      <a:pt x="5841" y="11204"/>
                    </a:lnTo>
                    <a:lnTo>
                      <a:pt x="5722" y="11132"/>
                    </a:lnTo>
                    <a:lnTo>
                      <a:pt x="5758" y="10964"/>
                    </a:lnTo>
                    <a:lnTo>
                      <a:pt x="5841" y="10857"/>
                    </a:lnTo>
                    <a:lnTo>
                      <a:pt x="5781" y="10737"/>
                    </a:lnTo>
                    <a:lnTo>
                      <a:pt x="5781" y="10581"/>
                    </a:lnTo>
                    <a:lnTo>
                      <a:pt x="5805" y="10438"/>
                    </a:lnTo>
                    <a:lnTo>
                      <a:pt x="5935" y="10318"/>
                    </a:lnTo>
                    <a:lnTo>
                      <a:pt x="6041" y="10422"/>
                    </a:lnTo>
                    <a:lnTo>
                      <a:pt x="6189" y="10541"/>
                    </a:lnTo>
                    <a:lnTo>
                      <a:pt x="6278" y="10486"/>
                    </a:lnTo>
                    <a:lnTo>
                      <a:pt x="6219" y="10246"/>
                    </a:lnTo>
                    <a:lnTo>
                      <a:pt x="6348" y="10162"/>
                    </a:lnTo>
                    <a:lnTo>
                      <a:pt x="6408" y="10067"/>
                    </a:lnTo>
                    <a:lnTo>
                      <a:pt x="6573" y="9971"/>
                    </a:lnTo>
                    <a:lnTo>
                      <a:pt x="6786" y="9768"/>
                    </a:lnTo>
                    <a:lnTo>
                      <a:pt x="6892" y="9756"/>
                    </a:lnTo>
                    <a:lnTo>
                      <a:pt x="7010" y="9839"/>
                    </a:lnTo>
                    <a:lnTo>
                      <a:pt x="7081" y="9780"/>
                    </a:lnTo>
                    <a:lnTo>
                      <a:pt x="7175" y="9732"/>
                    </a:lnTo>
                    <a:lnTo>
                      <a:pt x="7234" y="9815"/>
                    </a:lnTo>
                    <a:lnTo>
                      <a:pt x="7376" y="9827"/>
                    </a:lnTo>
                    <a:lnTo>
                      <a:pt x="7494" y="9827"/>
                    </a:lnTo>
                    <a:lnTo>
                      <a:pt x="7636" y="9995"/>
                    </a:lnTo>
                    <a:lnTo>
                      <a:pt x="7790" y="10067"/>
                    </a:lnTo>
                    <a:lnTo>
                      <a:pt x="7849" y="10198"/>
                    </a:lnTo>
                    <a:lnTo>
                      <a:pt x="7920" y="10103"/>
                    </a:lnTo>
                    <a:lnTo>
                      <a:pt x="8050" y="10103"/>
                    </a:lnTo>
                    <a:lnTo>
                      <a:pt x="8156" y="10139"/>
                    </a:lnTo>
                    <a:lnTo>
                      <a:pt x="8239" y="10031"/>
                    </a:lnTo>
                    <a:lnTo>
                      <a:pt x="8368" y="9923"/>
                    </a:lnTo>
                    <a:lnTo>
                      <a:pt x="8534" y="9923"/>
                    </a:lnTo>
                    <a:lnTo>
                      <a:pt x="8640" y="10002"/>
                    </a:lnTo>
                    <a:lnTo>
                      <a:pt x="8711" y="9911"/>
                    </a:lnTo>
                    <a:lnTo>
                      <a:pt x="8865" y="9911"/>
                    </a:lnTo>
                    <a:lnTo>
                      <a:pt x="8983" y="10007"/>
                    </a:lnTo>
                    <a:lnTo>
                      <a:pt x="9054" y="10103"/>
                    </a:lnTo>
                    <a:lnTo>
                      <a:pt x="9243" y="10103"/>
                    </a:lnTo>
                    <a:lnTo>
                      <a:pt x="9337" y="10007"/>
                    </a:lnTo>
                    <a:lnTo>
                      <a:pt x="9455" y="10079"/>
                    </a:lnTo>
                    <a:lnTo>
                      <a:pt x="9621" y="10079"/>
                    </a:lnTo>
                    <a:lnTo>
                      <a:pt x="9715" y="9947"/>
                    </a:lnTo>
                    <a:lnTo>
                      <a:pt x="9727" y="9768"/>
                    </a:lnTo>
                    <a:lnTo>
                      <a:pt x="9621" y="9696"/>
                    </a:lnTo>
                    <a:lnTo>
                      <a:pt x="9455" y="9684"/>
                    </a:lnTo>
                    <a:lnTo>
                      <a:pt x="9349" y="9624"/>
                    </a:lnTo>
                    <a:lnTo>
                      <a:pt x="9290" y="9516"/>
                    </a:lnTo>
                    <a:lnTo>
                      <a:pt x="9361" y="9433"/>
                    </a:lnTo>
                    <a:lnTo>
                      <a:pt x="9479" y="9361"/>
                    </a:lnTo>
                    <a:lnTo>
                      <a:pt x="9378" y="9254"/>
                    </a:lnTo>
                    <a:lnTo>
                      <a:pt x="9420" y="9121"/>
                    </a:lnTo>
                    <a:lnTo>
                      <a:pt x="9644" y="9050"/>
                    </a:lnTo>
                    <a:lnTo>
                      <a:pt x="9526" y="8955"/>
                    </a:lnTo>
                    <a:lnTo>
                      <a:pt x="9420" y="8882"/>
                    </a:lnTo>
                    <a:lnTo>
                      <a:pt x="9349" y="8727"/>
                    </a:lnTo>
                    <a:lnTo>
                      <a:pt x="9384" y="8631"/>
                    </a:lnTo>
                    <a:lnTo>
                      <a:pt x="9585" y="8619"/>
                    </a:lnTo>
                    <a:lnTo>
                      <a:pt x="9786" y="8583"/>
                    </a:lnTo>
                    <a:lnTo>
                      <a:pt x="9951" y="8499"/>
                    </a:lnTo>
                    <a:lnTo>
                      <a:pt x="10152" y="8439"/>
                    </a:lnTo>
                    <a:lnTo>
                      <a:pt x="10353" y="8439"/>
                    </a:lnTo>
                    <a:lnTo>
                      <a:pt x="10483" y="8368"/>
                    </a:lnTo>
                    <a:lnTo>
                      <a:pt x="10481" y="4"/>
                    </a:lnTo>
                    <a:lnTo>
                      <a:pt x="8926" y="0"/>
                    </a:lnTo>
                    <a:lnTo>
                      <a:pt x="9011" y="162"/>
                    </a:lnTo>
                    <a:lnTo>
                      <a:pt x="9070" y="209"/>
                    </a:lnTo>
                    <a:lnTo>
                      <a:pt x="9011" y="293"/>
                    </a:lnTo>
                    <a:lnTo>
                      <a:pt x="8952" y="377"/>
                    </a:lnTo>
                    <a:lnTo>
                      <a:pt x="9011" y="485"/>
                    </a:lnTo>
                    <a:lnTo>
                      <a:pt x="9118" y="461"/>
                    </a:lnTo>
                    <a:lnTo>
                      <a:pt x="9259" y="533"/>
                    </a:lnTo>
                    <a:lnTo>
                      <a:pt x="9330" y="544"/>
                    </a:lnTo>
                    <a:lnTo>
                      <a:pt x="9342" y="676"/>
                    </a:lnTo>
                    <a:lnTo>
                      <a:pt x="9484" y="832"/>
                    </a:lnTo>
                    <a:lnTo>
                      <a:pt x="9615" y="847"/>
                    </a:lnTo>
                    <a:lnTo>
                      <a:pt x="9720" y="903"/>
                    </a:lnTo>
                    <a:lnTo>
                      <a:pt x="9661" y="1059"/>
                    </a:lnTo>
                    <a:lnTo>
                      <a:pt x="9661" y="1191"/>
                    </a:lnTo>
                    <a:lnTo>
                      <a:pt x="9661" y="1322"/>
                    </a:lnTo>
                    <a:lnTo>
                      <a:pt x="9590" y="1334"/>
                    </a:lnTo>
                    <a:lnTo>
                      <a:pt x="9496" y="1227"/>
                    </a:lnTo>
                    <a:lnTo>
                      <a:pt x="9318" y="1107"/>
                    </a:lnTo>
                    <a:lnTo>
                      <a:pt x="9035" y="939"/>
                    </a:lnTo>
                    <a:lnTo>
                      <a:pt x="8692" y="820"/>
                    </a:lnTo>
                    <a:lnTo>
                      <a:pt x="8385" y="664"/>
                    </a:lnTo>
                    <a:lnTo>
                      <a:pt x="8043" y="544"/>
                    </a:lnTo>
                    <a:lnTo>
                      <a:pt x="7854" y="568"/>
                    </a:lnTo>
                    <a:lnTo>
                      <a:pt x="7501" y="544"/>
                    </a:lnTo>
                    <a:lnTo>
                      <a:pt x="7513" y="676"/>
                    </a:lnTo>
                    <a:lnTo>
                      <a:pt x="7407" y="700"/>
                    </a:lnTo>
                    <a:lnTo>
                      <a:pt x="7525" y="856"/>
                    </a:lnTo>
                    <a:lnTo>
                      <a:pt x="7548" y="939"/>
                    </a:lnTo>
                    <a:lnTo>
                      <a:pt x="7690" y="999"/>
                    </a:lnTo>
                    <a:lnTo>
                      <a:pt x="7725" y="1146"/>
                    </a:lnTo>
                    <a:lnTo>
                      <a:pt x="7619" y="1227"/>
                    </a:lnTo>
                    <a:lnTo>
                      <a:pt x="7489" y="1215"/>
                    </a:lnTo>
                    <a:lnTo>
                      <a:pt x="7466" y="1334"/>
                    </a:lnTo>
                    <a:lnTo>
                      <a:pt x="7537" y="1406"/>
                    </a:lnTo>
                    <a:lnTo>
                      <a:pt x="7454" y="1466"/>
                    </a:lnTo>
                    <a:lnTo>
                      <a:pt x="7300" y="1466"/>
                    </a:lnTo>
                    <a:lnTo>
                      <a:pt x="7277" y="1322"/>
                    </a:lnTo>
                    <a:lnTo>
                      <a:pt x="7336" y="1203"/>
                    </a:lnTo>
                    <a:lnTo>
                      <a:pt x="7223" y="1116"/>
                    </a:lnTo>
                    <a:lnTo>
                      <a:pt x="7075" y="1146"/>
                    </a:lnTo>
                    <a:lnTo>
                      <a:pt x="6922" y="1262"/>
                    </a:lnTo>
                    <a:lnTo>
                      <a:pt x="6875" y="1406"/>
                    </a:lnTo>
                    <a:lnTo>
                      <a:pt x="6804" y="1406"/>
                    </a:lnTo>
                    <a:lnTo>
                      <a:pt x="6686" y="1370"/>
                    </a:lnTo>
                    <a:lnTo>
                      <a:pt x="6615" y="1406"/>
                    </a:lnTo>
                    <a:lnTo>
                      <a:pt x="6521" y="1382"/>
                    </a:lnTo>
                    <a:lnTo>
                      <a:pt x="6391" y="1454"/>
                    </a:lnTo>
                    <a:lnTo>
                      <a:pt x="6344" y="1562"/>
                    </a:lnTo>
                    <a:lnTo>
                      <a:pt x="6355" y="1657"/>
                    </a:lnTo>
                    <a:lnTo>
                      <a:pt x="6225" y="1669"/>
                    </a:lnTo>
                    <a:lnTo>
                      <a:pt x="6143" y="1741"/>
                    </a:lnTo>
                    <a:lnTo>
                      <a:pt x="6072" y="1669"/>
                    </a:lnTo>
                    <a:lnTo>
                      <a:pt x="5942" y="1705"/>
                    </a:lnTo>
                    <a:lnTo>
                      <a:pt x="5942" y="1598"/>
                    </a:lnTo>
                    <a:lnTo>
                      <a:pt x="6036" y="1562"/>
                    </a:lnTo>
                    <a:lnTo>
                      <a:pt x="6011" y="1430"/>
                    </a:lnTo>
                    <a:lnTo>
                      <a:pt x="6023" y="1298"/>
                    </a:lnTo>
                    <a:lnTo>
                      <a:pt x="5864" y="1265"/>
                    </a:lnTo>
                    <a:lnTo>
                      <a:pt x="5788" y="1346"/>
                    </a:lnTo>
                    <a:lnTo>
                      <a:pt x="5739" y="1442"/>
                    </a:lnTo>
                    <a:lnTo>
                      <a:pt x="5775" y="1550"/>
                    </a:lnTo>
                    <a:lnTo>
                      <a:pt x="5763" y="1609"/>
                    </a:lnTo>
                    <a:lnTo>
                      <a:pt x="5687" y="1624"/>
                    </a:lnTo>
                    <a:lnTo>
                      <a:pt x="5574" y="1562"/>
                    </a:lnTo>
                    <a:lnTo>
                      <a:pt x="5420" y="1633"/>
                    </a:lnTo>
                    <a:lnTo>
                      <a:pt x="5290" y="1705"/>
                    </a:lnTo>
                    <a:lnTo>
                      <a:pt x="5219" y="1861"/>
                    </a:lnTo>
                    <a:lnTo>
                      <a:pt x="5113" y="1897"/>
                    </a:lnTo>
                    <a:lnTo>
                      <a:pt x="4971" y="1980"/>
                    </a:lnTo>
                    <a:lnTo>
                      <a:pt x="4948" y="2088"/>
                    </a:lnTo>
                    <a:lnTo>
                      <a:pt x="4711" y="2163"/>
                    </a:lnTo>
                    <a:lnTo>
                      <a:pt x="4725" y="2351"/>
                    </a:lnTo>
                    <a:lnTo>
                      <a:pt x="4690" y="2519"/>
                    </a:lnTo>
                    <a:lnTo>
                      <a:pt x="4623" y="2552"/>
                    </a:lnTo>
                    <a:lnTo>
                      <a:pt x="4465" y="2615"/>
                    </a:lnTo>
                    <a:lnTo>
                      <a:pt x="4264" y="2531"/>
                    </a:lnTo>
                    <a:lnTo>
                      <a:pt x="4209" y="2462"/>
                    </a:lnTo>
                    <a:lnTo>
                      <a:pt x="4123" y="2435"/>
                    </a:lnTo>
                    <a:lnTo>
                      <a:pt x="4028" y="2363"/>
                    </a:lnTo>
                    <a:lnTo>
                      <a:pt x="4028" y="2232"/>
                    </a:lnTo>
                    <a:lnTo>
                      <a:pt x="4099" y="2124"/>
                    </a:lnTo>
                    <a:lnTo>
                      <a:pt x="4205" y="2064"/>
                    </a:lnTo>
                    <a:lnTo>
                      <a:pt x="4300" y="2028"/>
                    </a:lnTo>
                    <a:lnTo>
                      <a:pt x="4406" y="1968"/>
                    </a:lnTo>
                    <a:lnTo>
                      <a:pt x="4324" y="1873"/>
                    </a:lnTo>
                    <a:lnTo>
                      <a:pt x="4209" y="1744"/>
                    </a:lnTo>
                    <a:lnTo>
                      <a:pt x="4028" y="1657"/>
                    </a:lnTo>
                    <a:lnTo>
                      <a:pt x="3780" y="1681"/>
                    </a:lnTo>
                    <a:lnTo>
                      <a:pt x="3619" y="1624"/>
                    </a:lnTo>
                    <a:lnTo>
                      <a:pt x="3650" y="1741"/>
                    </a:lnTo>
                    <a:lnTo>
                      <a:pt x="3757" y="1849"/>
                    </a:lnTo>
                    <a:lnTo>
                      <a:pt x="3768" y="1957"/>
                    </a:lnTo>
                    <a:lnTo>
                      <a:pt x="3766" y="2103"/>
                    </a:lnTo>
                    <a:lnTo>
                      <a:pt x="3768" y="2280"/>
                    </a:lnTo>
                    <a:lnTo>
                      <a:pt x="3721" y="2423"/>
                    </a:lnTo>
                    <a:lnTo>
                      <a:pt x="3875" y="2495"/>
                    </a:lnTo>
                    <a:lnTo>
                      <a:pt x="3946" y="2627"/>
                    </a:lnTo>
                    <a:lnTo>
                      <a:pt x="3969" y="2734"/>
                    </a:lnTo>
                    <a:lnTo>
                      <a:pt x="3898" y="2890"/>
                    </a:lnTo>
                    <a:lnTo>
                      <a:pt x="3969" y="3081"/>
                    </a:lnTo>
                    <a:lnTo>
                      <a:pt x="3863" y="3033"/>
                    </a:lnTo>
                    <a:lnTo>
                      <a:pt x="3780" y="3022"/>
                    </a:lnTo>
                    <a:lnTo>
                      <a:pt x="3697" y="2890"/>
                    </a:lnTo>
                    <a:lnTo>
                      <a:pt x="3615" y="2890"/>
                    </a:lnTo>
                    <a:lnTo>
                      <a:pt x="3438" y="2854"/>
                    </a:lnTo>
                    <a:lnTo>
                      <a:pt x="3284" y="3105"/>
                    </a:lnTo>
                    <a:lnTo>
                      <a:pt x="3107" y="3165"/>
                    </a:lnTo>
                    <a:lnTo>
                      <a:pt x="3024" y="3297"/>
                    </a:lnTo>
                    <a:lnTo>
                      <a:pt x="2906" y="3392"/>
                    </a:lnTo>
                    <a:lnTo>
                      <a:pt x="2918" y="3524"/>
                    </a:lnTo>
                    <a:lnTo>
                      <a:pt x="3000" y="3572"/>
                    </a:lnTo>
                    <a:lnTo>
                      <a:pt x="3107" y="3740"/>
                    </a:lnTo>
                    <a:lnTo>
                      <a:pt x="3225" y="3895"/>
                    </a:lnTo>
                    <a:lnTo>
                      <a:pt x="3130" y="3931"/>
                    </a:lnTo>
                    <a:lnTo>
                      <a:pt x="3060" y="3895"/>
                    </a:lnTo>
                    <a:lnTo>
                      <a:pt x="2918" y="3931"/>
                    </a:lnTo>
                    <a:lnTo>
                      <a:pt x="2729" y="3835"/>
                    </a:lnTo>
                    <a:lnTo>
                      <a:pt x="2563" y="3931"/>
                    </a:lnTo>
                    <a:lnTo>
                      <a:pt x="2516" y="3847"/>
                    </a:lnTo>
                    <a:lnTo>
                      <a:pt x="2611" y="3799"/>
                    </a:lnTo>
                    <a:lnTo>
                      <a:pt x="2457" y="3680"/>
                    </a:lnTo>
                    <a:lnTo>
                      <a:pt x="2244" y="3668"/>
                    </a:lnTo>
                    <a:lnTo>
                      <a:pt x="2138" y="3823"/>
                    </a:lnTo>
                    <a:lnTo>
                      <a:pt x="2304" y="3979"/>
                    </a:lnTo>
                    <a:lnTo>
                      <a:pt x="2386" y="4051"/>
                    </a:lnTo>
                    <a:lnTo>
                      <a:pt x="2493" y="3991"/>
                    </a:lnTo>
                    <a:lnTo>
                      <a:pt x="2575" y="4122"/>
                    </a:lnTo>
                    <a:lnTo>
                      <a:pt x="2611" y="4242"/>
                    </a:lnTo>
                    <a:lnTo>
                      <a:pt x="2528" y="4338"/>
                    </a:lnTo>
                    <a:lnTo>
                      <a:pt x="2398" y="4338"/>
                    </a:lnTo>
                    <a:lnTo>
                      <a:pt x="2319" y="4288"/>
                    </a:lnTo>
                    <a:lnTo>
                      <a:pt x="2221" y="4266"/>
                    </a:lnTo>
                    <a:lnTo>
                      <a:pt x="2032" y="4134"/>
                    </a:lnTo>
                    <a:lnTo>
                      <a:pt x="1866" y="4075"/>
                    </a:lnTo>
                    <a:lnTo>
                      <a:pt x="1725" y="4015"/>
                    </a:lnTo>
                    <a:lnTo>
                      <a:pt x="1748" y="3835"/>
                    </a:lnTo>
                    <a:lnTo>
                      <a:pt x="1701" y="3704"/>
                    </a:lnTo>
                    <a:lnTo>
                      <a:pt x="1571" y="3548"/>
                    </a:lnTo>
                    <a:lnTo>
                      <a:pt x="1677" y="3428"/>
                    </a:lnTo>
                    <a:lnTo>
                      <a:pt x="1607" y="3213"/>
                    </a:lnTo>
                    <a:lnTo>
                      <a:pt x="1488" y="3129"/>
                    </a:lnTo>
                    <a:lnTo>
                      <a:pt x="1323" y="3081"/>
                    </a:lnTo>
                    <a:lnTo>
                      <a:pt x="1240" y="2938"/>
                    </a:lnTo>
                    <a:lnTo>
                      <a:pt x="1020" y="2731"/>
                    </a:lnTo>
                    <a:lnTo>
                      <a:pt x="910" y="269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7" name="Freeform 6"/>
              <p:cNvSpPr>
                <a:spLocks/>
              </p:cNvSpPr>
              <p:nvPr/>
            </p:nvSpPr>
            <p:spPr bwMode="auto">
              <a:xfrm>
                <a:off x="4675188" y="4160838"/>
                <a:ext cx="1598612" cy="992187"/>
              </a:xfrm>
              <a:custGeom>
                <a:avLst/>
                <a:gdLst/>
                <a:ahLst/>
                <a:cxnLst>
                  <a:cxn ang="0">
                    <a:pos x="520" y="340"/>
                  </a:cxn>
                  <a:cxn ang="0">
                    <a:pos x="496" y="691"/>
                  </a:cxn>
                  <a:cxn ang="0">
                    <a:pos x="197" y="1018"/>
                  </a:cxn>
                  <a:cxn ang="0">
                    <a:pos x="94" y="1529"/>
                  </a:cxn>
                  <a:cxn ang="0">
                    <a:pos x="187" y="1730"/>
                  </a:cxn>
                  <a:cxn ang="0">
                    <a:pos x="512" y="1824"/>
                  </a:cxn>
                  <a:cxn ang="0">
                    <a:pos x="937" y="1792"/>
                  </a:cxn>
                  <a:cxn ang="0">
                    <a:pos x="1307" y="1608"/>
                  </a:cxn>
                  <a:cxn ang="0">
                    <a:pos x="1685" y="1665"/>
                  </a:cxn>
                  <a:cxn ang="0">
                    <a:pos x="1960" y="1848"/>
                  </a:cxn>
                  <a:cxn ang="0">
                    <a:pos x="2189" y="2279"/>
                  </a:cxn>
                  <a:cxn ang="0">
                    <a:pos x="2134" y="2416"/>
                  </a:cxn>
                  <a:cxn ang="0">
                    <a:pos x="1913" y="2463"/>
                  </a:cxn>
                  <a:cxn ang="0">
                    <a:pos x="1803" y="2734"/>
                  </a:cxn>
                  <a:cxn ang="0">
                    <a:pos x="1921" y="2846"/>
                  </a:cxn>
                  <a:cxn ang="0">
                    <a:pos x="2118" y="2590"/>
                  </a:cxn>
                  <a:cxn ang="0">
                    <a:pos x="2417" y="2287"/>
                  </a:cxn>
                  <a:cxn ang="0">
                    <a:pos x="2763" y="2279"/>
                  </a:cxn>
                  <a:cxn ang="0">
                    <a:pos x="2976" y="2439"/>
                  </a:cxn>
                  <a:cxn ang="0">
                    <a:pos x="3283" y="2534"/>
                  </a:cxn>
                  <a:cxn ang="0">
                    <a:pos x="3063" y="2678"/>
                  </a:cxn>
                  <a:cxn ang="0">
                    <a:pos x="3267" y="2814"/>
                  </a:cxn>
                  <a:cxn ang="0">
                    <a:pos x="3330" y="3117"/>
                  </a:cxn>
                  <a:cxn ang="0">
                    <a:pos x="3685" y="2878"/>
                  </a:cxn>
                  <a:cxn ang="0">
                    <a:pos x="3850" y="2846"/>
                  </a:cxn>
                  <a:cxn ang="0">
                    <a:pos x="3590" y="2678"/>
                  </a:cxn>
                  <a:cxn ang="0">
                    <a:pos x="3551" y="2386"/>
                  </a:cxn>
                  <a:cxn ang="0">
                    <a:pos x="3889" y="2239"/>
                  </a:cxn>
                  <a:cxn ang="0">
                    <a:pos x="4220" y="2056"/>
                  </a:cxn>
                  <a:cxn ang="0">
                    <a:pos x="4510" y="1915"/>
                  </a:cxn>
                  <a:cxn ang="0">
                    <a:pos x="4909" y="1755"/>
                  </a:cxn>
                  <a:cxn ang="0">
                    <a:pos x="4956" y="1316"/>
                  </a:cxn>
                  <a:cxn ang="0">
                    <a:pos x="4598" y="989"/>
                  </a:cxn>
                  <a:cxn ang="0">
                    <a:pos x="4208" y="826"/>
                  </a:cxn>
                  <a:cxn ang="0">
                    <a:pos x="3864" y="754"/>
                  </a:cxn>
                  <a:cxn ang="0">
                    <a:pos x="3542" y="559"/>
                  </a:cxn>
                  <a:cxn ang="0">
                    <a:pos x="3252" y="277"/>
                  </a:cxn>
                  <a:cxn ang="0">
                    <a:pos x="2962" y="0"/>
                  </a:cxn>
                  <a:cxn ang="0">
                    <a:pos x="2464" y="93"/>
                  </a:cxn>
                  <a:cxn ang="0">
                    <a:pos x="2275" y="348"/>
                  </a:cxn>
                  <a:cxn ang="0">
                    <a:pos x="2126" y="364"/>
                  </a:cxn>
                  <a:cxn ang="0">
                    <a:pos x="1866" y="324"/>
                  </a:cxn>
                  <a:cxn ang="0">
                    <a:pos x="1685" y="332"/>
                  </a:cxn>
                  <a:cxn ang="0">
                    <a:pos x="1338" y="300"/>
                  </a:cxn>
                  <a:cxn ang="0">
                    <a:pos x="811" y="181"/>
                  </a:cxn>
                </a:cxnLst>
                <a:rect l="0" t="0" r="r" b="b"/>
                <a:pathLst>
                  <a:path w="4956" h="3117">
                    <a:moveTo>
                      <a:pt x="685" y="204"/>
                    </a:moveTo>
                    <a:lnTo>
                      <a:pt x="559" y="244"/>
                    </a:lnTo>
                    <a:lnTo>
                      <a:pt x="520" y="340"/>
                    </a:lnTo>
                    <a:lnTo>
                      <a:pt x="370" y="364"/>
                    </a:lnTo>
                    <a:lnTo>
                      <a:pt x="386" y="564"/>
                    </a:lnTo>
                    <a:lnTo>
                      <a:pt x="496" y="691"/>
                    </a:lnTo>
                    <a:lnTo>
                      <a:pt x="488" y="835"/>
                    </a:lnTo>
                    <a:lnTo>
                      <a:pt x="346" y="899"/>
                    </a:lnTo>
                    <a:lnTo>
                      <a:pt x="197" y="1018"/>
                    </a:lnTo>
                    <a:lnTo>
                      <a:pt x="126" y="1210"/>
                    </a:lnTo>
                    <a:lnTo>
                      <a:pt x="126" y="1339"/>
                    </a:lnTo>
                    <a:lnTo>
                      <a:pt x="94" y="1529"/>
                    </a:lnTo>
                    <a:lnTo>
                      <a:pt x="0" y="1617"/>
                    </a:lnTo>
                    <a:lnTo>
                      <a:pt x="102" y="1641"/>
                    </a:lnTo>
                    <a:lnTo>
                      <a:pt x="187" y="1730"/>
                    </a:lnTo>
                    <a:lnTo>
                      <a:pt x="244" y="1649"/>
                    </a:lnTo>
                    <a:lnTo>
                      <a:pt x="346" y="1760"/>
                    </a:lnTo>
                    <a:lnTo>
                      <a:pt x="512" y="1824"/>
                    </a:lnTo>
                    <a:lnTo>
                      <a:pt x="716" y="1824"/>
                    </a:lnTo>
                    <a:lnTo>
                      <a:pt x="811" y="1920"/>
                    </a:lnTo>
                    <a:lnTo>
                      <a:pt x="937" y="1792"/>
                    </a:lnTo>
                    <a:lnTo>
                      <a:pt x="1071" y="1824"/>
                    </a:lnTo>
                    <a:lnTo>
                      <a:pt x="1189" y="1681"/>
                    </a:lnTo>
                    <a:lnTo>
                      <a:pt x="1307" y="1608"/>
                    </a:lnTo>
                    <a:lnTo>
                      <a:pt x="1472" y="1585"/>
                    </a:lnTo>
                    <a:lnTo>
                      <a:pt x="1598" y="1577"/>
                    </a:lnTo>
                    <a:lnTo>
                      <a:pt x="1685" y="1665"/>
                    </a:lnTo>
                    <a:lnTo>
                      <a:pt x="1779" y="1638"/>
                    </a:lnTo>
                    <a:lnTo>
                      <a:pt x="1866" y="1784"/>
                    </a:lnTo>
                    <a:lnTo>
                      <a:pt x="1960" y="1848"/>
                    </a:lnTo>
                    <a:lnTo>
                      <a:pt x="2023" y="1992"/>
                    </a:lnTo>
                    <a:lnTo>
                      <a:pt x="2134" y="2146"/>
                    </a:lnTo>
                    <a:lnTo>
                      <a:pt x="2189" y="2279"/>
                    </a:lnTo>
                    <a:lnTo>
                      <a:pt x="2267" y="2367"/>
                    </a:lnTo>
                    <a:lnTo>
                      <a:pt x="2204" y="2415"/>
                    </a:lnTo>
                    <a:lnTo>
                      <a:pt x="2134" y="2416"/>
                    </a:lnTo>
                    <a:lnTo>
                      <a:pt x="2031" y="2359"/>
                    </a:lnTo>
                    <a:lnTo>
                      <a:pt x="1937" y="2375"/>
                    </a:lnTo>
                    <a:lnTo>
                      <a:pt x="1913" y="2463"/>
                    </a:lnTo>
                    <a:lnTo>
                      <a:pt x="1897" y="2535"/>
                    </a:lnTo>
                    <a:lnTo>
                      <a:pt x="1866" y="2654"/>
                    </a:lnTo>
                    <a:lnTo>
                      <a:pt x="1803" y="2734"/>
                    </a:lnTo>
                    <a:lnTo>
                      <a:pt x="1716" y="2718"/>
                    </a:lnTo>
                    <a:lnTo>
                      <a:pt x="1819" y="2814"/>
                    </a:lnTo>
                    <a:lnTo>
                      <a:pt x="1921" y="2846"/>
                    </a:lnTo>
                    <a:lnTo>
                      <a:pt x="2047" y="2766"/>
                    </a:lnTo>
                    <a:lnTo>
                      <a:pt x="2047" y="2662"/>
                    </a:lnTo>
                    <a:lnTo>
                      <a:pt x="2118" y="2590"/>
                    </a:lnTo>
                    <a:lnTo>
                      <a:pt x="2252" y="2582"/>
                    </a:lnTo>
                    <a:lnTo>
                      <a:pt x="2307" y="2439"/>
                    </a:lnTo>
                    <a:lnTo>
                      <a:pt x="2417" y="2287"/>
                    </a:lnTo>
                    <a:lnTo>
                      <a:pt x="2551" y="2207"/>
                    </a:lnTo>
                    <a:lnTo>
                      <a:pt x="2685" y="2231"/>
                    </a:lnTo>
                    <a:lnTo>
                      <a:pt x="2763" y="2279"/>
                    </a:lnTo>
                    <a:lnTo>
                      <a:pt x="2803" y="2407"/>
                    </a:lnTo>
                    <a:lnTo>
                      <a:pt x="2874" y="2463"/>
                    </a:lnTo>
                    <a:lnTo>
                      <a:pt x="2976" y="2439"/>
                    </a:lnTo>
                    <a:lnTo>
                      <a:pt x="3110" y="2415"/>
                    </a:lnTo>
                    <a:lnTo>
                      <a:pt x="3226" y="2446"/>
                    </a:lnTo>
                    <a:lnTo>
                      <a:pt x="3283" y="2534"/>
                    </a:lnTo>
                    <a:lnTo>
                      <a:pt x="3259" y="2630"/>
                    </a:lnTo>
                    <a:lnTo>
                      <a:pt x="3157" y="2670"/>
                    </a:lnTo>
                    <a:lnTo>
                      <a:pt x="3063" y="2678"/>
                    </a:lnTo>
                    <a:lnTo>
                      <a:pt x="3078" y="2758"/>
                    </a:lnTo>
                    <a:lnTo>
                      <a:pt x="3173" y="2782"/>
                    </a:lnTo>
                    <a:lnTo>
                      <a:pt x="3267" y="2814"/>
                    </a:lnTo>
                    <a:lnTo>
                      <a:pt x="3299" y="2918"/>
                    </a:lnTo>
                    <a:lnTo>
                      <a:pt x="3285" y="3044"/>
                    </a:lnTo>
                    <a:lnTo>
                      <a:pt x="3330" y="3117"/>
                    </a:lnTo>
                    <a:lnTo>
                      <a:pt x="3440" y="3061"/>
                    </a:lnTo>
                    <a:lnTo>
                      <a:pt x="3511" y="2965"/>
                    </a:lnTo>
                    <a:lnTo>
                      <a:pt x="3685" y="2878"/>
                    </a:lnTo>
                    <a:lnTo>
                      <a:pt x="3905" y="2894"/>
                    </a:lnTo>
                    <a:lnTo>
                      <a:pt x="3929" y="2822"/>
                    </a:lnTo>
                    <a:lnTo>
                      <a:pt x="3850" y="2846"/>
                    </a:lnTo>
                    <a:lnTo>
                      <a:pt x="3763" y="2806"/>
                    </a:lnTo>
                    <a:lnTo>
                      <a:pt x="3685" y="2798"/>
                    </a:lnTo>
                    <a:lnTo>
                      <a:pt x="3590" y="2678"/>
                    </a:lnTo>
                    <a:lnTo>
                      <a:pt x="3527" y="2582"/>
                    </a:lnTo>
                    <a:lnTo>
                      <a:pt x="3527" y="2487"/>
                    </a:lnTo>
                    <a:lnTo>
                      <a:pt x="3551" y="2386"/>
                    </a:lnTo>
                    <a:lnTo>
                      <a:pt x="3669" y="2303"/>
                    </a:lnTo>
                    <a:lnTo>
                      <a:pt x="3779" y="2263"/>
                    </a:lnTo>
                    <a:lnTo>
                      <a:pt x="3889" y="2239"/>
                    </a:lnTo>
                    <a:lnTo>
                      <a:pt x="4015" y="2143"/>
                    </a:lnTo>
                    <a:lnTo>
                      <a:pt x="4149" y="2143"/>
                    </a:lnTo>
                    <a:lnTo>
                      <a:pt x="4220" y="2056"/>
                    </a:lnTo>
                    <a:lnTo>
                      <a:pt x="4362" y="2024"/>
                    </a:lnTo>
                    <a:lnTo>
                      <a:pt x="4495" y="2034"/>
                    </a:lnTo>
                    <a:lnTo>
                      <a:pt x="4510" y="1915"/>
                    </a:lnTo>
                    <a:lnTo>
                      <a:pt x="4606" y="1817"/>
                    </a:lnTo>
                    <a:lnTo>
                      <a:pt x="4725" y="1816"/>
                    </a:lnTo>
                    <a:lnTo>
                      <a:pt x="4909" y="1755"/>
                    </a:lnTo>
                    <a:lnTo>
                      <a:pt x="4897" y="1625"/>
                    </a:lnTo>
                    <a:lnTo>
                      <a:pt x="4944" y="1456"/>
                    </a:lnTo>
                    <a:lnTo>
                      <a:pt x="4956" y="1316"/>
                    </a:lnTo>
                    <a:lnTo>
                      <a:pt x="4944" y="1158"/>
                    </a:lnTo>
                    <a:lnTo>
                      <a:pt x="4790" y="1061"/>
                    </a:lnTo>
                    <a:lnTo>
                      <a:pt x="4598" y="989"/>
                    </a:lnTo>
                    <a:lnTo>
                      <a:pt x="4418" y="934"/>
                    </a:lnTo>
                    <a:lnTo>
                      <a:pt x="4279" y="922"/>
                    </a:lnTo>
                    <a:lnTo>
                      <a:pt x="4208" y="826"/>
                    </a:lnTo>
                    <a:lnTo>
                      <a:pt x="4105" y="759"/>
                    </a:lnTo>
                    <a:lnTo>
                      <a:pt x="3985" y="802"/>
                    </a:lnTo>
                    <a:lnTo>
                      <a:pt x="3864" y="754"/>
                    </a:lnTo>
                    <a:lnTo>
                      <a:pt x="3674" y="789"/>
                    </a:lnTo>
                    <a:lnTo>
                      <a:pt x="3633" y="702"/>
                    </a:lnTo>
                    <a:lnTo>
                      <a:pt x="3542" y="559"/>
                    </a:lnTo>
                    <a:lnTo>
                      <a:pt x="3452" y="431"/>
                    </a:lnTo>
                    <a:lnTo>
                      <a:pt x="3275" y="419"/>
                    </a:lnTo>
                    <a:lnTo>
                      <a:pt x="3252" y="277"/>
                    </a:lnTo>
                    <a:lnTo>
                      <a:pt x="3192" y="146"/>
                    </a:lnTo>
                    <a:lnTo>
                      <a:pt x="3075" y="24"/>
                    </a:lnTo>
                    <a:lnTo>
                      <a:pt x="2962" y="0"/>
                    </a:lnTo>
                    <a:lnTo>
                      <a:pt x="2745" y="47"/>
                    </a:lnTo>
                    <a:lnTo>
                      <a:pt x="2590" y="119"/>
                    </a:lnTo>
                    <a:lnTo>
                      <a:pt x="2464" y="93"/>
                    </a:lnTo>
                    <a:lnTo>
                      <a:pt x="2330" y="181"/>
                    </a:lnTo>
                    <a:lnTo>
                      <a:pt x="2275" y="260"/>
                    </a:lnTo>
                    <a:lnTo>
                      <a:pt x="2275" y="348"/>
                    </a:lnTo>
                    <a:lnTo>
                      <a:pt x="2299" y="428"/>
                    </a:lnTo>
                    <a:lnTo>
                      <a:pt x="2222" y="441"/>
                    </a:lnTo>
                    <a:lnTo>
                      <a:pt x="2126" y="364"/>
                    </a:lnTo>
                    <a:lnTo>
                      <a:pt x="2000" y="364"/>
                    </a:lnTo>
                    <a:lnTo>
                      <a:pt x="1929" y="428"/>
                    </a:lnTo>
                    <a:lnTo>
                      <a:pt x="1866" y="324"/>
                    </a:lnTo>
                    <a:lnTo>
                      <a:pt x="1795" y="348"/>
                    </a:lnTo>
                    <a:lnTo>
                      <a:pt x="1740" y="404"/>
                    </a:lnTo>
                    <a:lnTo>
                      <a:pt x="1685" y="332"/>
                    </a:lnTo>
                    <a:lnTo>
                      <a:pt x="1590" y="340"/>
                    </a:lnTo>
                    <a:lnTo>
                      <a:pt x="1472" y="356"/>
                    </a:lnTo>
                    <a:lnTo>
                      <a:pt x="1338" y="300"/>
                    </a:lnTo>
                    <a:lnTo>
                      <a:pt x="1212" y="276"/>
                    </a:lnTo>
                    <a:lnTo>
                      <a:pt x="1047" y="189"/>
                    </a:lnTo>
                    <a:lnTo>
                      <a:pt x="811" y="181"/>
                    </a:lnTo>
                    <a:lnTo>
                      <a:pt x="685" y="20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8" name="Freeform 7"/>
              <p:cNvSpPr>
                <a:spLocks/>
              </p:cNvSpPr>
              <p:nvPr/>
            </p:nvSpPr>
            <p:spPr bwMode="auto">
              <a:xfrm>
                <a:off x="5059363" y="4662488"/>
                <a:ext cx="347662" cy="368300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95" y="154"/>
                  </a:cxn>
                  <a:cxn ang="0">
                    <a:pos x="163" y="221"/>
                  </a:cxn>
                  <a:cxn ang="0">
                    <a:pos x="228" y="221"/>
                  </a:cxn>
                  <a:cxn ang="0">
                    <a:pos x="234" y="335"/>
                  </a:cxn>
                  <a:cxn ang="0">
                    <a:pos x="270" y="431"/>
                  </a:cxn>
                  <a:cxn ang="0">
                    <a:pos x="347" y="473"/>
                  </a:cxn>
                  <a:cxn ang="0">
                    <a:pos x="371" y="545"/>
                  </a:cxn>
                  <a:cxn ang="0">
                    <a:pos x="429" y="580"/>
                  </a:cxn>
                  <a:cxn ang="0">
                    <a:pos x="510" y="642"/>
                  </a:cxn>
                  <a:cxn ang="0">
                    <a:pos x="501" y="760"/>
                  </a:cxn>
                  <a:cxn ang="0">
                    <a:pos x="548" y="832"/>
                  </a:cxn>
                  <a:cxn ang="0">
                    <a:pos x="530" y="886"/>
                  </a:cxn>
                  <a:cxn ang="0">
                    <a:pos x="560" y="964"/>
                  </a:cxn>
                  <a:cxn ang="0">
                    <a:pos x="512" y="1047"/>
                  </a:cxn>
                  <a:cxn ang="0">
                    <a:pos x="530" y="1143"/>
                  </a:cxn>
                  <a:cxn ang="0">
                    <a:pos x="613" y="1157"/>
                  </a:cxn>
                  <a:cxn ang="0">
                    <a:pos x="677" y="1077"/>
                  </a:cxn>
                  <a:cxn ang="0">
                    <a:pos x="707" y="963"/>
                  </a:cxn>
                  <a:cxn ang="0">
                    <a:pos x="725" y="883"/>
                  </a:cxn>
                  <a:cxn ang="0">
                    <a:pos x="746" y="799"/>
                  </a:cxn>
                  <a:cxn ang="0">
                    <a:pos x="837" y="783"/>
                  </a:cxn>
                  <a:cxn ang="0">
                    <a:pos x="943" y="840"/>
                  </a:cxn>
                  <a:cxn ang="0">
                    <a:pos x="1013" y="840"/>
                  </a:cxn>
                  <a:cxn ang="0">
                    <a:pos x="1078" y="790"/>
                  </a:cxn>
                  <a:cxn ang="0">
                    <a:pos x="1001" y="705"/>
                  </a:cxn>
                  <a:cxn ang="0">
                    <a:pos x="943" y="570"/>
                  </a:cxn>
                  <a:cxn ang="0">
                    <a:pos x="835" y="418"/>
                  </a:cxn>
                  <a:cxn ang="0">
                    <a:pos x="772" y="271"/>
                  </a:cxn>
                  <a:cxn ang="0">
                    <a:pos x="677" y="206"/>
                  </a:cxn>
                  <a:cxn ang="0">
                    <a:pos x="589" y="62"/>
                  </a:cxn>
                  <a:cxn ang="0">
                    <a:pos x="494" y="87"/>
                  </a:cxn>
                  <a:cxn ang="0">
                    <a:pos x="406" y="0"/>
                  </a:cxn>
                  <a:cxn ang="0">
                    <a:pos x="274" y="9"/>
                  </a:cxn>
                  <a:cxn ang="0">
                    <a:pos x="116" y="30"/>
                  </a:cxn>
                  <a:cxn ang="0">
                    <a:pos x="0" y="102"/>
                  </a:cxn>
                </a:cxnLst>
                <a:rect l="0" t="0" r="r" b="b"/>
                <a:pathLst>
                  <a:path w="1078" h="1157">
                    <a:moveTo>
                      <a:pt x="0" y="102"/>
                    </a:moveTo>
                    <a:lnTo>
                      <a:pt x="95" y="154"/>
                    </a:lnTo>
                    <a:lnTo>
                      <a:pt x="163" y="221"/>
                    </a:lnTo>
                    <a:lnTo>
                      <a:pt x="228" y="221"/>
                    </a:lnTo>
                    <a:lnTo>
                      <a:pt x="234" y="335"/>
                    </a:lnTo>
                    <a:lnTo>
                      <a:pt x="270" y="431"/>
                    </a:lnTo>
                    <a:lnTo>
                      <a:pt x="347" y="473"/>
                    </a:lnTo>
                    <a:lnTo>
                      <a:pt x="371" y="545"/>
                    </a:lnTo>
                    <a:lnTo>
                      <a:pt x="429" y="580"/>
                    </a:lnTo>
                    <a:lnTo>
                      <a:pt x="510" y="642"/>
                    </a:lnTo>
                    <a:lnTo>
                      <a:pt x="501" y="760"/>
                    </a:lnTo>
                    <a:lnTo>
                      <a:pt x="548" y="832"/>
                    </a:lnTo>
                    <a:lnTo>
                      <a:pt x="530" y="886"/>
                    </a:lnTo>
                    <a:lnTo>
                      <a:pt x="560" y="964"/>
                    </a:lnTo>
                    <a:lnTo>
                      <a:pt x="512" y="1047"/>
                    </a:lnTo>
                    <a:lnTo>
                      <a:pt x="530" y="1143"/>
                    </a:lnTo>
                    <a:lnTo>
                      <a:pt x="613" y="1157"/>
                    </a:lnTo>
                    <a:lnTo>
                      <a:pt x="677" y="1077"/>
                    </a:lnTo>
                    <a:lnTo>
                      <a:pt x="707" y="963"/>
                    </a:lnTo>
                    <a:lnTo>
                      <a:pt x="725" y="883"/>
                    </a:lnTo>
                    <a:lnTo>
                      <a:pt x="746" y="799"/>
                    </a:lnTo>
                    <a:lnTo>
                      <a:pt x="837" y="783"/>
                    </a:lnTo>
                    <a:lnTo>
                      <a:pt x="943" y="840"/>
                    </a:lnTo>
                    <a:lnTo>
                      <a:pt x="1013" y="840"/>
                    </a:lnTo>
                    <a:lnTo>
                      <a:pt x="1078" y="790"/>
                    </a:lnTo>
                    <a:lnTo>
                      <a:pt x="1001" y="705"/>
                    </a:lnTo>
                    <a:lnTo>
                      <a:pt x="943" y="570"/>
                    </a:lnTo>
                    <a:lnTo>
                      <a:pt x="835" y="418"/>
                    </a:lnTo>
                    <a:lnTo>
                      <a:pt x="772" y="271"/>
                    </a:lnTo>
                    <a:lnTo>
                      <a:pt x="677" y="206"/>
                    </a:lnTo>
                    <a:lnTo>
                      <a:pt x="589" y="62"/>
                    </a:lnTo>
                    <a:lnTo>
                      <a:pt x="494" y="87"/>
                    </a:lnTo>
                    <a:lnTo>
                      <a:pt x="406" y="0"/>
                    </a:lnTo>
                    <a:lnTo>
                      <a:pt x="274" y="9"/>
                    </a:lnTo>
                    <a:lnTo>
                      <a:pt x="116" y="30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9" name="Freeform 8"/>
              <p:cNvSpPr>
                <a:spLocks/>
              </p:cNvSpPr>
              <p:nvPr/>
            </p:nvSpPr>
            <p:spPr bwMode="auto">
              <a:xfrm>
                <a:off x="4748213" y="3654425"/>
                <a:ext cx="827087" cy="646113"/>
              </a:xfrm>
              <a:custGeom>
                <a:avLst/>
                <a:gdLst/>
                <a:ahLst/>
                <a:cxnLst>
                  <a:cxn ang="0">
                    <a:pos x="1250" y="1949"/>
                  </a:cxn>
                  <a:cxn ang="0">
                    <a:pos x="1460" y="1925"/>
                  </a:cxn>
                  <a:cxn ang="0">
                    <a:pos x="1566" y="1940"/>
                  </a:cxn>
                  <a:cxn ang="0">
                    <a:pos x="1704" y="2021"/>
                  </a:cxn>
                  <a:cxn ang="0">
                    <a:pos x="1903" y="1957"/>
                  </a:cxn>
                  <a:cxn ang="0">
                    <a:pos x="2074" y="2020"/>
                  </a:cxn>
                  <a:cxn ang="0">
                    <a:pos x="2050" y="1852"/>
                  </a:cxn>
                  <a:cxn ang="0">
                    <a:pos x="2238" y="1683"/>
                  </a:cxn>
                  <a:cxn ang="0">
                    <a:pos x="2319" y="1638"/>
                  </a:cxn>
                  <a:cxn ang="0">
                    <a:pos x="2139" y="1448"/>
                  </a:cxn>
                  <a:cxn ang="0">
                    <a:pos x="2281" y="1246"/>
                  </a:cxn>
                  <a:cxn ang="0">
                    <a:pos x="2472" y="1222"/>
                  </a:cxn>
                  <a:cxn ang="0">
                    <a:pos x="2458" y="1087"/>
                  </a:cxn>
                  <a:cxn ang="0">
                    <a:pos x="2169" y="856"/>
                  </a:cxn>
                  <a:cxn ang="0">
                    <a:pos x="1940" y="658"/>
                  </a:cxn>
                  <a:cxn ang="0">
                    <a:pos x="1927" y="428"/>
                  </a:cxn>
                  <a:cxn ang="0">
                    <a:pos x="1820" y="120"/>
                  </a:cxn>
                  <a:cxn ang="0">
                    <a:pos x="1571" y="168"/>
                  </a:cxn>
                  <a:cxn ang="0">
                    <a:pos x="1382" y="23"/>
                  </a:cxn>
                  <a:cxn ang="0">
                    <a:pos x="1098" y="100"/>
                  </a:cxn>
                  <a:cxn ang="0">
                    <a:pos x="900" y="146"/>
                  </a:cxn>
                  <a:cxn ang="0">
                    <a:pos x="792" y="383"/>
                  </a:cxn>
                  <a:cxn ang="0">
                    <a:pos x="666" y="593"/>
                  </a:cxn>
                  <a:cxn ang="0">
                    <a:pos x="639" y="848"/>
                  </a:cxn>
                  <a:cxn ang="0">
                    <a:pos x="432" y="885"/>
                  </a:cxn>
                  <a:cxn ang="0">
                    <a:pos x="279" y="985"/>
                  </a:cxn>
                  <a:cxn ang="0">
                    <a:pos x="44" y="976"/>
                  </a:cxn>
                  <a:cxn ang="0">
                    <a:pos x="81" y="1168"/>
                  </a:cxn>
                  <a:cxn ang="0">
                    <a:pos x="198" y="1350"/>
                  </a:cxn>
                  <a:cxn ang="0">
                    <a:pos x="99" y="1487"/>
                  </a:cxn>
                  <a:cxn ang="0">
                    <a:pos x="0" y="1624"/>
                  </a:cxn>
                  <a:cxn ang="0">
                    <a:pos x="89" y="1713"/>
                  </a:cxn>
                  <a:cxn ang="0">
                    <a:pos x="126" y="1870"/>
                  </a:cxn>
                  <a:cxn ang="0">
                    <a:pos x="293" y="1931"/>
                  </a:cxn>
                  <a:cxn ang="0">
                    <a:pos x="463" y="1795"/>
                  </a:cxn>
                  <a:cxn ang="0">
                    <a:pos x="822" y="1781"/>
                  </a:cxn>
                  <a:cxn ang="0">
                    <a:pos x="1119" y="1895"/>
                  </a:cxn>
                </a:cxnLst>
                <a:rect l="0" t="0" r="r" b="b"/>
                <a:pathLst>
                  <a:path w="2565" h="2030">
                    <a:moveTo>
                      <a:pt x="1119" y="1895"/>
                    </a:moveTo>
                    <a:lnTo>
                      <a:pt x="1250" y="1949"/>
                    </a:lnTo>
                    <a:lnTo>
                      <a:pt x="1347" y="1934"/>
                    </a:lnTo>
                    <a:lnTo>
                      <a:pt x="1460" y="1925"/>
                    </a:lnTo>
                    <a:lnTo>
                      <a:pt x="1516" y="1997"/>
                    </a:lnTo>
                    <a:lnTo>
                      <a:pt x="1566" y="1940"/>
                    </a:lnTo>
                    <a:lnTo>
                      <a:pt x="1640" y="1916"/>
                    </a:lnTo>
                    <a:lnTo>
                      <a:pt x="1704" y="2021"/>
                    </a:lnTo>
                    <a:lnTo>
                      <a:pt x="1773" y="1956"/>
                    </a:lnTo>
                    <a:lnTo>
                      <a:pt x="1903" y="1957"/>
                    </a:lnTo>
                    <a:lnTo>
                      <a:pt x="1992" y="2030"/>
                    </a:lnTo>
                    <a:lnTo>
                      <a:pt x="2074" y="2020"/>
                    </a:lnTo>
                    <a:lnTo>
                      <a:pt x="2051" y="1940"/>
                    </a:lnTo>
                    <a:lnTo>
                      <a:pt x="2050" y="1852"/>
                    </a:lnTo>
                    <a:lnTo>
                      <a:pt x="2103" y="1775"/>
                    </a:lnTo>
                    <a:lnTo>
                      <a:pt x="2238" y="1683"/>
                    </a:lnTo>
                    <a:lnTo>
                      <a:pt x="2364" y="1712"/>
                    </a:lnTo>
                    <a:lnTo>
                      <a:pt x="2319" y="1638"/>
                    </a:lnTo>
                    <a:lnTo>
                      <a:pt x="2269" y="1485"/>
                    </a:lnTo>
                    <a:lnTo>
                      <a:pt x="2139" y="1448"/>
                    </a:lnTo>
                    <a:lnTo>
                      <a:pt x="2139" y="1274"/>
                    </a:lnTo>
                    <a:lnTo>
                      <a:pt x="2281" y="1246"/>
                    </a:lnTo>
                    <a:lnTo>
                      <a:pt x="2401" y="1305"/>
                    </a:lnTo>
                    <a:lnTo>
                      <a:pt x="2472" y="1222"/>
                    </a:lnTo>
                    <a:lnTo>
                      <a:pt x="2565" y="1174"/>
                    </a:lnTo>
                    <a:lnTo>
                      <a:pt x="2458" y="1087"/>
                    </a:lnTo>
                    <a:lnTo>
                      <a:pt x="2264" y="900"/>
                    </a:lnTo>
                    <a:lnTo>
                      <a:pt x="2169" y="856"/>
                    </a:lnTo>
                    <a:lnTo>
                      <a:pt x="2057" y="682"/>
                    </a:lnTo>
                    <a:lnTo>
                      <a:pt x="1940" y="658"/>
                    </a:lnTo>
                    <a:lnTo>
                      <a:pt x="1988" y="538"/>
                    </a:lnTo>
                    <a:lnTo>
                      <a:pt x="1927" y="428"/>
                    </a:lnTo>
                    <a:lnTo>
                      <a:pt x="1974" y="216"/>
                    </a:lnTo>
                    <a:lnTo>
                      <a:pt x="1820" y="120"/>
                    </a:lnTo>
                    <a:lnTo>
                      <a:pt x="1690" y="120"/>
                    </a:lnTo>
                    <a:lnTo>
                      <a:pt x="1571" y="168"/>
                    </a:lnTo>
                    <a:lnTo>
                      <a:pt x="1516" y="62"/>
                    </a:lnTo>
                    <a:lnTo>
                      <a:pt x="1382" y="23"/>
                    </a:lnTo>
                    <a:lnTo>
                      <a:pt x="1219" y="0"/>
                    </a:lnTo>
                    <a:lnTo>
                      <a:pt x="1098" y="100"/>
                    </a:lnTo>
                    <a:lnTo>
                      <a:pt x="1018" y="128"/>
                    </a:lnTo>
                    <a:lnTo>
                      <a:pt x="900" y="146"/>
                    </a:lnTo>
                    <a:lnTo>
                      <a:pt x="855" y="238"/>
                    </a:lnTo>
                    <a:lnTo>
                      <a:pt x="792" y="383"/>
                    </a:lnTo>
                    <a:lnTo>
                      <a:pt x="720" y="493"/>
                    </a:lnTo>
                    <a:lnTo>
                      <a:pt x="666" y="593"/>
                    </a:lnTo>
                    <a:lnTo>
                      <a:pt x="648" y="739"/>
                    </a:lnTo>
                    <a:lnTo>
                      <a:pt x="639" y="848"/>
                    </a:lnTo>
                    <a:lnTo>
                      <a:pt x="549" y="821"/>
                    </a:lnTo>
                    <a:lnTo>
                      <a:pt x="432" y="885"/>
                    </a:lnTo>
                    <a:lnTo>
                      <a:pt x="342" y="930"/>
                    </a:lnTo>
                    <a:lnTo>
                      <a:pt x="279" y="985"/>
                    </a:lnTo>
                    <a:lnTo>
                      <a:pt x="162" y="949"/>
                    </a:lnTo>
                    <a:lnTo>
                      <a:pt x="44" y="976"/>
                    </a:lnTo>
                    <a:lnTo>
                      <a:pt x="81" y="1068"/>
                    </a:lnTo>
                    <a:lnTo>
                      <a:pt x="81" y="1168"/>
                    </a:lnTo>
                    <a:lnTo>
                      <a:pt x="126" y="1269"/>
                    </a:lnTo>
                    <a:lnTo>
                      <a:pt x="198" y="1350"/>
                    </a:lnTo>
                    <a:lnTo>
                      <a:pt x="207" y="1451"/>
                    </a:lnTo>
                    <a:lnTo>
                      <a:pt x="99" y="1487"/>
                    </a:lnTo>
                    <a:lnTo>
                      <a:pt x="44" y="1551"/>
                    </a:lnTo>
                    <a:lnTo>
                      <a:pt x="0" y="1624"/>
                    </a:lnTo>
                    <a:lnTo>
                      <a:pt x="0" y="1703"/>
                    </a:lnTo>
                    <a:lnTo>
                      <a:pt x="89" y="1713"/>
                    </a:lnTo>
                    <a:lnTo>
                      <a:pt x="144" y="1797"/>
                    </a:lnTo>
                    <a:lnTo>
                      <a:pt x="126" y="1870"/>
                    </a:lnTo>
                    <a:lnTo>
                      <a:pt x="145" y="1957"/>
                    </a:lnTo>
                    <a:lnTo>
                      <a:pt x="293" y="1931"/>
                    </a:lnTo>
                    <a:lnTo>
                      <a:pt x="334" y="1837"/>
                    </a:lnTo>
                    <a:lnTo>
                      <a:pt x="463" y="1795"/>
                    </a:lnTo>
                    <a:lnTo>
                      <a:pt x="587" y="1773"/>
                    </a:lnTo>
                    <a:lnTo>
                      <a:pt x="822" y="1781"/>
                    </a:lnTo>
                    <a:lnTo>
                      <a:pt x="986" y="1868"/>
                    </a:lnTo>
                    <a:lnTo>
                      <a:pt x="1119" y="189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0" name="Freeform 9"/>
              <p:cNvSpPr>
                <a:spLocks/>
              </p:cNvSpPr>
              <p:nvPr/>
            </p:nvSpPr>
            <p:spPr bwMode="auto">
              <a:xfrm>
                <a:off x="4405313" y="1401763"/>
                <a:ext cx="944562" cy="1708150"/>
              </a:xfrm>
              <a:custGeom>
                <a:avLst/>
                <a:gdLst/>
                <a:ahLst/>
                <a:cxnLst>
                  <a:cxn ang="0">
                    <a:pos x="90" y="748"/>
                  </a:cxn>
                  <a:cxn ang="0">
                    <a:pos x="287" y="912"/>
                  </a:cxn>
                  <a:cxn ang="0">
                    <a:pos x="531" y="1004"/>
                  </a:cxn>
                  <a:cxn ang="0">
                    <a:pos x="666" y="1140"/>
                  </a:cxn>
                  <a:cxn ang="0">
                    <a:pos x="711" y="1405"/>
                  </a:cxn>
                  <a:cxn ang="0">
                    <a:pos x="756" y="1660"/>
                  </a:cxn>
                  <a:cxn ang="0">
                    <a:pos x="891" y="1815"/>
                  </a:cxn>
                  <a:cxn ang="0">
                    <a:pos x="810" y="2043"/>
                  </a:cxn>
                  <a:cxn ang="0">
                    <a:pos x="930" y="2327"/>
                  </a:cxn>
                  <a:cxn ang="0">
                    <a:pos x="1134" y="2490"/>
                  </a:cxn>
                  <a:cxn ang="0">
                    <a:pos x="1260" y="2764"/>
                  </a:cxn>
                  <a:cxn ang="0">
                    <a:pos x="1107" y="2910"/>
                  </a:cxn>
                  <a:cxn ang="0">
                    <a:pos x="927" y="3147"/>
                  </a:cxn>
                  <a:cxn ang="0">
                    <a:pos x="792" y="3375"/>
                  </a:cxn>
                  <a:cxn ang="0">
                    <a:pos x="522" y="3768"/>
                  </a:cxn>
                  <a:cxn ang="0">
                    <a:pos x="333" y="3831"/>
                  </a:cxn>
                  <a:cxn ang="0">
                    <a:pos x="287" y="4041"/>
                  </a:cxn>
                  <a:cxn ang="0">
                    <a:pos x="369" y="4388"/>
                  </a:cxn>
                  <a:cxn ang="0">
                    <a:pos x="459" y="4698"/>
                  </a:cxn>
                  <a:cxn ang="0">
                    <a:pos x="396" y="4908"/>
                  </a:cxn>
                  <a:cxn ang="0">
                    <a:pos x="495" y="5045"/>
                  </a:cxn>
                  <a:cxn ang="0">
                    <a:pos x="621" y="5181"/>
                  </a:cxn>
                  <a:cxn ang="0">
                    <a:pos x="819" y="5263"/>
                  </a:cxn>
                  <a:cxn ang="0">
                    <a:pos x="1017" y="5327"/>
                  </a:cxn>
                  <a:cxn ang="0">
                    <a:pos x="1350" y="5227"/>
                  </a:cxn>
                  <a:cxn ang="0">
                    <a:pos x="1684" y="5091"/>
                  </a:cxn>
                  <a:cxn ang="0">
                    <a:pos x="2106" y="5063"/>
                  </a:cxn>
                  <a:cxn ang="0">
                    <a:pos x="2081" y="4959"/>
                  </a:cxn>
                  <a:cxn ang="0">
                    <a:pos x="2533" y="4474"/>
                  </a:cxn>
                  <a:cxn ang="0">
                    <a:pos x="2929" y="3906"/>
                  </a:cxn>
                  <a:cxn ang="0">
                    <a:pos x="2777" y="3678"/>
                  </a:cxn>
                  <a:cxn ang="0">
                    <a:pos x="2445" y="3475"/>
                  </a:cxn>
                  <a:cxn ang="0">
                    <a:pos x="2575" y="3298"/>
                  </a:cxn>
                  <a:cxn ang="0">
                    <a:pos x="2388" y="2950"/>
                  </a:cxn>
                  <a:cxn ang="0">
                    <a:pos x="2362" y="2793"/>
                  </a:cxn>
                  <a:cxn ang="0">
                    <a:pos x="2365" y="2478"/>
                  </a:cxn>
                  <a:cxn ang="0">
                    <a:pos x="2326" y="2206"/>
                  </a:cxn>
                  <a:cxn ang="0">
                    <a:pos x="2163" y="1931"/>
                  </a:cxn>
                  <a:cxn ang="0">
                    <a:pos x="2080" y="1715"/>
                  </a:cxn>
                  <a:cxn ang="0">
                    <a:pos x="2267" y="1452"/>
                  </a:cxn>
                  <a:cxn ang="0">
                    <a:pos x="2148" y="1139"/>
                  </a:cxn>
                  <a:cxn ang="0">
                    <a:pos x="1903" y="1033"/>
                  </a:cxn>
                  <a:cxn ang="0">
                    <a:pos x="1856" y="672"/>
                  </a:cxn>
                  <a:cxn ang="0">
                    <a:pos x="2048" y="210"/>
                  </a:cxn>
                  <a:cxn ang="0">
                    <a:pos x="1836" y="174"/>
                  </a:cxn>
                  <a:cxn ang="0">
                    <a:pos x="1665" y="9"/>
                  </a:cxn>
                  <a:cxn ang="0">
                    <a:pos x="1485" y="55"/>
                  </a:cxn>
                  <a:cxn ang="0">
                    <a:pos x="1242" y="174"/>
                  </a:cxn>
                  <a:cxn ang="0">
                    <a:pos x="1188" y="493"/>
                  </a:cxn>
                  <a:cxn ang="0">
                    <a:pos x="1116" y="696"/>
                  </a:cxn>
                  <a:cxn ang="0">
                    <a:pos x="1026" y="857"/>
                  </a:cxn>
                  <a:cxn ang="0">
                    <a:pos x="864" y="793"/>
                  </a:cxn>
                  <a:cxn ang="0">
                    <a:pos x="666" y="848"/>
                  </a:cxn>
                  <a:cxn ang="0">
                    <a:pos x="435" y="771"/>
                  </a:cxn>
                  <a:cxn ang="0">
                    <a:pos x="315" y="566"/>
                  </a:cxn>
                  <a:cxn ang="0">
                    <a:pos x="135" y="520"/>
                  </a:cxn>
                  <a:cxn ang="0">
                    <a:pos x="0" y="630"/>
                  </a:cxn>
                </a:cxnLst>
                <a:rect l="0" t="0" r="r" b="b"/>
                <a:pathLst>
                  <a:path w="2929" h="5367">
                    <a:moveTo>
                      <a:pt x="0" y="630"/>
                    </a:moveTo>
                    <a:lnTo>
                      <a:pt x="90" y="748"/>
                    </a:lnTo>
                    <a:lnTo>
                      <a:pt x="198" y="830"/>
                    </a:lnTo>
                    <a:lnTo>
                      <a:pt x="287" y="912"/>
                    </a:lnTo>
                    <a:lnTo>
                      <a:pt x="378" y="985"/>
                    </a:lnTo>
                    <a:lnTo>
                      <a:pt x="531" y="1004"/>
                    </a:lnTo>
                    <a:lnTo>
                      <a:pt x="603" y="1077"/>
                    </a:lnTo>
                    <a:lnTo>
                      <a:pt x="666" y="1140"/>
                    </a:lnTo>
                    <a:lnTo>
                      <a:pt x="720" y="1231"/>
                    </a:lnTo>
                    <a:lnTo>
                      <a:pt x="711" y="1405"/>
                    </a:lnTo>
                    <a:lnTo>
                      <a:pt x="792" y="1542"/>
                    </a:lnTo>
                    <a:lnTo>
                      <a:pt x="756" y="1660"/>
                    </a:lnTo>
                    <a:lnTo>
                      <a:pt x="772" y="1764"/>
                    </a:lnTo>
                    <a:lnTo>
                      <a:pt x="891" y="1815"/>
                    </a:lnTo>
                    <a:lnTo>
                      <a:pt x="864" y="1971"/>
                    </a:lnTo>
                    <a:lnTo>
                      <a:pt x="810" y="2043"/>
                    </a:lnTo>
                    <a:lnTo>
                      <a:pt x="846" y="2208"/>
                    </a:lnTo>
                    <a:lnTo>
                      <a:pt x="930" y="2327"/>
                    </a:lnTo>
                    <a:lnTo>
                      <a:pt x="931" y="2408"/>
                    </a:lnTo>
                    <a:lnTo>
                      <a:pt x="1134" y="2490"/>
                    </a:lnTo>
                    <a:lnTo>
                      <a:pt x="1215" y="2600"/>
                    </a:lnTo>
                    <a:lnTo>
                      <a:pt x="1260" y="2764"/>
                    </a:lnTo>
                    <a:lnTo>
                      <a:pt x="1260" y="2856"/>
                    </a:lnTo>
                    <a:lnTo>
                      <a:pt x="1107" y="2910"/>
                    </a:lnTo>
                    <a:lnTo>
                      <a:pt x="1062" y="3047"/>
                    </a:lnTo>
                    <a:lnTo>
                      <a:pt x="927" y="3147"/>
                    </a:lnTo>
                    <a:lnTo>
                      <a:pt x="900" y="3275"/>
                    </a:lnTo>
                    <a:lnTo>
                      <a:pt x="792" y="3375"/>
                    </a:lnTo>
                    <a:lnTo>
                      <a:pt x="630" y="3576"/>
                    </a:lnTo>
                    <a:lnTo>
                      <a:pt x="522" y="3768"/>
                    </a:lnTo>
                    <a:lnTo>
                      <a:pt x="414" y="3759"/>
                    </a:lnTo>
                    <a:lnTo>
                      <a:pt x="333" y="3831"/>
                    </a:lnTo>
                    <a:lnTo>
                      <a:pt x="350" y="3932"/>
                    </a:lnTo>
                    <a:lnTo>
                      <a:pt x="287" y="4041"/>
                    </a:lnTo>
                    <a:lnTo>
                      <a:pt x="350" y="4178"/>
                    </a:lnTo>
                    <a:lnTo>
                      <a:pt x="369" y="4388"/>
                    </a:lnTo>
                    <a:lnTo>
                      <a:pt x="441" y="4571"/>
                    </a:lnTo>
                    <a:lnTo>
                      <a:pt x="459" y="4698"/>
                    </a:lnTo>
                    <a:lnTo>
                      <a:pt x="396" y="4826"/>
                    </a:lnTo>
                    <a:lnTo>
                      <a:pt x="396" y="4908"/>
                    </a:lnTo>
                    <a:lnTo>
                      <a:pt x="405" y="5063"/>
                    </a:lnTo>
                    <a:lnTo>
                      <a:pt x="495" y="5045"/>
                    </a:lnTo>
                    <a:lnTo>
                      <a:pt x="522" y="5181"/>
                    </a:lnTo>
                    <a:lnTo>
                      <a:pt x="621" y="5181"/>
                    </a:lnTo>
                    <a:lnTo>
                      <a:pt x="702" y="5309"/>
                    </a:lnTo>
                    <a:lnTo>
                      <a:pt x="819" y="5263"/>
                    </a:lnTo>
                    <a:lnTo>
                      <a:pt x="851" y="5367"/>
                    </a:lnTo>
                    <a:lnTo>
                      <a:pt x="1017" y="5327"/>
                    </a:lnTo>
                    <a:lnTo>
                      <a:pt x="1206" y="5309"/>
                    </a:lnTo>
                    <a:lnTo>
                      <a:pt x="1350" y="5227"/>
                    </a:lnTo>
                    <a:lnTo>
                      <a:pt x="1548" y="5190"/>
                    </a:lnTo>
                    <a:lnTo>
                      <a:pt x="1684" y="5091"/>
                    </a:lnTo>
                    <a:lnTo>
                      <a:pt x="1881" y="5072"/>
                    </a:lnTo>
                    <a:lnTo>
                      <a:pt x="2106" y="5063"/>
                    </a:lnTo>
                    <a:lnTo>
                      <a:pt x="2125" y="4995"/>
                    </a:lnTo>
                    <a:lnTo>
                      <a:pt x="2081" y="4959"/>
                    </a:lnTo>
                    <a:lnTo>
                      <a:pt x="2309" y="4764"/>
                    </a:lnTo>
                    <a:lnTo>
                      <a:pt x="2533" y="4474"/>
                    </a:lnTo>
                    <a:lnTo>
                      <a:pt x="2752" y="4182"/>
                    </a:lnTo>
                    <a:lnTo>
                      <a:pt x="2929" y="3906"/>
                    </a:lnTo>
                    <a:lnTo>
                      <a:pt x="2845" y="3796"/>
                    </a:lnTo>
                    <a:lnTo>
                      <a:pt x="2777" y="3678"/>
                    </a:lnTo>
                    <a:lnTo>
                      <a:pt x="2624" y="3621"/>
                    </a:lnTo>
                    <a:lnTo>
                      <a:pt x="2445" y="3475"/>
                    </a:lnTo>
                    <a:lnTo>
                      <a:pt x="2517" y="3404"/>
                    </a:lnTo>
                    <a:lnTo>
                      <a:pt x="2575" y="3298"/>
                    </a:lnTo>
                    <a:lnTo>
                      <a:pt x="2439" y="3091"/>
                    </a:lnTo>
                    <a:lnTo>
                      <a:pt x="2388" y="2950"/>
                    </a:lnTo>
                    <a:lnTo>
                      <a:pt x="2303" y="2865"/>
                    </a:lnTo>
                    <a:lnTo>
                      <a:pt x="2362" y="2793"/>
                    </a:lnTo>
                    <a:lnTo>
                      <a:pt x="2317" y="2610"/>
                    </a:lnTo>
                    <a:lnTo>
                      <a:pt x="2365" y="2478"/>
                    </a:lnTo>
                    <a:lnTo>
                      <a:pt x="2399" y="2364"/>
                    </a:lnTo>
                    <a:lnTo>
                      <a:pt x="2326" y="2206"/>
                    </a:lnTo>
                    <a:lnTo>
                      <a:pt x="2240" y="2076"/>
                    </a:lnTo>
                    <a:lnTo>
                      <a:pt x="2163" y="1931"/>
                    </a:lnTo>
                    <a:lnTo>
                      <a:pt x="2077" y="1832"/>
                    </a:lnTo>
                    <a:lnTo>
                      <a:pt x="2080" y="1715"/>
                    </a:lnTo>
                    <a:lnTo>
                      <a:pt x="2161" y="1583"/>
                    </a:lnTo>
                    <a:lnTo>
                      <a:pt x="2267" y="1452"/>
                    </a:lnTo>
                    <a:lnTo>
                      <a:pt x="2201" y="1308"/>
                    </a:lnTo>
                    <a:lnTo>
                      <a:pt x="2148" y="1139"/>
                    </a:lnTo>
                    <a:lnTo>
                      <a:pt x="2058" y="1128"/>
                    </a:lnTo>
                    <a:lnTo>
                      <a:pt x="1903" y="1033"/>
                    </a:lnTo>
                    <a:lnTo>
                      <a:pt x="1871" y="867"/>
                    </a:lnTo>
                    <a:lnTo>
                      <a:pt x="1856" y="672"/>
                    </a:lnTo>
                    <a:lnTo>
                      <a:pt x="1915" y="481"/>
                    </a:lnTo>
                    <a:lnTo>
                      <a:pt x="2048" y="210"/>
                    </a:lnTo>
                    <a:lnTo>
                      <a:pt x="1944" y="183"/>
                    </a:lnTo>
                    <a:lnTo>
                      <a:pt x="1836" y="174"/>
                    </a:lnTo>
                    <a:lnTo>
                      <a:pt x="1755" y="82"/>
                    </a:lnTo>
                    <a:lnTo>
                      <a:pt x="1665" y="9"/>
                    </a:lnTo>
                    <a:lnTo>
                      <a:pt x="1566" y="0"/>
                    </a:lnTo>
                    <a:lnTo>
                      <a:pt x="1485" y="55"/>
                    </a:lnTo>
                    <a:lnTo>
                      <a:pt x="1350" y="64"/>
                    </a:lnTo>
                    <a:lnTo>
                      <a:pt x="1242" y="174"/>
                    </a:lnTo>
                    <a:lnTo>
                      <a:pt x="1188" y="319"/>
                    </a:lnTo>
                    <a:lnTo>
                      <a:pt x="1188" y="493"/>
                    </a:lnTo>
                    <a:lnTo>
                      <a:pt x="1182" y="668"/>
                    </a:lnTo>
                    <a:lnTo>
                      <a:pt x="1116" y="696"/>
                    </a:lnTo>
                    <a:lnTo>
                      <a:pt x="1071" y="803"/>
                    </a:lnTo>
                    <a:lnTo>
                      <a:pt x="1026" y="857"/>
                    </a:lnTo>
                    <a:lnTo>
                      <a:pt x="945" y="812"/>
                    </a:lnTo>
                    <a:lnTo>
                      <a:pt x="864" y="793"/>
                    </a:lnTo>
                    <a:lnTo>
                      <a:pt x="756" y="766"/>
                    </a:lnTo>
                    <a:lnTo>
                      <a:pt x="666" y="848"/>
                    </a:lnTo>
                    <a:lnTo>
                      <a:pt x="522" y="830"/>
                    </a:lnTo>
                    <a:lnTo>
                      <a:pt x="435" y="771"/>
                    </a:lnTo>
                    <a:lnTo>
                      <a:pt x="369" y="684"/>
                    </a:lnTo>
                    <a:lnTo>
                      <a:pt x="315" y="566"/>
                    </a:lnTo>
                    <a:lnTo>
                      <a:pt x="224" y="502"/>
                    </a:lnTo>
                    <a:lnTo>
                      <a:pt x="135" y="520"/>
                    </a:lnTo>
                    <a:lnTo>
                      <a:pt x="108" y="612"/>
                    </a:lnTo>
                    <a:lnTo>
                      <a:pt x="0" y="63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1" name="Freeform 10"/>
              <p:cNvSpPr>
                <a:spLocks/>
              </p:cNvSpPr>
              <p:nvPr/>
            </p:nvSpPr>
            <p:spPr bwMode="auto">
              <a:xfrm>
                <a:off x="3687763" y="1601788"/>
                <a:ext cx="1017587" cy="2165350"/>
              </a:xfrm>
              <a:custGeom>
                <a:avLst/>
                <a:gdLst/>
                <a:ahLst/>
                <a:cxnLst>
                  <a:cxn ang="0">
                    <a:pos x="2317" y="122"/>
                  </a:cxn>
                  <a:cxn ang="0">
                    <a:pos x="2603" y="353"/>
                  </a:cxn>
                  <a:cxn ang="0">
                    <a:pos x="2944" y="599"/>
                  </a:cxn>
                  <a:cxn ang="0">
                    <a:pos x="2981" y="1034"/>
                  </a:cxn>
                  <a:cxn ang="0">
                    <a:pos x="3090" y="1341"/>
                  </a:cxn>
                  <a:cxn ang="0">
                    <a:pos x="3154" y="1694"/>
                  </a:cxn>
                  <a:cxn ang="0">
                    <a:pos x="2849" y="1820"/>
                  </a:cxn>
                  <a:cxn ang="0">
                    <a:pos x="2668" y="1876"/>
                  </a:cxn>
                  <a:cxn ang="0">
                    <a:pos x="2550" y="2195"/>
                  </a:cxn>
                  <a:cxn ang="0">
                    <a:pos x="2534" y="2514"/>
                  </a:cxn>
                  <a:cxn ang="0">
                    <a:pos x="2306" y="2913"/>
                  </a:cxn>
                  <a:cxn ang="0">
                    <a:pos x="1889" y="3161"/>
                  </a:cxn>
                  <a:cxn ang="0">
                    <a:pos x="1711" y="3449"/>
                  </a:cxn>
                  <a:cxn ang="0">
                    <a:pos x="1582" y="3807"/>
                  </a:cxn>
                  <a:cxn ang="0">
                    <a:pos x="1550" y="4222"/>
                  </a:cxn>
                  <a:cxn ang="0">
                    <a:pos x="1692" y="4477"/>
                  </a:cxn>
                  <a:cxn ang="0">
                    <a:pos x="1952" y="4685"/>
                  </a:cxn>
                  <a:cxn ang="0">
                    <a:pos x="1912" y="4869"/>
                  </a:cxn>
                  <a:cxn ang="0">
                    <a:pos x="1818" y="5244"/>
                  </a:cxn>
                  <a:cxn ang="0">
                    <a:pos x="1535" y="5347"/>
                  </a:cxn>
                  <a:cxn ang="0">
                    <a:pos x="1417" y="5651"/>
                  </a:cxn>
                  <a:cxn ang="0">
                    <a:pos x="1440" y="5922"/>
                  </a:cxn>
                  <a:cxn ang="0">
                    <a:pos x="1354" y="6337"/>
                  </a:cxn>
                  <a:cxn ang="0">
                    <a:pos x="1015" y="6489"/>
                  </a:cxn>
                  <a:cxn ang="0">
                    <a:pos x="842" y="6704"/>
                  </a:cxn>
                  <a:cxn ang="0">
                    <a:pos x="529" y="6801"/>
                  </a:cxn>
                  <a:cxn ang="0">
                    <a:pos x="378" y="6473"/>
                  </a:cxn>
                  <a:cxn ang="0">
                    <a:pos x="394" y="6201"/>
                  </a:cxn>
                  <a:cxn ang="0">
                    <a:pos x="175" y="5694"/>
                  </a:cxn>
                  <a:cxn ang="0">
                    <a:pos x="63" y="5403"/>
                  </a:cxn>
                  <a:cxn ang="0">
                    <a:pos x="118" y="5292"/>
                  </a:cxn>
                  <a:cxn ang="0">
                    <a:pos x="220" y="5012"/>
                  </a:cxn>
                  <a:cxn ang="0">
                    <a:pos x="299" y="4749"/>
                  </a:cxn>
                  <a:cxn ang="0">
                    <a:pos x="401" y="4493"/>
                  </a:cxn>
                  <a:cxn ang="0">
                    <a:pos x="386" y="4238"/>
                  </a:cxn>
                  <a:cxn ang="0">
                    <a:pos x="291" y="3903"/>
                  </a:cxn>
                  <a:cxn ang="0">
                    <a:pos x="244" y="3536"/>
                  </a:cxn>
                  <a:cxn ang="0">
                    <a:pos x="236" y="3161"/>
                  </a:cxn>
                  <a:cxn ang="0">
                    <a:pos x="456" y="2738"/>
                  </a:cxn>
                  <a:cxn ang="0">
                    <a:pos x="740" y="2682"/>
                  </a:cxn>
                  <a:cxn ang="0">
                    <a:pos x="677" y="2460"/>
                  </a:cxn>
                  <a:cxn ang="0">
                    <a:pos x="842" y="2027"/>
                  </a:cxn>
                  <a:cxn ang="0">
                    <a:pos x="984" y="1628"/>
                  </a:cxn>
                  <a:cxn ang="0">
                    <a:pos x="1188" y="1229"/>
                  </a:cxn>
                  <a:cxn ang="0">
                    <a:pos x="1275" y="806"/>
                  </a:cxn>
                  <a:cxn ang="0">
                    <a:pos x="1543" y="623"/>
                  </a:cxn>
                  <a:cxn ang="0">
                    <a:pos x="1661" y="415"/>
                  </a:cxn>
                  <a:cxn ang="0">
                    <a:pos x="1881" y="335"/>
                  </a:cxn>
                  <a:cxn ang="0">
                    <a:pos x="2149" y="375"/>
                  </a:cxn>
                  <a:cxn ang="0">
                    <a:pos x="2180" y="64"/>
                  </a:cxn>
                </a:cxnLst>
                <a:rect l="0" t="0" r="r" b="b"/>
                <a:pathLst>
                  <a:path w="3154" h="6801">
                    <a:moveTo>
                      <a:pt x="2180" y="64"/>
                    </a:moveTo>
                    <a:lnTo>
                      <a:pt x="2227" y="0"/>
                    </a:lnTo>
                    <a:lnTo>
                      <a:pt x="2317" y="122"/>
                    </a:lnTo>
                    <a:lnTo>
                      <a:pt x="2425" y="201"/>
                    </a:lnTo>
                    <a:lnTo>
                      <a:pt x="2523" y="291"/>
                    </a:lnTo>
                    <a:lnTo>
                      <a:pt x="2603" y="353"/>
                    </a:lnTo>
                    <a:lnTo>
                      <a:pt x="2753" y="372"/>
                    </a:lnTo>
                    <a:lnTo>
                      <a:pt x="2894" y="513"/>
                    </a:lnTo>
                    <a:lnTo>
                      <a:pt x="2944" y="599"/>
                    </a:lnTo>
                    <a:lnTo>
                      <a:pt x="2937" y="776"/>
                    </a:lnTo>
                    <a:lnTo>
                      <a:pt x="3018" y="911"/>
                    </a:lnTo>
                    <a:lnTo>
                      <a:pt x="2981" y="1034"/>
                    </a:lnTo>
                    <a:lnTo>
                      <a:pt x="2999" y="1137"/>
                    </a:lnTo>
                    <a:lnTo>
                      <a:pt x="3117" y="1183"/>
                    </a:lnTo>
                    <a:lnTo>
                      <a:pt x="3090" y="1341"/>
                    </a:lnTo>
                    <a:lnTo>
                      <a:pt x="3036" y="1414"/>
                    </a:lnTo>
                    <a:lnTo>
                      <a:pt x="3071" y="1578"/>
                    </a:lnTo>
                    <a:lnTo>
                      <a:pt x="3154" y="1694"/>
                    </a:lnTo>
                    <a:lnTo>
                      <a:pt x="3154" y="1779"/>
                    </a:lnTo>
                    <a:lnTo>
                      <a:pt x="2983" y="1780"/>
                    </a:lnTo>
                    <a:lnTo>
                      <a:pt x="2849" y="1820"/>
                    </a:lnTo>
                    <a:lnTo>
                      <a:pt x="2786" y="1756"/>
                    </a:lnTo>
                    <a:lnTo>
                      <a:pt x="2723" y="1796"/>
                    </a:lnTo>
                    <a:lnTo>
                      <a:pt x="2668" y="1876"/>
                    </a:lnTo>
                    <a:lnTo>
                      <a:pt x="2644" y="1995"/>
                    </a:lnTo>
                    <a:lnTo>
                      <a:pt x="2542" y="2019"/>
                    </a:lnTo>
                    <a:lnTo>
                      <a:pt x="2550" y="2195"/>
                    </a:lnTo>
                    <a:lnTo>
                      <a:pt x="2478" y="2251"/>
                    </a:lnTo>
                    <a:lnTo>
                      <a:pt x="2495" y="2402"/>
                    </a:lnTo>
                    <a:lnTo>
                      <a:pt x="2534" y="2514"/>
                    </a:lnTo>
                    <a:lnTo>
                      <a:pt x="2471" y="2626"/>
                    </a:lnTo>
                    <a:lnTo>
                      <a:pt x="2377" y="2793"/>
                    </a:lnTo>
                    <a:lnTo>
                      <a:pt x="2306" y="2913"/>
                    </a:lnTo>
                    <a:lnTo>
                      <a:pt x="2156" y="3001"/>
                    </a:lnTo>
                    <a:lnTo>
                      <a:pt x="2031" y="3081"/>
                    </a:lnTo>
                    <a:lnTo>
                      <a:pt x="1889" y="3161"/>
                    </a:lnTo>
                    <a:lnTo>
                      <a:pt x="1873" y="3264"/>
                    </a:lnTo>
                    <a:lnTo>
                      <a:pt x="1755" y="3336"/>
                    </a:lnTo>
                    <a:lnTo>
                      <a:pt x="1711" y="3449"/>
                    </a:lnTo>
                    <a:lnTo>
                      <a:pt x="1598" y="3536"/>
                    </a:lnTo>
                    <a:lnTo>
                      <a:pt x="1590" y="3671"/>
                    </a:lnTo>
                    <a:lnTo>
                      <a:pt x="1582" y="3807"/>
                    </a:lnTo>
                    <a:lnTo>
                      <a:pt x="1535" y="3943"/>
                    </a:lnTo>
                    <a:lnTo>
                      <a:pt x="1535" y="4102"/>
                    </a:lnTo>
                    <a:lnTo>
                      <a:pt x="1550" y="4222"/>
                    </a:lnTo>
                    <a:lnTo>
                      <a:pt x="1590" y="4342"/>
                    </a:lnTo>
                    <a:lnTo>
                      <a:pt x="1606" y="4422"/>
                    </a:lnTo>
                    <a:lnTo>
                      <a:pt x="1692" y="4477"/>
                    </a:lnTo>
                    <a:lnTo>
                      <a:pt x="1810" y="4525"/>
                    </a:lnTo>
                    <a:lnTo>
                      <a:pt x="1873" y="4629"/>
                    </a:lnTo>
                    <a:lnTo>
                      <a:pt x="1952" y="4685"/>
                    </a:lnTo>
                    <a:lnTo>
                      <a:pt x="2015" y="4749"/>
                    </a:lnTo>
                    <a:lnTo>
                      <a:pt x="1999" y="4837"/>
                    </a:lnTo>
                    <a:lnTo>
                      <a:pt x="1912" y="4869"/>
                    </a:lnTo>
                    <a:lnTo>
                      <a:pt x="1865" y="4948"/>
                    </a:lnTo>
                    <a:lnTo>
                      <a:pt x="1810" y="5116"/>
                    </a:lnTo>
                    <a:lnTo>
                      <a:pt x="1818" y="5244"/>
                    </a:lnTo>
                    <a:lnTo>
                      <a:pt x="1716" y="5260"/>
                    </a:lnTo>
                    <a:lnTo>
                      <a:pt x="1645" y="5276"/>
                    </a:lnTo>
                    <a:lnTo>
                      <a:pt x="1535" y="5347"/>
                    </a:lnTo>
                    <a:lnTo>
                      <a:pt x="1472" y="5419"/>
                    </a:lnTo>
                    <a:lnTo>
                      <a:pt x="1444" y="5544"/>
                    </a:lnTo>
                    <a:lnTo>
                      <a:pt x="1417" y="5651"/>
                    </a:lnTo>
                    <a:lnTo>
                      <a:pt x="1393" y="5731"/>
                    </a:lnTo>
                    <a:lnTo>
                      <a:pt x="1456" y="5826"/>
                    </a:lnTo>
                    <a:lnTo>
                      <a:pt x="1440" y="5922"/>
                    </a:lnTo>
                    <a:lnTo>
                      <a:pt x="1401" y="6090"/>
                    </a:lnTo>
                    <a:lnTo>
                      <a:pt x="1369" y="6201"/>
                    </a:lnTo>
                    <a:lnTo>
                      <a:pt x="1354" y="6337"/>
                    </a:lnTo>
                    <a:lnTo>
                      <a:pt x="1291" y="6457"/>
                    </a:lnTo>
                    <a:lnTo>
                      <a:pt x="1149" y="6449"/>
                    </a:lnTo>
                    <a:lnTo>
                      <a:pt x="1015" y="6489"/>
                    </a:lnTo>
                    <a:lnTo>
                      <a:pt x="913" y="6529"/>
                    </a:lnTo>
                    <a:lnTo>
                      <a:pt x="819" y="6616"/>
                    </a:lnTo>
                    <a:lnTo>
                      <a:pt x="842" y="6704"/>
                    </a:lnTo>
                    <a:lnTo>
                      <a:pt x="826" y="6768"/>
                    </a:lnTo>
                    <a:lnTo>
                      <a:pt x="706" y="6801"/>
                    </a:lnTo>
                    <a:lnTo>
                      <a:pt x="529" y="6801"/>
                    </a:lnTo>
                    <a:lnTo>
                      <a:pt x="535" y="6664"/>
                    </a:lnTo>
                    <a:lnTo>
                      <a:pt x="472" y="6553"/>
                    </a:lnTo>
                    <a:lnTo>
                      <a:pt x="378" y="6473"/>
                    </a:lnTo>
                    <a:lnTo>
                      <a:pt x="433" y="6393"/>
                    </a:lnTo>
                    <a:lnTo>
                      <a:pt x="480" y="6297"/>
                    </a:lnTo>
                    <a:lnTo>
                      <a:pt x="394" y="6201"/>
                    </a:lnTo>
                    <a:lnTo>
                      <a:pt x="323" y="6082"/>
                    </a:lnTo>
                    <a:lnTo>
                      <a:pt x="205" y="5874"/>
                    </a:lnTo>
                    <a:lnTo>
                      <a:pt x="175" y="5694"/>
                    </a:lnTo>
                    <a:lnTo>
                      <a:pt x="189" y="5611"/>
                    </a:lnTo>
                    <a:lnTo>
                      <a:pt x="102" y="5515"/>
                    </a:lnTo>
                    <a:lnTo>
                      <a:pt x="63" y="5403"/>
                    </a:lnTo>
                    <a:lnTo>
                      <a:pt x="0" y="5172"/>
                    </a:lnTo>
                    <a:lnTo>
                      <a:pt x="71" y="5156"/>
                    </a:lnTo>
                    <a:lnTo>
                      <a:pt x="118" y="5292"/>
                    </a:lnTo>
                    <a:lnTo>
                      <a:pt x="173" y="5220"/>
                    </a:lnTo>
                    <a:lnTo>
                      <a:pt x="181" y="5100"/>
                    </a:lnTo>
                    <a:lnTo>
                      <a:pt x="220" y="5012"/>
                    </a:lnTo>
                    <a:lnTo>
                      <a:pt x="157" y="4940"/>
                    </a:lnTo>
                    <a:lnTo>
                      <a:pt x="220" y="4837"/>
                    </a:lnTo>
                    <a:lnTo>
                      <a:pt x="299" y="4749"/>
                    </a:lnTo>
                    <a:lnTo>
                      <a:pt x="354" y="4653"/>
                    </a:lnTo>
                    <a:lnTo>
                      <a:pt x="354" y="4573"/>
                    </a:lnTo>
                    <a:lnTo>
                      <a:pt x="401" y="4493"/>
                    </a:lnTo>
                    <a:lnTo>
                      <a:pt x="331" y="4406"/>
                    </a:lnTo>
                    <a:lnTo>
                      <a:pt x="307" y="4254"/>
                    </a:lnTo>
                    <a:lnTo>
                      <a:pt x="386" y="4238"/>
                    </a:lnTo>
                    <a:lnTo>
                      <a:pt x="456" y="4102"/>
                    </a:lnTo>
                    <a:lnTo>
                      <a:pt x="338" y="3975"/>
                    </a:lnTo>
                    <a:lnTo>
                      <a:pt x="291" y="3903"/>
                    </a:lnTo>
                    <a:lnTo>
                      <a:pt x="268" y="3799"/>
                    </a:lnTo>
                    <a:lnTo>
                      <a:pt x="260" y="3663"/>
                    </a:lnTo>
                    <a:lnTo>
                      <a:pt x="244" y="3536"/>
                    </a:lnTo>
                    <a:lnTo>
                      <a:pt x="244" y="3424"/>
                    </a:lnTo>
                    <a:lnTo>
                      <a:pt x="275" y="3288"/>
                    </a:lnTo>
                    <a:lnTo>
                      <a:pt x="236" y="3161"/>
                    </a:lnTo>
                    <a:lnTo>
                      <a:pt x="268" y="2985"/>
                    </a:lnTo>
                    <a:lnTo>
                      <a:pt x="352" y="2849"/>
                    </a:lnTo>
                    <a:lnTo>
                      <a:pt x="456" y="2738"/>
                    </a:lnTo>
                    <a:lnTo>
                      <a:pt x="582" y="2706"/>
                    </a:lnTo>
                    <a:lnTo>
                      <a:pt x="685" y="2722"/>
                    </a:lnTo>
                    <a:lnTo>
                      <a:pt x="740" y="2682"/>
                    </a:lnTo>
                    <a:lnTo>
                      <a:pt x="763" y="2602"/>
                    </a:lnTo>
                    <a:lnTo>
                      <a:pt x="732" y="2514"/>
                    </a:lnTo>
                    <a:lnTo>
                      <a:pt x="677" y="2460"/>
                    </a:lnTo>
                    <a:lnTo>
                      <a:pt x="685" y="2354"/>
                    </a:lnTo>
                    <a:lnTo>
                      <a:pt x="787" y="2195"/>
                    </a:lnTo>
                    <a:lnTo>
                      <a:pt x="842" y="2027"/>
                    </a:lnTo>
                    <a:lnTo>
                      <a:pt x="858" y="1852"/>
                    </a:lnTo>
                    <a:lnTo>
                      <a:pt x="834" y="1668"/>
                    </a:lnTo>
                    <a:lnTo>
                      <a:pt x="984" y="1628"/>
                    </a:lnTo>
                    <a:lnTo>
                      <a:pt x="1047" y="1445"/>
                    </a:lnTo>
                    <a:lnTo>
                      <a:pt x="1149" y="1341"/>
                    </a:lnTo>
                    <a:lnTo>
                      <a:pt x="1188" y="1229"/>
                    </a:lnTo>
                    <a:lnTo>
                      <a:pt x="1275" y="1101"/>
                    </a:lnTo>
                    <a:lnTo>
                      <a:pt x="1196" y="934"/>
                    </a:lnTo>
                    <a:lnTo>
                      <a:pt x="1275" y="806"/>
                    </a:lnTo>
                    <a:lnTo>
                      <a:pt x="1354" y="654"/>
                    </a:lnTo>
                    <a:lnTo>
                      <a:pt x="1474" y="575"/>
                    </a:lnTo>
                    <a:lnTo>
                      <a:pt x="1543" y="623"/>
                    </a:lnTo>
                    <a:lnTo>
                      <a:pt x="1637" y="631"/>
                    </a:lnTo>
                    <a:lnTo>
                      <a:pt x="1653" y="503"/>
                    </a:lnTo>
                    <a:lnTo>
                      <a:pt x="1661" y="415"/>
                    </a:lnTo>
                    <a:lnTo>
                      <a:pt x="1653" y="327"/>
                    </a:lnTo>
                    <a:lnTo>
                      <a:pt x="1771" y="295"/>
                    </a:lnTo>
                    <a:lnTo>
                      <a:pt x="1881" y="335"/>
                    </a:lnTo>
                    <a:lnTo>
                      <a:pt x="1968" y="351"/>
                    </a:lnTo>
                    <a:lnTo>
                      <a:pt x="2054" y="423"/>
                    </a:lnTo>
                    <a:lnTo>
                      <a:pt x="2149" y="375"/>
                    </a:lnTo>
                    <a:lnTo>
                      <a:pt x="2117" y="295"/>
                    </a:lnTo>
                    <a:lnTo>
                      <a:pt x="2156" y="168"/>
                    </a:lnTo>
                    <a:lnTo>
                      <a:pt x="2180" y="6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2" name="Freeform 11"/>
              <p:cNvSpPr>
                <a:spLocks/>
              </p:cNvSpPr>
              <p:nvPr/>
            </p:nvSpPr>
            <p:spPr bwMode="auto">
              <a:xfrm>
                <a:off x="3182938" y="1196975"/>
                <a:ext cx="1982787" cy="2209800"/>
              </a:xfrm>
              <a:custGeom>
                <a:avLst/>
                <a:gdLst/>
                <a:ahLst/>
                <a:cxnLst>
                  <a:cxn ang="0">
                    <a:pos x="4972" y="1310"/>
                  </a:cxn>
                  <a:cxn ang="0">
                    <a:pos x="4547" y="1410"/>
                  </a:cxn>
                  <a:cxn ang="0">
                    <a:pos x="4108" y="1208"/>
                  </a:cxn>
                  <a:cxn ang="0">
                    <a:pos x="3745" y="1343"/>
                  </a:cxn>
                  <a:cxn ang="0">
                    <a:pos x="3535" y="1624"/>
                  </a:cxn>
                  <a:cxn ang="0">
                    <a:pos x="3204" y="1905"/>
                  </a:cxn>
                  <a:cxn ang="0">
                    <a:pos x="2762" y="2208"/>
                  </a:cxn>
                  <a:cxn ang="0">
                    <a:pos x="2550" y="2901"/>
                  </a:cxn>
                  <a:cxn ang="0">
                    <a:pos x="2250" y="3630"/>
                  </a:cxn>
                  <a:cxn ang="0">
                    <a:pos x="2251" y="3995"/>
                  </a:cxn>
                  <a:cxn ang="0">
                    <a:pos x="1803" y="4432"/>
                  </a:cxn>
                  <a:cxn ang="0">
                    <a:pos x="1835" y="5071"/>
                  </a:cxn>
                  <a:cxn ang="0">
                    <a:pos x="1873" y="5529"/>
                  </a:cxn>
                  <a:cxn ang="0">
                    <a:pos x="1864" y="6022"/>
                  </a:cxn>
                  <a:cxn ang="0">
                    <a:pos x="1740" y="6492"/>
                  </a:cxn>
                  <a:cxn ang="0">
                    <a:pos x="1488" y="6312"/>
                  </a:cxn>
                  <a:cxn ang="0">
                    <a:pos x="1086" y="6567"/>
                  </a:cxn>
                  <a:cxn ang="0">
                    <a:pos x="551" y="6942"/>
                  </a:cxn>
                  <a:cxn ang="0">
                    <a:pos x="87" y="6463"/>
                  </a:cxn>
                  <a:cxn ang="0">
                    <a:pos x="354" y="6253"/>
                  </a:cxn>
                  <a:cxn ang="0">
                    <a:pos x="39" y="6160"/>
                  </a:cxn>
                  <a:cxn ang="0">
                    <a:pos x="276" y="5997"/>
                  </a:cxn>
                  <a:cxn ang="0">
                    <a:pos x="181" y="5942"/>
                  </a:cxn>
                  <a:cxn ang="0">
                    <a:pos x="0" y="5583"/>
                  </a:cxn>
                  <a:cxn ang="0">
                    <a:pos x="488" y="5511"/>
                  </a:cxn>
                  <a:cxn ang="0">
                    <a:pos x="63" y="5319"/>
                  </a:cxn>
                  <a:cxn ang="0">
                    <a:pos x="197" y="5112"/>
                  </a:cxn>
                  <a:cxn ang="0">
                    <a:pos x="464" y="4824"/>
                  </a:cxn>
                  <a:cxn ang="0">
                    <a:pos x="551" y="4697"/>
                  </a:cxn>
                  <a:cxn ang="0">
                    <a:pos x="897" y="4657"/>
                  </a:cxn>
                  <a:cxn ang="0">
                    <a:pos x="1141" y="4282"/>
                  </a:cxn>
                  <a:cxn ang="0">
                    <a:pos x="1543" y="4210"/>
                  </a:cxn>
                  <a:cxn ang="0">
                    <a:pos x="1409" y="4218"/>
                  </a:cxn>
                  <a:cxn ang="0">
                    <a:pos x="1378" y="3907"/>
                  </a:cxn>
                  <a:cxn ang="0">
                    <a:pos x="1629" y="3715"/>
                  </a:cxn>
                  <a:cxn ang="0">
                    <a:pos x="1960" y="3412"/>
                  </a:cxn>
                  <a:cxn ang="0">
                    <a:pos x="1921" y="3085"/>
                  </a:cxn>
                  <a:cxn ang="0">
                    <a:pos x="2157" y="2558"/>
                  </a:cxn>
                  <a:cxn ang="0">
                    <a:pos x="2488" y="2107"/>
                  </a:cxn>
                  <a:cxn ang="0">
                    <a:pos x="2613" y="1827"/>
                  </a:cxn>
                  <a:cxn ang="0">
                    <a:pos x="3039" y="1580"/>
                  </a:cxn>
                  <a:cxn ang="0">
                    <a:pos x="3062" y="1317"/>
                  </a:cxn>
                  <a:cxn ang="0">
                    <a:pos x="3393" y="981"/>
                  </a:cxn>
                  <a:cxn ang="0">
                    <a:pos x="3698" y="853"/>
                  </a:cxn>
                  <a:cxn ang="0">
                    <a:pos x="4078" y="710"/>
                  </a:cxn>
                  <a:cxn ang="0">
                    <a:pos x="4274" y="590"/>
                  </a:cxn>
                  <a:cxn ang="0">
                    <a:pos x="4377" y="559"/>
                  </a:cxn>
                  <a:cxn ang="0">
                    <a:pos x="4613" y="271"/>
                  </a:cxn>
                  <a:cxn ang="0">
                    <a:pos x="4912" y="136"/>
                  </a:cxn>
                  <a:cxn ang="0">
                    <a:pos x="4702" y="583"/>
                  </a:cxn>
                  <a:cxn ang="0">
                    <a:pos x="4928" y="343"/>
                  </a:cxn>
                  <a:cxn ang="0">
                    <a:pos x="5054" y="271"/>
                  </a:cxn>
                  <a:cxn ang="0">
                    <a:pos x="5258" y="207"/>
                  </a:cxn>
                  <a:cxn ang="0">
                    <a:pos x="5424" y="0"/>
                  </a:cxn>
                  <a:cxn ang="0">
                    <a:pos x="5384" y="359"/>
                  </a:cxn>
                  <a:cxn ang="0">
                    <a:pos x="5589" y="160"/>
                  </a:cxn>
                  <a:cxn ang="0">
                    <a:pos x="5841" y="287"/>
                  </a:cxn>
                  <a:cxn ang="0">
                    <a:pos x="6140" y="471"/>
                  </a:cxn>
                  <a:cxn ang="0">
                    <a:pos x="5605" y="527"/>
                  </a:cxn>
                  <a:cxn ang="0">
                    <a:pos x="5849" y="790"/>
                  </a:cxn>
                  <a:cxn ang="0">
                    <a:pos x="5454" y="652"/>
                  </a:cxn>
                </a:cxnLst>
                <a:rect l="0" t="0" r="r" b="b"/>
                <a:pathLst>
                  <a:path w="6148" h="6942">
                    <a:moveTo>
                      <a:pt x="5143" y="708"/>
                    </a:moveTo>
                    <a:lnTo>
                      <a:pt x="5034" y="817"/>
                    </a:lnTo>
                    <a:lnTo>
                      <a:pt x="4978" y="967"/>
                    </a:lnTo>
                    <a:lnTo>
                      <a:pt x="4979" y="1142"/>
                    </a:lnTo>
                    <a:lnTo>
                      <a:pt x="4972" y="1310"/>
                    </a:lnTo>
                    <a:lnTo>
                      <a:pt x="4904" y="1339"/>
                    </a:lnTo>
                    <a:lnTo>
                      <a:pt x="4864" y="1445"/>
                    </a:lnTo>
                    <a:lnTo>
                      <a:pt x="4819" y="1499"/>
                    </a:lnTo>
                    <a:lnTo>
                      <a:pt x="4736" y="1456"/>
                    </a:lnTo>
                    <a:lnTo>
                      <a:pt x="4547" y="1410"/>
                    </a:lnTo>
                    <a:lnTo>
                      <a:pt x="4457" y="1489"/>
                    </a:lnTo>
                    <a:lnTo>
                      <a:pt x="4315" y="1474"/>
                    </a:lnTo>
                    <a:lnTo>
                      <a:pt x="4226" y="1416"/>
                    </a:lnTo>
                    <a:lnTo>
                      <a:pt x="4160" y="1330"/>
                    </a:lnTo>
                    <a:lnTo>
                      <a:pt x="4108" y="1208"/>
                    </a:lnTo>
                    <a:lnTo>
                      <a:pt x="4014" y="1145"/>
                    </a:lnTo>
                    <a:lnTo>
                      <a:pt x="3923" y="1165"/>
                    </a:lnTo>
                    <a:lnTo>
                      <a:pt x="3899" y="1252"/>
                    </a:lnTo>
                    <a:lnTo>
                      <a:pt x="3791" y="1273"/>
                    </a:lnTo>
                    <a:lnTo>
                      <a:pt x="3745" y="1343"/>
                    </a:lnTo>
                    <a:lnTo>
                      <a:pt x="3723" y="1447"/>
                    </a:lnTo>
                    <a:lnTo>
                      <a:pt x="3683" y="1570"/>
                    </a:lnTo>
                    <a:lnTo>
                      <a:pt x="3715" y="1648"/>
                    </a:lnTo>
                    <a:lnTo>
                      <a:pt x="3620" y="1696"/>
                    </a:lnTo>
                    <a:lnTo>
                      <a:pt x="3535" y="1624"/>
                    </a:lnTo>
                    <a:lnTo>
                      <a:pt x="3450" y="1610"/>
                    </a:lnTo>
                    <a:lnTo>
                      <a:pt x="3337" y="1570"/>
                    </a:lnTo>
                    <a:lnTo>
                      <a:pt x="3219" y="1601"/>
                    </a:lnTo>
                    <a:lnTo>
                      <a:pt x="3228" y="1685"/>
                    </a:lnTo>
                    <a:lnTo>
                      <a:pt x="3204" y="1905"/>
                    </a:lnTo>
                    <a:lnTo>
                      <a:pt x="3112" y="1896"/>
                    </a:lnTo>
                    <a:lnTo>
                      <a:pt x="3040" y="1848"/>
                    </a:lnTo>
                    <a:lnTo>
                      <a:pt x="2919" y="1930"/>
                    </a:lnTo>
                    <a:lnTo>
                      <a:pt x="2845" y="2074"/>
                    </a:lnTo>
                    <a:lnTo>
                      <a:pt x="2762" y="2208"/>
                    </a:lnTo>
                    <a:lnTo>
                      <a:pt x="2841" y="2373"/>
                    </a:lnTo>
                    <a:lnTo>
                      <a:pt x="2755" y="2502"/>
                    </a:lnTo>
                    <a:lnTo>
                      <a:pt x="2717" y="2614"/>
                    </a:lnTo>
                    <a:lnTo>
                      <a:pt x="2613" y="2719"/>
                    </a:lnTo>
                    <a:lnTo>
                      <a:pt x="2550" y="2901"/>
                    </a:lnTo>
                    <a:lnTo>
                      <a:pt x="2401" y="2941"/>
                    </a:lnTo>
                    <a:lnTo>
                      <a:pt x="2425" y="3121"/>
                    </a:lnTo>
                    <a:lnTo>
                      <a:pt x="2411" y="3293"/>
                    </a:lnTo>
                    <a:lnTo>
                      <a:pt x="2351" y="3474"/>
                    </a:lnTo>
                    <a:lnTo>
                      <a:pt x="2250" y="3630"/>
                    </a:lnTo>
                    <a:lnTo>
                      <a:pt x="2244" y="3734"/>
                    </a:lnTo>
                    <a:lnTo>
                      <a:pt x="2302" y="3791"/>
                    </a:lnTo>
                    <a:lnTo>
                      <a:pt x="2330" y="3872"/>
                    </a:lnTo>
                    <a:lnTo>
                      <a:pt x="2306" y="3955"/>
                    </a:lnTo>
                    <a:lnTo>
                      <a:pt x="2251" y="3995"/>
                    </a:lnTo>
                    <a:lnTo>
                      <a:pt x="2153" y="3979"/>
                    </a:lnTo>
                    <a:lnTo>
                      <a:pt x="2021" y="4012"/>
                    </a:lnTo>
                    <a:lnTo>
                      <a:pt x="1921" y="4120"/>
                    </a:lnTo>
                    <a:lnTo>
                      <a:pt x="1834" y="4254"/>
                    </a:lnTo>
                    <a:lnTo>
                      <a:pt x="1803" y="4432"/>
                    </a:lnTo>
                    <a:lnTo>
                      <a:pt x="1841" y="4560"/>
                    </a:lnTo>
                    <a:lnTo>
                      <a:pt x="1811" y="4694"/>
                    </a:lnTo>
                    <a:lnTo>
                      <a:pt x="1811" y="4822"/>
                    </a:lnTo>
                    <a:lnTo>
                      <a:pt x="1826" y="4937"/>
                    </a:lnTo>
                    <a:lnTo>
                      <a:pt x="1835" y="5071"/>
                    </a:lnTo>
                    <a:lnTo>
                      <a:pt x="1858" y="5176"/>
                    </a:lnTo>
                    <a:lnTo>
                      <a:pt x="1912" y="5256"/>
                    </a:lnTo>
                    <a:lnTo>
                      <a:pt x="2023" y="5376"/>
                    </a:lnTo>
                    <a:lnTo>
                      <a:pt x="1953" y="5509"/>
                    </a:lnTo>
                    <a:lnTo>
                      <a:pt x="1873" y="5529"/>
                    </a:lnTo>
                    <a:lnTo>
                      <a:pt x="1899" y="5681"/>
                    </a:lnTo>
                    <a:lnTo>
                      <a:pt x="1967" y="5766"/>
                    </a:lnTo>
                    <a:lnTo>
                      <a:pt x="1923" y="5846"/>
                    </a:lnTo>
                    <a:lnTo>
                      <a:pt x="1920" y="5930"/>
                    </a:lnTo>
                    <a:lnTo>
                      <a:pt x="1864" y="6022"/>
                    </a:lnTo>
                    <a:lnTo>
                      <a:pt x="1787" y="6109"/>
                    </a:lnTo>
                    <a:lnTo>
                      <a:pt x="1725" y="6214"/>
                    </a:lnTo>
                    <a:lnTo>
                      <a:pt x="1787" y="6284"/>
                    </a:lnTo>
                    <a:lnTo>
                      <a:pt x="1749" y="6372"/>
                    </a:lnTo>
                    <a:lnTo>
                      <a:pt x="1740" y="6492"/>
                    </a:lnTo>
                    <a:lnTo>
                      <a:pt x="1685" y="6562"/>
                    </a:lnTo>
                    <a:lnTo>
                      <a:pt x="1637" y="6427"/>
                    </a:lnTo>
                    <a:lnTo>
                      <a:pt x="1566" y="6445"/>
                    </a:lnTo>
                    <a:lnTo>
                      <a:pt x="1488" y="6415"/>
                    </a:lnTo>
                    <a:lnTo>
                      <a:pt x="1488" y="6312"/>
                    </a:lnTo>
                    <a:lnTo>
                      <a:pt x="1409" y="6280"/>
                    </a:lnTo>
                    <a:lnTo>
                      <a:pt x="1393" y="6375"/>
                    </a:lnTo>
                    <a:lnTo>
                      <a:pt x="1315" y="6447"/>
                    </a:lnTo>
                    <a:lnTo>
                      <a:pt x="1188" y="6479"/>
                    </a:lnTo>
                    <a:lnTo>
                      <a:pt x="1086" y="6567"/>
                    </a:lnTo>
                    <a:lnTo>
                      <a:pt x="984" y="6599"/>
                    </a:lnTo>
                    <a:lnTo>
                      <a:pt x="953" y="6750"/>
                    </a:lnTo>
                    <a:lnTo>
                      <a:pt x="803" y="6870"/>
                    </a:lnTo>
                    <a:lnTo>
                      <a:pt x="685" y="6934"/>
                    </a:lnTo>
                    <a:lnTo>
                      <a:pt x="551" y="6942"/>
                    </a:lnTo>
                    <a:lnTo>
                      <a:pt x="386" y="6798"/>
                    </a:lnTo>
                    <a:lnTo>
                      <a:pt x="276" y="6798"/>
                    </a:lnTo>
                    <a:lnTo>
                      <a:pt x="110" y="6663"/>
                    </a:lnTo>
                    <a:lnTo>
                      <a:pt x="94" y="6559"/>
                    </a:lnTo>
                    <a:lnTo>
                      <a:pt x="87" y="6463"/>
                    </a:lnTo>
                    <a:lnTo>
                      <a:pt x="173" y="6447"/>
                    </a:lnTo>
                    <a:lnTo>
                      <a:pt x="252" y="6527"/>
                    </a:lnTo>
                    <a:lnTo>
                      <a:pt x="236" y="6399"/>
                    </a:lnTo>
                    <a:lnTo>
                      <a:pt x="291" y="6333"/>
                    </a:lnTo>
                    <a:lnTo>
                      <a:pt x="354" y="6253"/>
                    </a:lnTo>
                    <a:lnTo>
                      <a:pt x="323" y="6189"/>
                    </a:lnTo>
                    <a:lnTo>
                      <a:pt x="260" y="6245"/>
                    </a:lnTo>
                    <a:lnTo>
                      <a:pt x="189" y="6261"/>
                    </a:lnTo>
                    <a:lnTo>
                      <a:pt x="71" y="6296"/>
                    </a:lnTo>
                    <a:lnTo>
                      <a:pt x="39" y="6160"/>
                    </a:lnTo>
                    <a:lnTo>
                      <a:pt x="102" y="6141"/>
                    </a:lnTo>
                    <a:lnTo>
                      <a:pt x="181" y="6157"/>
                    </a:lnTo>
                    <a:lnTo>
                      <a:pt x="252" y="6125"/>
                    </a:lnTo>
                    <a:lnTo>
                      <a:pt x="181" y="6061"/>
                    </a:lnTo>
                    <a:lnTo>
                      <a:pt x="276" y="5997"/>
                    </a:lnTo>
                    <a:lnTo>
                      <a:pt x="338" y="5910"/>
                    </a:lnTo>
                    <a:lnTo>
                      <a:pt x="472" y="5806"/>
                    </a:lnTo>
                    <a:lnTo>
                      <a:pt x="378" y="5790"/>
                    </a:lnTo>
                    <a:lnTo>
                      <a:pt x="268" y="5854"/>
                    </a:lnTo>
                    <a:lnTo>
                      <a:pt x="181" y="5942"/>
                    </a:lnTo>
                    <a:lnTo>
                      <a:pt x="126" y="5886"/>
                    </a:lnTo>
                    <a:lnTo>
                      <a:pt x="31" y="5862"/>
                    </a:lnTo>
                    <a:lnTo>
                      <a:pt x="63" y="5758"/>
                    </a:lnTo>
                    <a:lnTo>
                      <a:pt x="79" y="5662"/>
                    </a:lnTo>
                    <a:lnTo>
                      <a:pt x="0" y="5583"/>
                    </a:lnTo>
                    <a:lnTo>
                      <a:pt x="8" y="5503"/>
                    </a:lnTo>
                    <a:lnTo>
                      <a:pt x="142" y="5530"/>
                    </a:lnTo>
                    <a:lnTo>
                      <a:pt x="252" y="5514"/>
                    </a:lnTo>
                    <a:lnTo>
                      <a:pt x="378" y="5538"/>
                    </a:lnTo>
                    <a:lnTo>
                      <a:pt x="488" y="5511"/>
                    </a:lnTo>
                    <a:lnTo>
                      <a:pt x="551" y="5511"/>
                    </a:lnTo>
                    <a:lnTo>
                      <a:pt x="646" y="5378"/>
                    </a:lnTo>
                    <a:lnTo>
                      <a:pt x="213" y="5439"/>
                    </a:lnTo>
                    <a:lnTo>
                      <a:pt x="24" y="5394"/>
                    </a:lnTo>
                    <a:lnTo>
                      <a:pt x="63" y="5319"/>
                    </a:lnTo>
                    <a:lnTo>
                      <a:pt x="87" y="5231"/>
                    </a:lnTo>
                    <a:lnTo>
                      <a:pt x="31" y="5064"/>
                    </a:lnTo>
                    <a:lnTo>
                      <a:pt x="79" y="5032"/>
                    </a:lnTo>
                    <a:lnTo>
                      <a:pt x="150" y="5136"/>
                    </a:lnTo>
                    <a:lnTo>
                      <a:pt x="197" y="5112"/>
                    </a:lnTo>
                    <a:lnTo>
                      <a:pt x="142" y="5000"/>
                    </a:lnTo>
                    <a:lnTo>
                      <a:pt x="189" y="4952"/>
                    </a:lnTo>
                    <a:lnTo>
                      <a:pt x="315" y="5000"/>
                    </a:lnTo>
                    <a:lnTo>
                      <a:pt x="394" y="4896"/>
                    </a:lnTo>
                    <a:lnTo>
                      <a:pt x="464" y="4824"/>
                    </a:lnTo>
                    <a:lnTo>
                      <a:pt x="480" y="4737"/>
                    </a:lnTo>
                    <a:lnTo>
                      <a:pt x="590" y="4793"/>
                    </a:lnTo>
                    <a:lnTo>
                      <a:pt x="669" y="4793"/>
                    </a:lnTo>
                    <a:lnTo>
                      <a:pt x="693" y="4721"/>
                    </a:lnTo>
                    <a:lnTo>
                      <a:pt x="551" y="4697"/>
                    </a:lnTo>
                    <a:lnTo>
                      <a:pt x="504" y="4577"/>
                    </a:lnTo>
                    <a:lnTo>
                      <a:pt x="606" y="4625"/>
                    </a:lnTo>
                    <a:lnTo>
                      <a:pt x="787" y="4585"/>
                    </a:lnTo>
                    <a:lnTo>
                      <a:pt x="811" y="4673"/>
                    </a:lnTo>
                    <a:lnTo>
                      <a:pt x="897" y="4657"/>
                    </a:lnTo>
                    <a:lnTo>
                      <a:pt x="890" y="4521"/>
                    </a:lnTo>
                    <a:lnTo>
                      <a:pt x="897" y="4410"/>
                    </a:lnTo>
                    <a:lnTo>
                      <a:pt x="1000" y="4314"/>
                    </a:lnTo>
                    <a:lnTo>
                      <a:pt x="1110" y="4378"/>
                    </a:lnTo>
                    <a:lnTo>
                      <a:pt x="1141" y="4282"/>
                    </a:lnTo>
                    <a:lnTo>
                      <a:pt x="1220" y="4290"/>
                    </a:lnTo>
                    <a:lnTo>
                      <a:pt x="1275" y="4362"/>
                    </a:lnTo>
                    <a:lnTo>
                      <a:pt x="1370" y="4306"/>
                    </a:lnTo>
                    <a:lnTo>
                      <a:pt x="1488" y="4290"/>
                    </a:lnTo>
                    <a:lnTo>
                      <a:pt x="1543" y="4210"/>
                    </a:lnTo>
                    <a:lnTo>
                      <a:pt x="1622" y="4178"/>
                    </a:lnTo>
                    <a:lnTo>
                      <a:pt x="1598" y="4043"/>
                    </a:lnTo>
                    <a:lnTo>
                      <a:pt x="1535" y="4090"/>
                    </a:lnTo>
                    <a:lnTo>
                      <a:pt x="1496" y="4154"/>
                    </a:lnTo>
                    <a:lnTo>
                      <a:pt x="1409" y="4218"/>
                    </a:lnTo>
                    <a:lnTo>
                      <a:pt x="1362" y="4274"/>
                    </a:lnTo>
                    <a:lnTo>
                      <a:pt x="1252" y="4234"/>
                    </a:lnTo>
                    <a:lnTo>
                      <a:pt x="1228" y="4154"/>
                    </a:lnTo>
                    <a:lnTo>
                      <a:pt x="1283" y="4050"/>
                    </a:lnTo>
                    <a:lnTo>
                      <a:pt x="1378" y="3907"/>
                    </a:lnTo>
                    <a:lnTo>
                      <a:pt x="1480" y="3867"/>
                    </a:lnTo>
                    <a:lnTo>
                      <a:pt x="1511" y="3787"/>
                    </a:lnTo>
                    <a:lnTo>
                      <a:pt x="1606" y="3851"/>
                    </a:lnTo>
                    <a:lnTo>
                      <a:pt x="1724" y="3747"/>
                    </a:lnTo>
                    <a:lnTo>
                      <a:pt x="1629" y="3715"/>
                    </a:lnTo>
                    <a:lnTo>
                      <a:pt x="1732" y="3636"/>
                    </a:lnTo>
                    <a:lnTo>
                      <a:pt x="1700" y="3500"/>
                    </a:lnTo>
                    <a:lnTo>
                      <a:pt x="1803" y="3452"/>
                    </a:lnTo>
                    <a:lnTo>
                      <a:pt x="1866" y="3468"/>
                    </a:lnTo>
                    <a:lnTo>
                      <a:pt x="1960" y="3412"/>
                    </a:lnTo>
                    <a:lnTo>
                      <a:pt x="1826" y="3348"/>
                    </a:lnTo>
                    <a:lnTo>
                      <a:pt x="1968" y="3284"/>
                    </a:lnTo>
                    <a:lnTo>
                      <a:pt x="1842" y="3197"/>
                    </a:lnTo>
                    <a:lnTo>
                      <a:pt x="1929" y="3181"/>
                    </a:lnTo>
                    <a:lnTo>
                      <a:pt x="1921" y="3085"/>
                    </a:lnTo>
                    <a:lnTo>
                      <a:pt x="1968" y="2973"/>
                    </a:lnTo>
                    <a:lnTo>
                      <a:pt x="2039" y="2957"/>
                    </a:lnTo>
                    <a:lnTo>
                      <a:pt x="2055" y="2814"/>
                    </a:lnTo>
                    <a:lnTo>
                      <a:pt x="2118" y="2654"/>
                    </a:lnTo>
                    <a:lnTo>
                      <a:pt x="2157" y="2558"/>
                    </a:lnTo>
                    <a:lnTo>
                      <a:pt x="2212" y="2471"/>
                    </a:lnTo>
                    <a:lnTo>
                      <a:pt x="2314" y="2431"/>
                    </a:lnTo>
                    <a:lnTo>
                      <a:pt x="2330" y="2314"/>
                    </a:lnTo>
                    <a:lnTo>
                      <a:pt x="2385" y="2186"/>
                    </a:lnTo>
                    <a:lnTo>
                      <a:pt x="2488" y="2107"/>
                    </a:lnTo>
                    <a:lnTo>
                      <a:pt x="2417" y="2051"/>
                    </a:lnTo>
                    <a:lnTo>
                      <a:pt x="2440" y="1971"/>
                    </a:lnTo>
                    <a:lnTo>
                      <a:pt x="2543" y="1939"/>
                    </a:lnTo>
                    <a:lnTo>
                      <a:pt x="2692" y="1923"/>
                    </a:lnTo>
                    <a:lnTo>
                      <a:pt x="2613" y="1827"/>
                    </a:lnTo>
                    <a:lnTo>
                      <a:pt x="2732" y="1779"/>
                    </a:lnTo>
                    <a:lnTo>
                      <a:pt x="2787" y="1747"/>
                    </a:lnTo>
                    <a:lnTo>
                      <a:pt x="2834" y="1684"/>
                    </a:lnTo>
                    <a:lnTo>
                      <a:pt x="3031" y="1660"/>
                    </a:lnTo>
                    <a:lnTo>
                      <a:pt x="3039" y="1580"/>
                    </a:lnTo>
                    <a:lnTo>
                      <a:pt x="2826" y="1620"/>
                    </a:lnTo>
                    <a:lnTo>
                      <a:pt x="2881" y="1508"/>
                    </a:lnTo>
                    <a:lnTo>
                      <a:pt x="2999" y="1500"/>
                    </a:lnTo>
                    <a:lnTo>
                      <a:pt x="3094" y="1420"/>
                    </a:lnTo>
                    <a:lnTo>
                      <a:pt x="3062" y="1317"/>
                    </a:lnTo>
                    <a:lnTo>
                      <a:pt x="3094" y="1237"/>
                    </a:lnTo>
                    <a:lnTo>
                      <a:pt x="3180" y="1197"/>
                    </a:lnTo>
                    <a:lnTo>
                      <a:pt x="3212" y="1077"/>
                    </a:lnTo>
                    <a:lnTo>
                      <a:pt x="3322" y="1069"/>
                    </a:lnTo>
                    <a:lnTo>
                      <a:pt x="3393" y="981"/>
                    </a:lnTo>
                    <a:lnTo>
                      <a:pt x="3361" y="918"/>
                    </a:lnTo>
                    <a:lnTo>
                      <a:pt x="3472" y="862"/>
                    </a:lnTo>
                    <a:lnTo>
                      <a:pt x="3566" y="838"/>
                    </a:lnTo>
                    <a:lnTo>
                      <a:pt x="3653" y="758"/>
                    </a:lnTo>
                    <a:lnTo>
                      <a:pt x="3698" y="853"/>
                    </a:lnTo>
                    <a:lnTo>
                      <a:pt x="3786" y="830"/>
                    </a:lnTo>
                    <a:lnTo>
                      <a:pt x="3873" y="742"/>
                    </a:lnTo>
                    <a:lnTo>
                      <a:pt x="3952" y="750"/>
                    </a:lnTo>
                    <a:lnTo>
                      <a:pt x="4086" y="838"/>
                    </a:lnTo>
                    <a:lnTo>
                      <a:pt x="4078" y="710"/>
                    </a:lnTo>
                    <a:lnTo>
                      <a:pt x="3881" y="622"/>
                    </a:lnTo>
                    <a:lnTo>
                      <a:pt x="3889" y="527"/>
                    </a:lnTo>
                    <a:lnTo>
                      <a:pt x="4015" y="559"/>
                    </a:lnTo>
                    <a:lnTo>
                      <a:pt x="4164" y="567"/>
                    </a:lnTo>
                    <a:lnTo>
                      <a:pt x="4274" y="590"/>
                    </a:lnTo>
                    <a:lnTo>
                      <a:pt x="4306" y="646"/>
                    </a:lnTo>
                    <a:lnTo>
                      <a:pt x="4314" y="750"/>
                    </a:lnTo>
                    <a:lnTo>
                      <a:pt x="4424" y="710"/>
                    </a:lnTo>
                    <a:lnTo>
                      <a:pt x="4377" y="654"/>
                    </a:lnTo>
                    <a:lnTo>
                      <a:pt x="4377" y="559"/>
                    </a:lnTo>
                    <a:lnTo>
                      <a:pt x="4400" y="479"/>
                    </a:lnTo>
                    <a:lnTo>
                      <a:pt x="4463" y="423"/>
                    </a:lnTo>
                    <a:lnTo>
                      <a:pt x="4583" y="434"/>
                    </a:lnTo>
                    <a:lnTo>
                      <a:pt x="4542" y="303"/>
                    </a:lnTo>
                    <a:lnTo>
                      <a:pt x="4613" y="271"/>
                    </a:lnTo>
                    <a:lnTo>
                      <a:pt x="4644" y="176"/>
                    </a:lnTo>
                    <a:lnTo>
                      <a:pt x="4707" y="160"/>
                    </a:lnTo>
                    <a:lnTo>
                      <a:pt x="4770" y="152"/>
                    </a:lnTo>
                    <a:lnTo>
                      <a:pt x="4841" y="128"/>
                    </a:lnTo>
                    <a:lnTo>
                      <a:pt x="4912" y="136"/>
                    </a:lnTo>
                    <a:lnTo>
                      <a:pt x="4873" y="184"/>
                    </a:lnTo>
                    <a:lnTo>
                      <a:pt x="4826" y="255"/>
                    </a:lnTo>
                    <a:lnTo>
                      <a:pt x="4763" y="367"/>
                    </a:lnTo>
                    <a:lnTo>
                      <a:pt x="4747" y="495"/>
                    </a:lnTo>
                    <a:lnTo>
                      <a:pt x="4702" y="583"/>
                    </a:lnTo>
                    <a:lnTo>
                      <a:pt x="4731" y="630"/>
                    </a:lnTo>
                    <a:lnTo>
                      <a:pt x="4794" y="646"/>
                    </a:lnTo>
                    <a:lnTo>
                      <a:pt x="4857" y="535"/>
                    </a:lnTo>
                    <a:lnTo>
                      <a:pt x="4865" y="423"/>
                    </a:lnTo>
                    <a:lnTo>
                      <a:pt x="4928" y="343"/>
                    </a:lnTo>
                    <a:lnTo>
                      <a:pt x="4944" y="255"/>
                    </a:lnTo>
                    <a:lnTo>
                      <a:pt x="4999" y="176"/>
                    </a:lnTo>
                    <a:lnTo>
                      <a:pt x="5030" y="120"/>
                    </a:lnTo>
                    <a:lnTo>
                      <a:pt x="5109" y="112"/>
                    </a:lnTo>
                    <a:lnTo>
                      <a:pt x="5054" y="271"/>
                    </a:lnTo>
                    <a:lnTo>
                      <a:pt x="5056" y="434"/>
                    </a:lnTo>
                    <a:lnTo>
                      <a:pt x="5117" y="447"/>
                    </a:lnTo>
                    <a:lnTo>
                      <a:pt x="5188" y="367"/>
                    </a:lnTo>
                    <a:lnTo>
                      <a:pt x="5203" y="239"/>
                    </a:lnTo>
                    <a:lnTo>
                      <a:pt x="5258" y="207"/>
                    </a:lnTo>
                    <a:lnTo>
                      <a:pt x="5292" y="135"/>
                    </a:lnTo>
                    <a:lnTo>
                      <a:pt x="5243" y="112"/>
                    </a:lnTo>
                    <a:lnTo>
                      <a:pt x="5203" y="48"/>
                    </a:lnTo>
                    <a:lnTo>
                      <a:pt x="5290" y="0"/>
                    </a:lnTo>
                    <a:lnTo>
                      <a:pt x="5424" y="0"/>
                    </a:lnTo>
                    <a:lnTo>
                      <a:pt x="5526" y="64"/>
                    </a:lnTo>
                    <a:lnTo>
                      <a:pt x="5424" y="160"/>
                    </a:lnTo>
                    <a:lnTo>
                      <a:pt x="5408" y="247"/>
                    </a:lnTo>
                    <a:lnTo>
                      <a:pt x="5392" y="303"/>
                    </a:lnTo>
                    <a:lnTo>
                      <a:pt x="5384" y="359"/>
                    </a:lnTo>
                    <a:lnTo>
                      <a:pt x="5440" y="383"/>
                    </a:lnTo>
                    <a:lnTo>
                      <a:pt x="5502" y="391"/>
                    </a:lnTo>
                    <a:lnTo>
                      <a:pt x="5581" y="343"/>
                    </a:lnTo>
                    <a:lnTo>
                      <a:pt x="5550" y="231"/>
                    </a:lnTo>
                    <a:lnTo>
                      <a:pt x="5589" y="160"/>
                    </a:lnTo>
                    <a:lnTo>
                      <a:pt x="5636" y="96"/>
                    </a:lnTo>
                    <a:lnTo>
                      <a:pt x="5707" y="144"/>
                    </a:lnTo>
                    <a:lnTo>
                      <a:pt x="5699" y="263"/>
                    </a:lnTo>
                    <a:lnTo>
                      <a:pt x="5810" y="215"/>
                    </a:lnTo>
                    <a:lnTo>
                      <a:pt x="5841" y="287"/>
                    </a:lnTo>
                    <a:lnTo>
                      <a:pt x="5912" y="223"/>
                    </a:lnTo>
                    <a:lnTo>
                      <a:pt x="5935" y="327"/>
                    </a:lnTo>
                    <a:lnTo>
                      <a:pt x="6054" y="335"/>
                    </a:lnTo>
                    <a:lnTo>
                      <a:pt x="6148" y="391"/>
                    </a:lnTo>
                    <a:lnTo>
                      <a:pt x="6140" y="471"/>
                    </a:lnTo>
                    <a:lnTo>
                      <a:pt x="6069" y="463"/>
                    </a:lnTo>
                    <a:lnTo>
                      <a:pt x="6014" y="519"/>
                    </a:lnTo>
                    <a:lnTo>
                      <a:pt x="5943" y="598"/>
                    </a:lnTo>
                    <a:lnTo>
                      <a:pt x="5778" y="575"/>
                    </a:lnTo>
                    <a:lnTo>
                      <a:pt x="5605" y="527"/>
                    </a:lnTo>
                    <a:lnTo>
                      <a:pt x="5605" y="598"/>
                    </a:lnTo>
                    <a:lnTo>
                      <a:pt x="5739" y="654"/>
                    </a:lnTo>
                    <a:lnTo>
                      <a:pt x="5810" y="694"/>
                    </a:lnTo>
                    <a:lnTo>
                      <a:pt x="5841" y="734"/>
                    </a:lnTo>
                    <a:lnTo>
                      <a:pt x="5849" y="790"/>
                    </a:lnTo>
                    <a:lnTo>
                      <a:pt x="5840" y="853"/>
                    </a:lnTo>
                    <a:lnTo>
                      <a:pt x="5740" y="825"/>
                    </a:lnTo>
                    <a:lnTo>
                      <a:pt x="5628" y="817"/>
                    </a:lnTo>
                    <a:lnTo>
                      <a:pt x="5549" y="727"/>
                    </a:lnTo>
                    <a:lnTo>
                      <a:pt x="5454" y="652"/>
                    </a:lnTo>
                    <a:lnTo>
                      <a:pt x="5356" y="643"/>
                    </a:lnTo>
                    <a:lnTo>
                      <a:pt x="5279" y="697"/>
                    </a:lnTo>
                    <a:lnTo>
                      <a:pt x="5143" y="70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3" name="Freeform 12"/>
              <p:cNvSpPr>
                <a:spLocks/>
              </p:cNvSpPr>
              <p:nvPr/>
            </p:nvSpPr>
            <p:spPr bwMode="auto">
              <a:xfrm>
                <a:off x="4716463" y="3149600"/>
                <a:ext cx="371475" cy="293688"/>
              </a:xfrm>
              <a:custGeom>
                <a:avLst/>
                <a:gdLst/>
                <a:ahLst/>
                <a:cxnLst>
                  <a:cxn ang="0">
                    <a:pos x="1064" y="138"/>
                  </a:cxn>
                  <a:cxn ang="0">
                    <a:pos x="1016" y="104"/>
                  </a:cxn>
                  <a:cxn ang="0">
                    <a:pos x="896" y="64"/>
                  </a:cxn>
                  <a:cxn ang="0">
                    <a:pos x="808" y="8"/>
                  </a:cxn>
                  <a:cxn ang="0">
                    <a:pos x="704" y="0"/>
                  </a:cxn>
                  <a:cxn ang="0">
                    <a:pos x="576" y="16"/>
                  </a:cxn>
                  <a:cxn ang="0">
                    <a:pos x="520" y="72"/>
                  </a:cxn>
                  <a:cxn ang="0">
                    <a:pos x="390" y="20"/>
                  </a:cxn>
                  <a:cxn ang="0">
                    <a:pos x="256" y="56"/>
                  </a:cxn>
                  <a:cxn ang="0">
                    <a:pos x="208" y="128"/>
                  </a:cxn>
                  <a:cxn ang="0">
                    <a:pos x="104" y="160"/>
                  </a:cxn>
                  <a:cxn ang="0">
                    <a:pos x="0" y="230"/>
                  </a:cxn>
                  <a:cxn ang="0">
                    <a:pos x="0" y="368"/>
                  </a:cxn>
                  <a:cxn ang="0">
                    <a:pos x="72" y="432"/>
                  </a:cxn>
                  <a:cxn ang="0">
                    <a:pos x="64" y="560"/>
                  </a:cxn>
                  <a:cxn ang="0">
                    <a:pos x="152" y="608"/>
                  </a:cxn>
                  <a:cxn ang="0">
                    <a:pos x="224" y="608"/>
                  </a:cxn>
                  <a:cxn ang="0">
                    <a:pos x="312" y="592"/>
                  </a:cxn>
                  <a:cxn ang="0">
                    <a:pos x="352" y="640"/>
                  </a:cxn>
                  <a:cxn ang="0">
                    <a:pos x="336" y="720"/>
                  </a:cxn>
                  <a:cxn ang="0">
                    <a:pos x="480" y="728"/>
                  </a:cxn>
                  <a:cxn ang="0">
                    <a:pos x="592" y="760"/>
                  </a:cxn>
                  <a:cxn ang="0">
                    <a:pos x="704" y="784"/>
                  </a:cxn>
                  <a:cxn ang="0">
                    <a:pos x="776" y="856"/>
                  </a:cxn>
                  <a:cxn ang="0">
                    <a:pos x="872" y="920"/>
                  </a:cxn>
                  <a:cxn ang="0">
                    <a:pos x="1000" y="928"/>
                  </a:cxn>
                  <a:cxn ang="0">
                    <a:pos x="1041" y="919"/>
                  </a:cxn>
                  <a:cxn ang="0">
                    <a:pos x="1149" y="819"/>
                  </a:cxn>
                  <a:cxn ang="0">
                    <a:pos x="1172" y="679"/>
                  </a:cxn>
                  <a:cxn ang="0">
                    <a:pos x="1100" y="571"/>
                  </a:cxn>
                  <a:cxn ang="0">
                    <a:pos x="1076" y="438"/>
                  </a:cxn>
                  <a:cxn ang="0">
                    <a:pos x="1122" y="342"/>
                  </a:cxn>
                  <a:cxn ang="0">
                    <a:pos x="1064" y="138"/>
                  </a:cxn>
                </a:cxnLst>
                <a:rect l="0" t="0" r="r" b="b"/>
                <a:pathLst>
                  <a:path w="1172" h="928">
                    <a:moveTo>
                      <a:pt x="1064" y="138"/>
                    </a:moveTo>
                    <a:lnTo>
                      <a:pt x="1016" y="104"/>
                    </a:lnTo>
                    <a:lnTo>
                      <a:pt x="896" y="64"/>
                    </a:lnTo>
                    <a:lnTo>
                      <a:pt x="808" y="8"/>
                    </a:lnTo>
                    <a:lnTo>
                      <a:pt x="704" y="0"/>
                    </a:lnTo>
                    <a:lnTo>
                      <a:pt x="576" y="16"/>
                    </a:lnTo>
                    <a:lnTo>
                      <a:pt x="520" y="72"/>
                    </a:lnTo>
                    <a:lnTo>
                      <a:pt x="390" y="20"/>
                    </a:lnTo>
                    <a:lnTo>
                      <a:pt x="256" y="56"/>
                    </a:lnTo>
                    <a:lnTo>
                      <a:pt x="208" y="128"/>
                    </a:lnTo>
                    <a:lnTo>
                      <a:pt x="104" y="160"/>
                    </a:lnTo>
                    <a:lnTo>
                      <a:pt x="0" y="230"/>
                    </a:lnTo>
                    <a:lnTo>
                      <a:pt x="0" y="368"/>
                    </a:lnTo>
                    <a:lnTo>
                      <a:pt x="72" y="432"/>
                    </a:lnTo>
                    <a:lnTo>
                      <a:pt x="64" y="560"/>
                    </a:lnTo>
                    <a:lnTo>
                      <a:pt x="152" y="608"/>
                    </a:lnTo>
                    <a:lnTo>
                      <a:pt x="224" y="608"/>
                    </a:lnTo>
                    <a:lnTo>
                      <a:pt x="312" y="592"/>
                    </a:lnTo>
                    <a:lnTo>
                      <a:pt x="352" y="640"/>
                    </a:lnTo>
                    <a:lnTo>
                      <a:pt x="336" y="720"/>
                    </a:lnTo>
                    <a:lnTo>
                      <a:pt x="480" y="728"/>
                    </a:lnTo>
                    <a:lnTo>
                      <a:pt x="592" y="760"/>
                    </a:lnTo>
                    <a:lnTo>
                      <a:pt x="704" y="784"/>
                    </a:lnTo>
                    <a:lnTo>
                      <a:pt x="776" y="856"/>
                    </a:lnTo>
                    <a:lnTo>
                      <a:pt x="872" y="920"/>
                    </a:lnTo>
                    <a:lnTo>
                      <a:pt x="1000" y="928"/>
                    </a:lnTo>
                    <a:lnTo>
                      <a:pt x="1041" y="919"/>
                    </a:lnTo>
                    <a:lnTo>
                      <a:pt x="1149" y="819"/>
                    </a:lnTo>
                    <a:lnTo>
                      <a:pt x="1172" y="679"/>
                    </a:lnTo>
                    <a:lnTo>
                      <a:pt x="1100" y="571"/>
                    </a:lnTo>
                    <a:lnTo>
                      <a:pt x="1076" y="438"/>
                    </a:lnTo>
                    <a:lnTo>
                      <a:pt x="1122" y="342"/>
                    </a:lnTo>
                    <a:lnTo>
                      <a:pt x="1064" y="13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4" name="Freeform 13"/>
              <p:cNvSpPr>
                <a:spLocks/>
              </p:cNvSpPr>
              <p:nvPr/>
            </p:nvSpPr>
            <p:spPr bwMode="auto">
              <a:xfrm>
                <a:off x="4535488" y="3609975"/>
                <a:ext cx="503237" cy="357188"/>
              </a:xfrm>
              <a:custGeom>
                <a:avLst/>
                <a:gdLst/>
                <a:ahLst/>
                <a:cxnLst>
                  <a:cxn ang="0">
                    <a:pos x="1384" y="627"/>
                  </a:cxn>
                  <a:cxn ang="0">
                    <a:pos x="1453" y="519"/>
                  </a:cxn>
                  <a:cxn ang="0">
                    <a:pos x="1510" y="388"/>
                  </a:cxn>
                  <a:cxn ang="0">
                    <a:pos x="1558" y="285"/>
                  </a:cxn>
                  <a:cxn ang="0">
                    <a:pos x="1465" y="298"/>
                  </a:cxn>
                  <a:cxn ang="0">
                    <a:pos x="1396" y="239"/>
                  </a:cxn>
                  <a:cxn ang="0">
                    <a:pos x="1272" y="156"/>
                  </a:cxn>
                  <a:cxn ang="0">
                    <a:pos x="1190" y="114"/>
                  </a:cxn>
                  <a:cxn ang="0">
                    <a:pos x="1107" y="108"/>
                  </a:cxn>
                  <a:cxn ang="0">
                    <a:pos x="1043" y="0"/>
                  </a:cxn>
                  <a:cxn ang="0">
                    <a:pos x="972" y="54"/>
                  </a:cxn>
                  <a:cxn ang="0">
                    <a:pos x="889" y="78"/>
                  </a:cxn>
                  <a:cxn ang="0">
                    <a:pos x="805" y="55"/>
                  </a:cxn>
                  <a:cxn ang="0">
                    <a:pos x="701" y="18"/>
                  </a:cxn>
                  <a:cxn ang="0">
                    <a:pos x="630" y="24"/>
                  </a:cxn>
                  <a:cxn ang="0">
                    <a:pos x="571" y="66"/>
                  </a:cxn>
                  <a:cxn ang="0">
                    <a:pos x="459" y="24"/>
                  </a:cxn>
                  <a:cxn ang="0">
                    <a:pos x="348" y="30"/>
                  </a:cxn>
                  <a:cxn ang="0">
                    <a:pos x="206" y="66"/>
                  </a:cxn>
                  <a:cxn ang="0">
                    <a:pos x="106" y="96"/>
                  </a:cxn>
                  <a:cxn ang="0">
                    <a:pos x="29" y="186"/>
                  </a:cxn>
                  <a:cxn ang="0">
                    <a:pos x="12" y="350"/>
                  </a:cxn>
                  <a:cxn ang="0">
                    <a:pos x="41" y="452"/>
                  </a:cxn>
                  <a:cxn ang="0">
                    <a:pos x="0" y="518"/>
                  </a:cxn>
                  <a:cxn ang="0">
                    <a:pos x="106" y="548"/>
                  </a:cxn>
                  <a:cxn ang="0">
                    <a:pos x="230" y="583"/>
                  </a:cxn>
                  <a:cxn ang="0">
                    <a:pos x="324" y="661"/>
                  </a:cxn>
                  <a:cxn ang="0">
                    <a:pos x="389" y="619"/>
                  </a:cxn>
                  <a:cxn ang="0">
                    <a:pos x="448" y="631"/>
                  </a:cxn>
                  <a:cxn ang="0">
                    <a:pos x="512" y="703"/>
                  </a:cxn>
                  <a:cxn ang="0">
                    <a:pos x="477" y="793"/>
                  </a:cxn>
                  <a:cxn ang="0">
                    <a:pos x="483" y="907"/>
                  </a:cxn>
                  <a:cxn ang="0">
                    <a:pos x="548" y="877"/>
                  </a:cxn>
                  <a:cxn ang="0">
                    <a:pos x="583" y="931"/>
                  </a:cxn>
                  <a:cxn ang="0">
                    <a:pos x="624" y="966"/>
                  </a:cxn>
                  <a:cxn ang="0">
                    <a:pos x="701" y="978"/>
                  </a:cxn>
                  <a:cxn ang="0">
                    <a:pos x="701" y="1113"/>
                  </a:cxn>
                  <a:cxn ang="0">
                    <a:pos x="823" y="1087"/>
                  </a:cxn>
                  <a:cxn ang="0">
                    <a:pos x="937" y="1123"/>
                  </a:cxn>
                  <a:cxn ang="0">
                    <a:pos x="1003" y="1066"/>
                  </a:cxn>
                  <a:cxn ang="0">
                    <a:pos x="1085" y="1027"/>
                  </a:cxn>
                  <a:cxn ang="0">
                    <a:pos x="1207" y="960"/>
                  </a:cxn>
                  <a:cxn ang="0">
                    <a:pos x="1296" y="984"/>
                  </a:cxn>
                  <a:cxn ang="0">
                    <a:pos x="1323" y="733"/>
                  </a:cxn>
                  <a:cxn ang="0">
                    <a:pos x="1384" y="627"/>
                  </a:cxn>
                </a:cxnLst>
                <a:rect l="0" t="0" r="r" b="b"/>
                <a:pathLst>
                  <a:path w="1558" h="1123">
                    <a:moveTo>
                      <a:pt x="1384" y="627"/>
                    </a:moveTo>
                    <a:lnTo>
                      <a:pt x="1453" y="519"/>
                    </a:lnTo>
                    <a:lnTo>
                      <a:pt x="1510" y="388"/>
                    </a:lnTo>
                    <a:lnTo>
                      <a:pt x="1558" y="285"/>
                    </a:lnTo>
                    <a:lnTo>
                      <a:pt x="1465" y="298"/>
                    </a:lnTo>
                    <a:lnTo>
                      <a:pt x="1396" y="239"/>
                    </a:lnTo>
                    <a:lnTo>
                      <a:pt x="1272" y="156"/>
                    </a:lnTo>
                    <a:lnTo>
                      <a:pt x="1190" y="114"/>
                    </a:lnTo>
                    <a:lnTo>
                      <a:pt x="1107" y="108"/>
                    </a:lnTo>
                    <a:lnTo>
                      <a:pt x="1043" y="0"/>
                    </a:lnTo>
                    <a:lnTo>
                      <a:pt x="972" y="54"/>
                    </a:lnTo>
                    <a:lnTo>
                      <a:pt x="889" y="78"/>
                    </a:lnTo>
                    <a:lnTo>
                      <a:pt x="805" y="55"/>
                    </a:lnTo>
                    <a:lnTo>
                      <a:pt x="701" y="18"/>
                    </a:lnTo>
                    <a:lnTo>
                      <a:pt x="630" y="24"/>
                    </a:lnTo>
                    <a:lnTo>
                      <a:pt x="571" y="66"/>
                    </a:lnTo>
                    <a:lnTo>
                      <a:pt x="459" y="24"/>
                    </a:lnTo>
                    <a:lnTo>
                      <a:pt x="348" y="30"/>
                    </a:lnTo>
                    <a:lnTo>
                      <a:pt x="206" y="66"/>
                    </a:lnTo>
                    <a:lnTo>
                      <a:pt x="106" y="96"/>
                    </a:lnTo>
                    <a:lnTo>
                      <a:pt x="29" y="186"/>
                    </a:lnTo>
                    <a:lnTo>
                      <a:pt x="12" y="350"/>
                    </a:lnTo>
                    <a:lnTo>
                      <a:pt x="41" y="452"/>
                    </a:lnTo>
                    <a:lnTo>
                      <a:pt x="0" y="518"/>
                    </a:lnTo>
                    <a:lnTo>
                      <a:pt x="106" y="548"/>
                    </a:lnTo>
                    <a:lnTo>
                      <a:pt x="230" y="583"/>
                    </a:lnTo>
                    <a:lnTo>
                      <a:pt x="324" y="661"/>
                    </a:lnTo>
                    <a:lnTo>
                      <a:pt x="389" y="619"/>
                    </a:lnTo>
                    <a:lnTo>
                      <a:pt x="448" y="631"/>
                    </a:lnTo>
                    <a:lnTo>
                      <a:pt x="512" y="703"/>
                    </a:lnTo>
                    <a:lnTo>
                      <a:pt x="477" y="793"/>
                    </a:lnTo>
                    <a:lnTo>
                      <a:pt x="483" y="907"/>
                    </a:lnTo>
                    <a:lnTo>
                      <a:pt x="548" y="877"/>
                    </a:lnTo>
                    <a:lnTo>
                      <a:pt x="583" y="931"/>
                    </a:lnTo>
                    <a:lnTo>
                      <a:pt x="624" y="966"/>
                    </a:lnTo>
                    <a:lnTo>
                      <a:pt x="701" y="978"/>
                    </a:lnTo>
                    <a:lnTo>
                      <a:pt x="701" y="1113"/>
                    </a:lnTo>
                    <a:lnTo>
                      <a:pt x="823" y="1087"/>
                    </a:lnTo>
                    <a:lnTo>
                      <a:pt x="937" y="1123"/>
                    </a:lnTo>
                    <a:lnTo>
                      <a:pt x="1003" y="1066"/>
                    </a:lnTo>
                    <a:lnTo>
                      <a:pt x="1085" y="1027"/>
                    </a:lnTo>
                    <a:lnTo>
                      <a:pt x="1207" y="960"/>
                    </a:lnTo>
                    <a:lnTo>
                      <a:pt x="1296" y="984"/>
                    </a:lnTo>
                    <a:lnTo>
                      <a:pt x="1323" y="733"/>
                    </a:lnTo>
                    <a:lnTo>
                      <a:pt x="1384" y="62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5" name="Freeform 14"/>
              <p:cNvSpPr>
                <a:spLocks/>
              </p:cNvSpPr>
              <p:nvPr/>
            </p:nvSpPr>
            <p:spPr bwMode="auto">
              <a:xfrm>
                <a:off x="4527550" y="3378200"/>
                <a:ext cx="612775" cy="327025"/>
              </a:xfrm>
              <a:custGeom>
                <a:avLst/>
                <a:gdLst/>
                <a:ahLst/>
                <a:cxnLst>
                  <a:cxn ang="0">
                    <a:pos x="225" y="206"/>
                  </a:cxn>
                  <a:cxn ang="0">
                    <a:pos x="118" y="295"/>
                  </a:cxn>
                  <a:cxn ang="0">
                    <a:pos x="102" y="471"/>
                  </a:cxn>
                  <a:cxn ang="0">
                    <a:pos x="24" y="590"/>
                  </a:cxn>
                  <a:cxn ang="0">
                    <a:pos x="8" y="678"/>
                  </a:cxn>
                  <a:cxn ang="0">
                    <a:pos x="0" y="782"/>
                  </a:cxn>
                  <a:cxn ang="0">
                    <a:pos x="53" y="914"/>
                  </a:cxn>
                  <a:cxn ang="0">
                    <a:pos x="128" y="827"/>
                  </a:cxn>
                  <a:cxn ang="0">
                    <a:pos x="236" y="794"/>
                  </a:cxn>
                  <a:cxn ang="0">
                    <a:pos x="369" y="760"/>
                  </a:cxn>
                  <a:cxn ang="0">
                    <a:pos x="480" y="751"/>
                  </a:cxn>
                  <a:cxn ang="0">
                    <a:pos x="596" y="795"/>
                  </a:cxn>
                  <a:cxn ang="0">
                    <a:pos x="653" y="754"/>
                  </a:cxn>
                  <a:cxn ang="0">
                    <a:pos x="725" y="747"/>
                  </a:cxn>
                  <a:cxn ang="0">
                    <a:pos x="836" y="788"/>
                  </a:cxn>
                  <a:cxn ang="0">
                    <a:pos x="911" y="808"/>
                  </a:cxn>
                  <a:cxn ang="0">
                    <a:pos x="999" y="780"/>
                  </a:cxn>
                  <a:cxn ang="0">
                    <a:pos x="1066" y="731"/>
                  </a:cxn>
                  <a:cxn ang="0">
                    <a:pos x="1132" y="839"/>
                  </a:cxn>
                  <a:cxn ang="0">
                    <a:pos x="1217" y="844"/>
                  </a:cxn>
                  <a:cxn ang="0">
                    <a:pos x="1296" y="885"/>
                  </a:cxn>
                  <a:cxn ang="0">
                    <a:pos x="1424" y="969"/>
                  </a:cxn>
                  <a:cxn ang="0">
                    <a:pos x="1491" y="1028"/>
                  </a:cxn>
                  <a:cxn ang="0">
                    <a:pos x="1583" y="1015"/>
                  </a:cxn>
                  <a:cxn ang="0">
                    <a:pos x="1696" y="997"/>
                  </a:cxn>
                  <a:cxn ang="0">
                    <a:pos x="1781" y="968"/>
                  </a:cxn>
                  <a:cxn ang="0">
                    <a:pos x="1900" y="868"/>
                  </a:cxn>
                  <a:cxn ang="0">
                    <a:pos x="1858" y="613"/>
                  </a:cxn>
                  <a:cxn ang="0">
                    <a:pos x="1761" y="354"/>
                  </a:cxn>
                  <a:cxn ang="0">
                    <a:pos x="1678" y="248"/>
                  </a:cxn>
                  <a:cxn ang="0">
                    <a:pos x="1613" y="197"/>
                  </a:cxn>
                  <a:cxn ang="0">
                    <a:pos x="1568" y="206"/>
                  </a:cxn>
                  <a:cxn ang="0">
                    <a:pos x="1441" y="198"/>
                  </a:cxn>
                  <a:cxn ang="0">
                    <a:pos x="1351" y="137"/>
                  </a:cxn>
                  <a:cxn ang="0">
                    <a:pos x="1277" y="60"/>
                  </a:cxn>
                  <a:cxn ang="0">
                    <a:pos x="1168" y="38"/>
                  </a:cxn>
                  <a:cxn ang="0">
                    <a:pos x="1058" y="6"/>
                  </a:cxn>
                  <a:cxn ang="0">
                    <a:pos x="916" y="0"/>
                  </a:cxn>
                  <a:cxn ang="0">
                    <a:pos x="866" y="71"/>
                  </a:cxn>
                  <a:cxn ang="0">
                    <a:pos x="843" y="151"/>
                  </a:cxn>
                  <a:cxn ang="0">
                    <a:pos x="866" y="399"/>
                  </a:cxn>
                  <a:cxn ang="0">
                    <a:pos x="772" y="479"/>
                  </a:cxn>
                  <a:cxn ang="0">
                    <a:pos x="654" y="463"/>
                  </a:cxn>
                  <a:cxn ang="0">
                    <a:pos x="583" y="399"/>
                  </a:cxn>
                  <a:cxn ang="0">
                    <a:pos x="488" y="287"/>
                  </a:cxn>
                  <a:cxn ang="0">
                    <a:pos x="386" y="199"/>
                  </a:cxn>
                  <a:cxn ang="0">
                    <a:pos x="225" y="206"/>
                  </a:cxn>
                </a:cxnLst>
                <a:rect l="0" t="0" r="r" b="b"/>
                <a:pathLst>
                  <a:path w="1900" h="1028">
                    <a:moveTo>
                      <a:pt x="225" y="206"/>
                    </a:moveTo>
                    <a:lnTo>
                      <a:pt x="118" y="295"/>
                    </a:lnTo>
                    <a:lnTo>
                      <a:pt x="102" y="471"/>
                    </a:lnTo>
                    <a:lnTo>
                      <a:pt x="24" y="590"/>
                    </a:lnTo>
                    <a:lnTo>
                      <a:pt x="8" y="678"/>
                    </a:lnTo>
                    <a:lnTo>
                      <a:pt x="0" y="782"/>
                    </a:lnTo>
                    <a:lnTo>
                      <a:pt x="53" y="914"/>
                    </a:lnTo>
                    <a:lnTo>
                      <a:pt x="128" y="827"/>
                    </a:lnTo>
                    <a:lnTo>
                      <a:pt x="236" y="794"/>
                    </a:lnTo>
                    <a:lnTo>
                      <a:pt x="369" y="760"/>
                    </a:lnTo>
                    <a:lnTo>
                      <a:pt x="480" y="751"/>
                    </a:lnTo>
                    <a:lnTo>
                      <a:pt x="596" y="795"/>
                    </a:lnTo>
                    <a:lnTo>
                      <a:pt x="653" y="754"/>
                    </a:lnTo>
                    <a:lnTo>
                      <a:pt x="725" y="747"/>
                    </a:lnTo>
                    <a:lnTo>
                      <a:pt x="836" y="788"/>
                    </a:lnTo>
                    <a:lnTo>
                      <a:pt x="911" y="808"/>
                    </a:lnTo>
                    <a:lnTo>
                      <a:pt x="999" y="780"/>
                    </a:lnTo>
                    <a:lnTo>
                      <a:pt x="1066" y="731"/>
                    </a:lnTo>
                    <a:lnTo>
                      <a:pt x="1132" y="839"/>
                    </a:lnTo>
                    <a:lnTo>
                      <a:pt x="1217" y="844"/>
                    </a:lnTo>
                    <a:lnTo>
                      <a:pt x="1296" y="885"/>
                    </a:lnTo>
                    <a:lnTo>
                      <a:pt x="1424" y="969"/>
                    </a:lnTo>
                    <a:lnTo>
                      <a:pt x="1491" y="1028"/>
                    </a:lnTo>
                    <a:lnTo>
                      <a:pt x="1583" y="1015"/>
                    </a:lnTo>
                    <a:lnTo>
                      <a:pt x="1696" y="997"/>
                    </a:lnTo>
                    <a:lnTo>
                      <a:pt x="1781" y="968"/>
                    </a:lnTo>
                    <a:lnTo>
                      <a:pt x="1900" y="868"/>
                    </a:lnTo>
                    <a:lnTo>
                      <a:pt x="1858" y="613"/>
                    </a:lnTo>
                    <a:lnTo>
                      <a:pt x="1761" y="354"/>
                    </a:lnTo>
                    <a:lnTo>
                      <a:pt x="1678" y="248"/>
                    </a:lnTo>
                    <a:lnTo>
                      <a:pt x="1613" y="197"/>
                    </a:lnTo>
                    <a:lnTo>
                      <a:pt x="1568" y="206"/>
                    </a:lnTo>
                    <a:lnTo>
                      <a:pt x="1441" y="198"/>
                    </a:lnTo>
                    <a:lnTo>
                      <a:pt x="1351" y="137"/>
                    </a:lnTo>
                    <a:lnTo>
                      <a:pt x="1277" y="60"/>
                    </a:lnTo>
                    <a:lnTo>
                      <a:pt x="1168" y="38"/>
                    </a:lnTo>
                    <a:lnTo>
                      <a:pt x="1058" y="6"/>
                    </a:lnTo>
                    <a:lnTo>
                      <a:pt x="916" y="0"/>
                    </a:lnTo>
                    <a:lnTo>
                      <a:pt x="866" y="71"/>
                    </a:lnTo>
                    <a:lnTo>
                      <a:pt x="843" y="151"/>
                    </a:lnTo>
                    <a:lnTo>
                      <a:pt x="866" y="399"/>
                    </a:lnTo>
                    <a:lnTo>
                      <a:pt x="772" y="479"/>
                    </a:lnTo>
                    <a:lnTo>
                      <a:pt x="654" y="463"/>
                    </a:lnTo>
                    <a:lnTo>
                      <a:pt x="583" y="399"/>
                    </a:lnTo>
                    <a:lnTo>
                      <a:pt x="488" y="287"/>
                    </a:lnTo>
                    <a:lnTo>
                      <a:pt x="386" y="199"/>
                    </a:lnTo>
                    <a:lnTo>
                      <a:pt x="225" y="20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6" name="Freeform 15"/>
              <p:cNvSpPr>
                <a:spLocks/>
              </p:cNvSpPr>
              <p:nvPr/>
            </p:nvSpPr>
            <p:spPr bwMode="auto">
              <a:xfrm>
                <a:off x="3959225" y="3836988"/>
                <a:ext cx="876300" cy="750887"/>
              </a:xfrm>
              <a:custGeom>
                <a:avLst/>
                <a:gdLst/>
                <a:ahLst/>
                <a:cxnLst>
                  <a:cxn ang="0">
                    <a:pos x="1346" y="207"/>
                  </a:cxn>
                  <a:cxn ang="0">
                    <a:pos x="1149" y="128"/>
                  </a:cxn>
                  <a:cxn ang="0">
                    <a:pos x="845" y="0"/>
                  </a:cxn>
                  <a:cxn ang="0">
                    <a:pos x="614" y="136"/>
                  </a:cxn>
                  <a:cxn ang="0">
                    <a:pos x="362" y="279"/>
                  </a:cxn>
                  <a:cxn ang="0">
                    <a:pos x="55" y="503"/>
                  </a:cxn>
                  <a:cxn ang="0">
                    <a:pos x="55" y="782"/>
                  </a:cxn>
                  <a:cxn ang="0">
                    <a:pos x="47" y="1029"/>
                  </a:cxn>
                  <a:cxn ang="0">
                    <a:pos x="150" y="1252"/>
                  </a:cxn>
                  <a:cxn ang="0">
                    <a:pos x="228" y="1531"/>
                  </a:cxn>
                  <a:cxn ang="0">
                    <a:pos x="417" y="1699"/>
                  </a:cxn>
                  <a:cxn ang="0">
                    <a:pos x="661" y="1858"/>
                  </a:cxn>
                  <a:cxn ang="0">
                    <a:pos x="1039" y="1986"/>
                  </a:cxn>
                  <a:cxn ang="0">
                    <a:pos x="1299" y="2154"/>
                  </a:cxn>
                  <a:cxn ang="0">
                    <a:pos x="1456" y="2204"/>
                  </a:cxn>
                  <a:cxn ang="0">
                    <a:pos x="1729" y="2236"/>
                  </a:cxn>
                  <a:cxn ang="0">
                    <a:pos x="2023" y="2249"/>
                  </a:cxn>
                  <a:cxn ang="0">
                    <a:pos x="2204" y="2281"/>
                  </a:cxn>
                  <a:cxn ang="0">
                    <a:pos x="2345" y="2232"/>
                  </a:cxn>
                  <a:cxn ang="0">
                    <a:pos x="2566" y="1915"/>
                  </a:cxn>
                  <a:cxn ang="0">
                    <a:pos x="2717" y="1709"/>
                  </a:cxn>
                  <a:cxn ang="0">
                    <a:pos x="2591" y="1381"/>
                  </a:cxn>
                  <a:cxn ang="0">
                    <a:pos x="2590" y="1221"/>
                  </a:cxn>
                  <a:cxn ang="0">
                    <a:pos x="2446" y="1130"/>
                  </a:cxn>
                  <a:cxn ang="0">
                    <a:pos x="2490" y="977"/>
                  </a:cxn>
                  <a:cxn ang="0">
                    <a:pos x="2653" y="874"/>
                  </a:cxn>
                  <a:cxn ang="0">
                    <a:pos x="2570" y="689"/>
                  </a:cxn>
                  <a:cxn ang="0">
                    <a:pos x="2526" y="489"/>
                  </a:cxn>
                  <a:cxn ang="0">
                    <a:pos x="2487" y="264"/>
                  </a:cxn>
                  <a:cxn ang="0">
                    <a:pos x="2372" y="220"/>
                  </a:cxn>
                  <a:cxn ang="0">
                    <a:pos x="2268" y="193"/>
                  </a:cxn>
                  <a:cxn ang="0">
                    <a:pos x="2078" y="207"/>
                  </a:cxn>
                  <a:cxn ang="0">
                    <a:pos x="1748" y="223"/>
                  </a:cxn>
                  <a:cxn ang="0">
                    <a:pos x="1504" y="183"/>
                  </a:cxn>
                </a:cxnLst>
                <a:rect l="0" t="0" r="r" b="b"/>
                <a:pathLst>
                  <a:path w="2717" h="2359">
                    <a:moveTo>
                      <a:pt x="1401" y="279"/>
                    </a:moveTo>
                    <a:lnTo>
                      <a:pt x="1346" y="207"/>
                    </a:lnTo>
                    <a:lnTo>
                      <a:pt x="1244" y="223"/>
                    </a:lnTo>
                    <a:lnTo>
                      <a:pt x="1149" y="128"/>
                    </a:lnTo>
                    <a:lnTo>
                      <a:pt x="1071" y="24"/>
                    </a:lnTo>
                    <a:lnTo>
                      <a:pt x="845" y="0"/>
                    </a:lnTo>
                    <a:lnTo>
                      <a:pt x="756" y="112"/>
                    </a:lnTo>
                    <a:lnTo>
                      <a:pt x="614" y="136"/>
                    </a:lnTo>
                    <a:lnTo>
                      <a:pt x="535" y="255"/>
                    </a:lnTo>
                    <a:lnTo>
                      <a:pt x="362" y="279"/>
                    </a:lnTo>
                    <a:lnTo>
                      <a:pt x="150" y="375"/>
                    </a:lnTo>
                    <a:lnTo>
                      <a:pt x="55" y="503"/>
                    </a:lnTo>
                    <a:lnTo>
                      <a:pt x="79" y="686"/>
                    </a:lnTo>
                    <a:lnTo>
                      <a:pt x="55" y="782"/>
                    </a:lnTo>
                    <a:lnTo>
                      <a:pt x="0" y="861"/>
                    </a:lnTo>
                    <a:lnTo>
                      <a:pt x="47" y="1029"/>
                    </a:lnTo>
                    <a:lnTo>
                      <a:pt x="107" y="1107"/>
                    </a:lnTo>
                    <a:lnTo>
                      <a:pt x="150" y="1252"/>
                    </a:lnTo>
                    <a:lnTo>
                      <a:pt x="142" y="1380"/>
                    </a:lnTo>
                    <a:lnTo>
                      <a:pt x="228" y="1531"/>
                    </a:lnTo>
                    <a:lnTo>
                      <a:pt x="235" y="1646"/>
                    </a:lnTo>
                    <a:lnTo>
                      <a:pt x="417" y="1699"/>
                    </a:lnTo>
                    <a:lnTo>
                      <a:pt x="575" y="1779"/>
                    </a:lnTo>
                    <a:lnTo>
                      <a:pt x="661" y="1858"/>
                    </a:lnTo>
                    <a:lnTo>
                      <a:pt x="858" y="1890"/>
                    </a:lnTo>
                    <a:lnTo>
                      <a:pt x="1039" y="1986"/>
                    </a:lnTo>
                    <a:lnTo>
                      <a:pt x="1173" y="2058"/>
                    </a:lnTo>
                    <a:lnTo>
                      <a:pt x="1299" y="2154"/>
                    </a:lnTo>
                    <a:lnTo>
                      <a:pt x="1371" y="2269"/>
                    </a:lnTo>
                    <a:lnTo>
                      <a:pt x="1456" y="2204"/>
                    </a:lnTo>
                    <a:lnTo>
                      <a:pt x="1622" y="2297"/>
                    </a:lnTo>
                    <a:lnTo>
                      <a:pt x="1729" y="2236"/>
                    </a:lnTo>
                    <a:lnTo>
                      <a:pt x="1897" y="2299"/>
                    </a:lnTo>
                    <a:lnTo>
                      <a:pt x="2023" y="2249"/>
                    </a:lnTo>
                    <a:lnTo>
                      <a:pt x="2109" y="2252"/>
                    </a:lnTo>
                    <a:lnTo>
                      <a:pt x="2204" y="2281"/>
                    </a:lnTo>
                    <a:lnTo>
                      <a:pt x="2345" y="2359"/>
                    </a:lnTo>
                    <a:lnTo>
                      <a:pt x="2345" y="2232"/>
                    </a:lnTo>
                    <a:lnTo>
                      <a:pt x="2417" y="2033"/>
                    </a:lnTo>
                    <a:lnTo>
                      <a:pt x="2566" y="1915"/>
                    </a:lnTo>
                    <a:lnTo>
                      <a:pt x="2706" y="1850"/>
                    </a:lnTo>
                    <a:lnTo>
                      <a:pt x="2717" y="1709"/>
                    </a:lnTo>
                    <a:lnTo>
                      <a:pt x="2606" y="1578"/>
                    </a:lnTo>
                    <a:lnTo>
                      <a:pt x="2591" y="1381"/>
                    </a:lnTo>
                    <a:lnTo>
                      <a:pt x="2572" y="1297"/>
                    </a:lnTo>
                    <a:lnTo>
                      <a:pt x="2590" y="1221"/>
                    </a:lnTo>
                    <a:lnTo>
                      <a:pt x="2537" y="1139"/>
                    </a:lnTo>
                    <a:lnTo>
                      <a:pt x="2446" y="1130"/>
                    </a:lnTo>
                    <a:lnTo>
                      <a:pt x="2445" y="1046"/>
                    </a:lnTo>
                    <a:lnTo>
                      <a:pt x="2490" y="977"/>
                    </a:lnTo>
                    <a:lnTo>
                      <a:pt x="2544" y="911"/>
                    </a:lnTo>
                    <a:lnTo>
                      <a:pt x="2653" y="874"/>
                    </a:lnTo>
                    <a:lnTo>
                      <a:pt x="2643" y="776"/>
                    </a:lnTo>
                    <a:lnTo>
                      <a:pt x="2570" y="689"/>
                    </a:lnTo>
                    <a:lnTo>
                      <a:pt x="2526" y="590"/>
                    </a:lnTo>
                    <a:lnTo>
                      <a:pt x="2526" y="489"/>
                    </a:lnTo>
                    <a:lnTo>
                      <a:pt x="2491" y="399"/>
                    </a:lnTo>
                    <a:lnTo>
                      <a:pt x="2487" y="264"/>
                    </a:lnTo>
                    <a:lnTo>
                      <a:pt x="2414" y="253"/>
                    </a:lnTo>
                    <a:lnTo>
                      <a:pt x="2372" y="220"/>
                    </a:lnTo>
                    <a:lnTo>
                      <a:pt x="2333" y="164"/>
                    </a:lnTo>
                    <a:lnTo>
                      <a:pt x="2268" y="193"/>
                    </a:lnTo>
                    <a:lnTo>
                      <a:pt x="2212" y="223"/>
                    </a:lnTo>
                    <a:lnTo>
                      <a:pt x="2078" y="207"/>
                    </a:lnTo>
                    <a:lnTo>
                      <a:pt x="1945" y="223"/>
                    </a:lnTo>
                    <a:lnTo>
                      <a:pt x="1748" y="223"/>
                    </a:lnTo>
                    <a:lnTo>
                      <a:pt x="1606" y="191"/>
                    </a:lnTo>
                    <a:lnTo>
                      <a:pt x="1504" y="183"/>
                    </a:lnTo>
                    <a:lnTo>
                      <a:pt x="1401" y="27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7" name="Freeform 16"/>
              <p:cNvSpPr>
                <a:spLocks/>
              </p:cNvSpPr>
              <p:nvPr/>
            </p:nvSpPr>
            <p:spPr bwMode="auto">
              <a:xfrm>
                <a:off x="4443413" y="3775075"/>
                <a:ext cx="257175" cy="133350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268" y="43"/>
                  </a:cxn>
                  <a:cxn ang="0">
                    <a:pos x="223" y="89"/>
                  </a:cxn>
                  <a:cxn ang="0">
                    <a:pos x="177" y="89"/>
                  </a:cxn>
                  <a:cxn ang="0">
                    <a:pos x="177" y="134"/>
                  </a:cxn>
                  <a:cxn ang="0">
                    <a:pos x="132" y="134"/>
                  </a:cxn>
                  <a:cxn ang="0">
                    <a:pos x="41" y="134"/>
                  </a:cxn>
                  <a:cxn ang="0">
                    <a:pos x="41" y="180"/>
                  </a:cxn>
                  <a:cxn ang="0">
                    <a:pos x="41" y="225"/>
                  </a:cxn>
                  <a:cxn ang="0">
                    <a:pos x="86" y="225"/>
                  </a:cxn>
                  <a:cxn ang="0">
                    <a:pos x="128" y="252"/>
                  </a:cxn>
                  <a:cxn ang="0">
                    <a:pos x="85" y="295"/>
                  </a:cxn>
                  <a:cxn ang="0">
                    <a:pos x="56" y="329"/>
                  </a:cxn>
                  <a:cxn ang="0">
                    <a:pos x="0" y="380"/>
                  </a:cxn>
                  <a:cxn ang="0">
                    <a:pos x="111" y="387"/>
                  </a:cxn>
                  <a:cxn ang="0">
                    <a:pos x="248" y="420"/>
                  </a:cxn>
                  <a:cxn ang="0">
                    <a:pos x="441" y="419"/>
                  </a:cxn>
                  <a:cxn ang="0">
                    <a:pos x="585" y="405"/>
                  </a:cxn>
                  <a:cxn ang="0">
                    <a:pos x="722" y="419"/>
                  </a:cxn>
                  <a:cxn ang="0">
                    <a:pos x="780" y="387"/>
                  </a:cxn>
                  <a:cxn ang="0">
                    <a:pos x="774" y="275"/>
                  </a:cxn>
                  <a:cxn ang="0">
                    <a:pos x="809" y="186"/>
                  </a:cxn>
                  <a:cxn ang="0">
                    <a:pos x="744" y="114"/>
                  </a:cxn>
                  <a:cxn ang="0">
                    <a:pos x="686" y="102"/>
                  </a:cxn>
                  <a:cxn ang="0">
                    <a:pos x="620" y="143"/>
                  </a:cxn>
                  <a:cxn ang="0">
                    <a:pos x="524" y="66"/>
                  </a:cxn>
                  <a:cxn ang="0">
                    <a:pos x="287" y="0"/>
                  </a:cxn>
                </a:cxnLst>
                <a:rect l="0" t="0" r="r" b="b"/>
                <a:pathLst>
                  <a:path w="809" h="420">
                    <a:moveTo>
                      <a:pt x="287" y="0"/>
                    </a:moveTo>
                    <a:lnTo>
                      <a:pt x="268" y="43"/>
                    </a:lnTo>
                    <a:lnTo>
                      <a:pt x="223" y="89"/>
                    </a:lnTo>
                    <a:lnTo>
                      <a:pt x="177" y="89"/>
                    </a:lnTo>
                    <a:lnTo>
                      <a:pt x="177" y="134"/>
                    </a:lnTo>
                    <a:lnTo>
                      <a:pt x="132" y="134"/>
                    </a:lnTo>
                    <a:lnTo>
                      <a:pt x="41" y="134"/>
                    </a:lnTo>
                    <a:lnTo>
                      <a:pt x="41" y="180"/>
                    </a:lnTo>
                    <a:lnTo>
                      <a:pt x="41" y="225"/>
                    </a:lnTo>
                    <a:lnTo>
                      <a:pt x="86" y="225"/>
                    </a:lnTo>
                    <a:lnTo>
                      <a:pt x="128" y="252"/>
                    </a:lnTo>
                    <a:lnTo>
                      <a:pt x="85" y="295"/>
                    </a:lnTo>
                    <a:lnTo>
                      <a:pt x="56" y="329"/>
                    </a:lnTo>
                    <a:lnTo>
                      <a:pt x="0" y="380"/>
                    </a:lnTo>
                    <a:lnTo>
                      <a:pt x="111" y="387"/>
                    </a:lnTo>
                    <a:lnTo>
                      <a:pt x="248" y="420"/>
                    </a:lnTo>
                    <a:lnTo>
                      <a:pt x="441" y="419"/>
                    </a:lnTo>
                    <a:lnTo>
                      <a:pt x="585" y="405"/>
                    </a:lnTo>
                    <a:lnTo>
                      <a:pt x="722" y="419"/>
                    </a:lnTo>
                    <a:lnTo>
                      <a:pt x="780" y="387"/>
                    </a:lnTo>
                    <a:lnTo>
                      <a:pt x="774" y="275"/>
                    </a:lnTo>
                    <a:lnTo>
                      <a:pt x="809" y="186"/>
                    </a:lnTo>
                    <a:lnTo>
                      <a:pt x="744" y="114"/>
                    </a:lnTo>
                    <a:lnTo>
                      <a:pt x="686" y="102"/>
                    </a:lnTo>
                    <a:lnTo>
                      <a:pt x="620" y="143"/>
                    </a:lnTo>
                    <a:lnTo>
                      <a:pt x="524" y="66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8" name="Freeform 17"/>
              <p:cNvSpPr>
                <a:spLocks/>
              </p:cNvSpPr>
              <p:nvPr/>
            </p:nvSpPr>
            <p:spPr bwMode="auto">
              <a:xfrm>
                <a:off x="4538663" y="4686300"/>
                <a:ext cx="825500" cy="563563"/>
              </a:xfrm>
              <a:custGeom>
                <a:avLst/>
                <a:gdLst/>
                <a:ahLst/>
                <a:cxnLst>
                  <a:cxn ang="0">
                    <a:pos x="1268" y="1755"/>
                  </a:cxn>
                  <a:cxn ang="0">
                    <a:pos x="1457" y="1739"/>
                  </a:cxn>
                  <a:cxn ang="0">
                    <a:pos x="1559" y="1683"/>
                  </a:cxn>
                  <a:cxn ang="0">
                    <a:pos x="1716" y="1651"/>
                  </a:cxn>
                  <a:cxn ang="0">
                    <a:pos x="1850" y="1627"/>
                  </a:cxn>
                  <a:cxn ang="0">
                    <a:pos x="1976" y="1619"/>
                  </a:cxn>
                  <a:cxn ang="0">
                    <a:pos x="2102" y="1683"/>
                  </a:cxn>
                  <a:cxn ang="0">
                    <a:pos x="2244" y="1731"/>
                  </a:cxn>
                  <a:cxn ang="0">
                    <a:pos x="2252" y="1611"/>
                  </a:cxn>
                  <a:cxn ang="0">
                    <a:pos x="2276" y="1500"/>
                  </a:cxn>
                  <a:cxn ang="0">
                    <a:pos x="2323" y="1412"/>
                  </a:cxn>
                  <a:cxn ang="0">
                    <a:pos x="2421" y="1350"/>
                  </a:cxn>
                  <a:cxn ang="0">
                    <a:pos x="2535" y="1268"/>
                  </a:cxn>
                  <a:cxn ang="0">
                    <a:pos x="2559" y="1157"/>
                  </a:cxn>
                  <a:cxn ang="0">
                    <a:pos x="2473" y="1116"/>
                  </a:cxn>
                  <a:cxn ang="0">
                    <a:pos x="2345" y="1196"/>
                  </a:cxn>
                  <a:cxn ang="0">
                    <a:pos x="2242" y="1163"/>
                  </a:cxn>
                  <a:cxn ang="0">
                    <a:pos x="2142" y="1068"/>
                  </a:cxn>
                  <a:cxn ang="0">
                    <a:pos x="2125" y="972"/>
                  </a:cxn>
                  <a:cxn ang="0">
                    <a:pos x="2174" y="891"/>
                  </a:cxn>
                  <a:cxn ang="0">
                    <a:pos x="2145" y="816"/>
                  </a:cxn>
                  <a:cxn ang="0">
                    <a:pos x="2163" y="759"/>
                  </a:cxn>
                  <a:cxn ang="0">
                    <a:pos x="2116" y="688"/>
                  </a:cxn>
                  <a:cxn ang="0">
                    <a:pos x="2124" y="568"/>
                  </a:cxn>
                  <a:cxn ang="0">
                    <a:pos x="2053" y="511"/>
                  </a:cxn>
                  <a:cxn ang="0">
                    <a:pos x="1988" y="473"/>
                  </a:cxn>
                  <a:cxn ang="0">
                    <a:pos x="1962" y="400"/>
                  </a:cxn>
                  <a:cxn ang="0">
                    <a:pos x="1886" y="359"/>
                  </a:cxn>
                  <a:cxn ang="0">
                    <a:pos x="1850" y="263"/>
                  </a:cxn>
                  <a:cxn ang="0">
                    <a:pos x="1839" y="147"/>
                  </a:cxn>
                  <a:cxn ang="0">
                    <a:pos x="1776" y="148"/>
                  </a:cxn>
                  <a:cxn ang="0">
                    <a:pos x="1711" y="81"/>
                  </a:cxn>
                  <a:cxn ang="0">
                    <a:pos x="1614" y="30"/>
                  </a:cxn>
                  <a:cxn ang="0">
                    <a:pos x="1495" y="174"/>
                  </a:cxn>
                  <a:cxn ang="0">
                    <a:pos x="1359" y="144"/>
                  </a:cxn>
                  <a:cxn ang="0">
                    <a:pos x="1236" y="270"/>
                  </a:cxn>
                  <a:cxn ang="0">
                    <a:pos x="1141" y="176"/>
                  </a:cxn>
                  <a:cxn ang="0">
                    <a:pos x="934" y="172"/>
                  </a:cxn>
                  <a:cxn ang="0">
                    <a:pos x="773" y="111"/>
                  </a:cxn>
                  <a:cxn ang="0">
                    <a:pos x="668" y="0"/>
                  </a:cxn>
                  <a:cxn ang="0">
                    <a:pos x="609" y="82"/>
                  </a:cxn>
                  <a:cxn ang="0">
                    <a:pos x="650" y="124"/>
                  </a:cxn>
                  <a:cxn ang="0">
                    <a:pos x="575" y="263"/>
                  </a:cxn>
                  <a:cxn ang="0">
                    <a:pos x="465" y="311"/>
                  </a:cxn>
                  <a:cxn ang="0">
                    <a:pos x="386" y="439"/>
                  </a:cxn>
                  <a:cxn ang="0">
                    <a:pos x="378" y="582"/>
                  </a:cxn>
                  <a:cxn ang="0">
                    <a:pos x="307" y="670"/>
                  </a:cxn>
                  <a:cxn ang="0">
                    <a:pos x="197" y="838"/>
                  </a:cxn>
                  <a:cxn ang="0">
                    <a:pos x="0" y="909"/>
                  </a:cxn>
                  <a:cxn ang="0">
                    <a:pos x="63" y="1037"/>
                  </a:cxn>
                  <a:cxn ang="0">
                    <a:pos x="134" y="1125"/>
                  </a:cxn>
                  <a:cxn ang="0">
                    <a:pos x="291" y="1292"/>
                  </a:cxn>
                  <a:cxn ang="0">
                    <a:pos x="425" y="1428"/>
                  </a:cxn>
                  <a:cxn ang="0">
                    <a:pos x="583" y="1500"/>
                  </a:cxn>
                  <a:cxn ang="0">
                    <a:pos x="669" y="1595"/>
                  </a:cxn>
                  <a:cxn ang="0">
                    <a:pos x="693" y="1683"/>
                  </a:cxn>
                  <a:cxn ang="0">
                    <a:pos x="780" y="1715"/>
                  </a:cxn>
                  <a:cxn ang="0">
                    <a:pos x="905" y="1731"/>
                  </a:cxn>
                  <a:cxn ang="0">
                    <a:pos x="1004" y="1769"/>
                  </a:cxn>
                  <a:cxn ang="0">
                    <a:pos x="1157" y="1771"/>
                  </a:cxn>
                  <a:cxn ang="0">
                    <a:pos x="1268" y="1755"/>
                  </a:cxn>
                </a:cxnLst>
                <a:rect l="0" t="0" r="r" b="b"/>
                <a:pathLst>
                  <a:path w="2559" h="1771">
                    <a:moveTo>
                      <a:pt x="1268" y="1755"/>
                    </a:moveTo>
                    <a:lnTo>
                      <a:pt x="1457" y="1739"/>
                    </a:lnTo>
                    <a:lnTo>
                      <a:pt x="1559" y="1683"/>
                    </a:lnTo>
                    <a:lnTo>
                      <a:pt x="1716" y="1651"/>
                    </a:lnTo>
                    <a:lnTo>
                      <a:pt x="1850" y="1627"/>
                    </a:lnTo>
                    <a:lnTo>
                      <a:pt x="1976" y="1619"/>
                    </a:lnTo>
                    <a:lnTo>
                      <a:pt x="2102" y="1683"/>
                    </a:lnTo>
                    <a:lnTo>
                      <a:pt x="2244" y="1731"/>
                    </a:lnTo>
                    <a:lnTo>
                      <a:pt x="2252" y="1611"/>
                    </a:lnTo>
                    <a:lnTo>
                      <a:pt x="2276" y="1500"/>
                    </a:lnTo>
                    <a:lnTo>
                      <a:pt x="2323" y="1412"/>
                    </a:lnTo>
                    <a:lnTo>
                      <a:pt x="2421" y="1350"/>
                    </a:lnTo>
                    <a:lnTo>
                      <a:pt x="2535" y="1268"/>
                    </a:lnTo>
                    <a:lnTo>
                      <a:pt x="2559" y="1157"/>
                    </a:lnTo>
                    <a:lnTo>
                      <a:pt x="2473" y="1116"/>
                    </a:lnTo>
                    <a:lnTo>
                      <a:pt x="2345" y="1196"/>
                    </a:lnTo>
                    <a:lnTo>
                      <a:pt x="2242" y="1163"/>
                    </a:lnTo>
                    <a:lnTo>
                      <a:pt x="2142" y="1068"/>
                    </a:lnTo>
                    <a:lnTo>
                      <a:pt x="2125" y="972"/>
                    </a:lnTo>
                    <a:lnTo>
                      <a:pt x="2174" y="891"/>
                    </a:lnTo>
                    <a:lnTo>
                      <a:pt x="2145" y="816"/>
                    </a:lnTo>
                    <a:lnTo>
                      <a:pt x="2163" y="759"/>
                    </a:lnTo>
                    <a:lnTo>
                      <a:pt x="2116" y="688"/>
                    </a:lnTo>
                    <a:lnTo>
                      <a:pt x="2124" y="568"/>
                    </a:lnTo>
                    <a:lnTo>
                      <a:pt x="2053" y="511"/>
                    </a:lnTo>
                    <a:lnTo>
                      <a:pt x="1988" y="473"/>
                    </a:lnTo>
                    <a:lnTo>
                      <a:pt x="1962" y="400"/>
                    </a:lnTo>
                    <a:lnTo>
                      <a:pt x="1886" y="359"/>
                    </a:lnTo>
                    <a:lnTo>
                      <a:pt x="1850" y="263"/>
                    </a:lnTo>
                    <a:lnTo>
                      <a:pt x="1839" y="147"/>
                    </a:lnTo>
                    <a:lnTo>
                      <a:pt x="1776" y="148"/>
                    </a:lnTo>
                    <a:lnTo>
                      <a:pt x="1711" y="81"/>
                    </a:lnTo>
                    <a:lnTo>
                      <a:pt x="1614" y="30"/>
                    </a:lnTo>
                    <a:lnTo>
                      <a:pt x="1495" y="174"/>
                    </a:lnTo>
                    <a:lnTo>
                      <a:pt x="1359" y="144"/>
                    </a:lnTo>
                    <a:lnTo>
                      <a:pt x="1236" y="270"/>
                    </a:lnTo>
                    <a:lnTo>
                      <a:pt x="1141" y="176"/>
                    </a:lnTo>
                    <a:lnTo>
                      <a:pt x="934" y="172"/>
                    </a:lnTo>
                    <a:lnTo>
                      <a:pt x="773" y="111"/>
                    </a:lnTo>
                    <a:lnTo>
                      <a:pt x="668" y="0"/>
                    </a:lnTo>
                    <a:lnTo>
                      <a:pt x="609" y="82"/>
                    </a:lnTo>
                    <a:lnTo>
                      <a:pt x="650" y="124"/>
                    </a:lnTo>
                    <a:lnTo>
                      <a:pt x="575" y="263"/>
                    </a:lnTo>
                    <a:lnTo>
                      <a:pt x="465" y="311"/>
                    </a:lnTo>
                    <a:lnTo>
                      <a:pt x="386" y="439"/>
                    </a:lnTo>
                    <a:lnTo>
                      <a:pt x="378" y="582"/>
                    </a:lnTo>
                    <a:lnTo>
                      <a:pt x="307" y="670"/>
                    </a:lnTo>
                    <a:lnTo>
                      <a:pt x="197" y="838"/>
                    </a:lnTo>
                    <a:lnTo>
                      <a:pt x="0" y="909"/>
                    </a:lnTo>
                    <a:lnTo>
                      <a:pt x="63" y="1037"/>
                    </a:lnTo>
                    <a:lnTo>
                      <a:pt x="134" y="1125"/>
                    </a:lnTo>
                    <a:lnTo>
                      <a:pt x="291" y="1292"/>
                    </a:lnTo>
                    <a:lnTo>
                      <a:pt x="425" y="1428"/>
                    </a:lnTo>
                    <a:lnTo>
                      <a:pt x="583" y="1500"/>
                    </a:lnTo>
                    <a:lnTo>
                      <a:pt x="669" y="1595"/>
                    </a:lnTo>
                    <a:lnTo>
                      <a:pt x="693" y="1683"/>
                    </a:lnTo>
                    <a:lnTo>
                      <a:pt x="780" y="1715"/>
                    </a:lnTo>
                    <a:lnTo>
                      <a:pt x="905" y="1731"/>
                    </a:lnTo>
                    <a:lnTo>
                      <a:pt x="1004" y="1769"/>
                    </a:lnTo>
                    <a:lnTo>
                      <a:pt x="1157" y="1771"/>
                    </a:lnTo>
                    <a:lnTo>
                      <a:pt x="1268" y="175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9" name="Freeform 18"/>
              <p:cNvSpPr>
                <a:spLocks/>
              </p:cNvSpPr>
              <p:nvPr/>
            </p:nvSpPr>
            <p:spPr bwMode="auto">
              <a:xfrm>
                <a:off x="4702175" y="5194300"/>
                <a:ext cx="560388" cy="341313"/>
              </a:xfrm>
              <a:custGeom>
                <a:avLst/>
                <a:gdLst/>
                <a:ahLst/>
                <a:cxnLst>
                  <a:cxn ang="0">
                    <a:pos x="1738" y="135"/>
                  </a:cxn>
                  <a:cxn ang="0">
                    <a:pos x="1588" y="84"/>
                  </a:cxn>
                  <a:cxn ang="0">
                    <a:pos x="1467" y="21"/>
                  </a:cxn>
                  <a:cxn ang="0">
                    <a:pos x="1343" y="30"/>
                  </a:cxn>
                  <a:cxn ang="0">
                    <a:pos x="1220" y="51"/>
                  </a:cxn>
                  <a:cxn ang="0">
                    <a:pos x="1053" y="85"/>
                  </a:cxn>
                  <a:cxn ang="0">
                    <a:pos x="945" y="144"/>
                  </a:cxn>
                  <a:cxn ang="0">
                    <a:pos x="768" y="157"/>
                  </a:cxn>
                  <a:cxn ang="0">
                    <a:pos x="653" y="172"/>
                  </a:cxn>
                  <a:cxn ang="0">
                    <a:pos x="502" y="174"/>
                  </a:cxn>
                  <a:cxn ang="0">
                    <a:pos x="398" y="134"/>
                  </a:cxn>
                  <a:cxn ang="0">
                    <a:pos x="274" y="118"/>
                  </a:cxn>
                  <a:cxn ang="0">
                    <a:pos x="183" y="87"/>
                  </a:cxn>
                  <a:cxn ang="0">
                    <a:pos x="160" y="0"/>
                  </a:cxn>
                  <a:cxn ang="0">
                    <a:pos x="96" y="112"/>
                  </a:cxn>
                  <a:cxn ang="0">
                    <a:pos x="0" y="214"/>
                  </a:cxn>
                  <a:cxn ang="0">
                    <a:pos x="82" y="268"/>
                  </a:cxn>
                  <a:cxn ang="0">
                    <a:pos x="145" y="324"/>
                  </a:cxn>
                  <a:cxn ang="0">
                    <a:pos x="192" y="380"/>
                  </a:cxn>
                  <a:cxn ang="0">
                    <a:pos x="154" y="477"/>
                  </a:cxn>
                  <a:cxn ang="0">
                    <a:pos x="96" y="573"/>
                  </a:cxn>
                  <a:cxn ang="0">
                    <a:pos x="97" y="666"/>
                  </a:cxn>
                  <a:cxn ang="0">
                    <a:pos x="137" y="762"/>
                  </a:cxn>
                  <a:cxn ang="0">
                    <a:pos x="176" y="802"/>
                  </a:cxn>
                  <a:cxn ang="0">
                    <a:pos x="215" y="889"/>
                  </a:cxn>
                  <a:cxn ang="0">
                    <a:pos x="239" y="977"/>
                  </a:cxn>
                  <a:cxn ang="0">
                    <a:pos x="318" y="1048"/>
                  </a:cxn>
                  <a:cxn ang="0">
                    <a:pos x="459" y="1040"/>
                  </a:cxn>
                  <a:cxn ang="0">
                    <a:pos x="585" y="1016"/>
                  </a:cxn>
                  <a:cxn ang="0">
                    <a:pos x="711" y="1032"/>
                  </a:cxn>
                  <a:cxn ang="0">
                    <a:pos x="853" y="1072"/>
                  </a:cxn>
                  <a:cxn ang="0">
                    <a:pos x="955" y="1049"/>
                  </a:cxn>
                  <a:cxn ang="0">
                    <a:pos x="1097" y="1040"/>
                  </a:cxn>
                  <a:cxn ang="0">
                    <a:pos x="1175" y="977"/>
                  </a:cxn>
                  <a:cxn ang="0">
                    <a:pos x="1136" y="913"/>
                  </a:cxn>
                  <a:cxn ang="0">
                    <a:pos x="1221" y="900"/>
                  </a:cxn>
                  <a:cxn ang="0">
                    <a:pos x="1285" y="857"/>
                  </a:cxn>
                  <a:cxn ang="0">
                    <a:pos x="1380" y="802"/>
                  </a:cxn>
                  <a:cxn ang="0">
                    <a:pos x="1482" y="802"/>
                  </a:cxn>
                  <a:cxn ang="0">
                    <a:pos x="1545" y="857"/>
                  </a:cxn>
                  <a:cxn ang="0">
                    <a:pos x="1608" y="817"/>
                  </a:cxn>
                  <a:cxn ang="0">
                    <a:pos x="1553" y="746"/>
                  </a:cxn>
                  <a:cxn ang="0">
                    <a:pos x="1522" y="619"/>
                  </a:cxn>
                  <a:cxn ang="0">
                    <a:pos x="1545" y="459"/>
                  </a:cxn>
                  <a:cxn ang="0">
                    <a:pos x="1592" y="316"/>
                  </a:cxn>
                  <a:cxn ang="0">
                    <a:pos x="1640" y="261"/>
                  </a:cxn>
                  <a:cxn ang="0">
                    <a:pos x="1726" y="229"/>
                  </a:cxn>
                  <a:cxn ang="0">
                    <a:pos x="1738" y="135"/>
                  </a:cxn>
                </a:cxnLst>
                <a:rect l="0" t="0" r="r" b="b"/>
                <a:pathLst>
                  <a:path w="1738" h="1072">
                    <a:moveTo>
                      <a:pt x="1738" y="135"/>
                    </a:moveTo>
                    <a:lnTo>
                      <a:pt x="1588" y="84"/>
                    </a:lnTo>
                    <a:lnTo>
                      <a:pt x="1467" y="21"/>
                    </a:lnTo>
                    <a:lnTo>
                      <a:pt x="1343" y="30"/>
                    </a:lnTo>
                    <a:lnTo>
                      <a:pt x="1220" y="51"/>
                    </a:lnTo>
                    <a:lnTo>
                      <a:pt x="1053" y="85"/>
                    </a:lnTo>
                    <a:lnTo>
                      <a:pt x="945" y="144"/>
                    </a:lnTo>
                    <a:lnTo>
                      <a:pt x="768" y="157"/>
                    </a:lnTo>
                    <a:lnTo>
                      <a:pt x="653" y="172"/>
                    </a:lnTo>
                    <a:lnTo>
                      <a:pt x="502" y="174"/>
                    </a:lnTo>
                    <a:lnTo>
                      <a:pt x="398" y="134"/>
                    </a:lnTo>
                    <a:lnTo>
                      <a:pt x="274" y="118"/>
                    </a:lnTo>
                    <a:lnTo>
                      <a:pt x="183" y="87"/>
                    </a:lnTo>
                    <a:lnTo>
                      <a:pt x="160" y="0"/>
                    </a:lnTo>
                    <a:lnTo>
                      <a:pt x="96" y="112"/>
                    </a:lnTo>
                    <a:lnTo>
                      <a:pt x="0" y="214"/>
                    </a:lnTo>
                    <a:lnTo>
                      <a:pt x="82" y="268"/>
                    </a:lnTo>
                    <a:lnTo>
                      <a:pt x="145" y="324"/>
                    </a:lnTo>
                    <a:lnTo>
                      <a:pt x="192" y="380"/>
                    </a:lnTo>
                    <a:lnTo>
                      <a:pt x="154" y="477"/>
                    </a:lnTo>
                    <a:lnTo>
                      <a:pt x="96" y="573"/>
                    </a:lnTo>
                    <a:lnTo>
                      <a:pt x="97" y="666"/>
                    </a:lnTo>
                    <a:lnTo>
                      <a:pt x="137" y="762"/>
                    </a:lnTo>
                    <a:lnTo>
                      <a:pt x="176" y="802"/>
                    </a:lnTo>
                    <a:lnTo>
                      <a:pt x="215" y="889"/>
                    </a:lnTo>
                    <a:lnTo>
                      <a:pt x="239" y="977"/>
                    </a:lnTo>
                    <a:lnTo>
                      <a:pt x="318" y="1048"/>
                    </a:lnTo>
                    <a:lnTo>
                      <a:pt x="459" y="1040"/>
                    </a:lnTo>
                    <a:lnTo>
                      <a:pt x="585" y="1016"/>
                    </a:lnTo>
                    <a:lnTo>
                      <a:pt x="711" y="1032"/>
                    </a:lnTo>
                    <a:lnTo>
                      <a:pt x="853" y="1072"/>
                    </a:lnTo>
                    <a:lnTo>
                      <a:pt x="955" y="1049"/>
                    </a:lnTo>
                    <a:lnTo>
                      <a:pt x="1097" y="1040"/>
                    </a:lnTo>
                    <a:lnTo>
                      <a:pt x="1175" y="977"/>
                    </a:lnTo>
                    <a:lnTo>
                      <a:pt x="1136" y="913"/>
                    </a:lnTo>
                    <a:lnTo>
                      <a:pt x="1221" y="900"/>
                    </a:lnTo>
                    <a:lnTo>
                      <a:pt x="1285" y="857"/>
                    </a:lnTo>
                    <a:lnTo>
                      <a:pt x="1380" y="802"/>
                    </a:lnTo>
                    <a:lnTo>
                      <a:pt x="1482" y="802"/>
                    </a:lnTo>
                    <a:lnTo>
                      <a:pt x="1545" y="857"/>
                    </a:lnTo>
                    <a:lnTo>
                      <a:pt x="1608" y="817"/>
                    </a:lnTo>
                    <a:lnTo>
                      <a:pt x="1553" y="746"/>
                    </a:lnTo>
                    <a:lnTo>
                      <a:pt x="1522" y="619"/>
                    </a:lnTo>
                    <a:lnTo>
                      <a:pt x="1545" y="459"/>
                    </a:lnTo>
                    <a:lnTo>
                      <a:pt x="1592" y="316"/>
                    </a:lnTo>
                    <a:lnTo>
                      <a:pt x="1640" y="261"/>
                    </a:lnTo>
                    <a:lnTo>
                      <a:pt x="1726" y="229"/>
                    </a:lnTo>
                    <a:lnTo>
                      <a:pt x="1738" y="13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0" name="Freeform 19"/>
              <p:cNvSpPr>
                <a:spLocks/>
              </p:cNvSpPr>
              <p:nvPr/>
            </p:nvSpPr>
            <p:spPr bwMode="auto">
              <a:xfrm>
                <a:off x="4535488" y="5480050"/>
                <a:ext cx="588962" cy="609600"/>
              </a:xfrm>
              <a:custGeom>
                <a:avLst/>
                <a:gdLst/>
                <a:ahLst/>
                <a:cxnLst>
                  <a:cxn ang="0">
                    <a:pos x="1654" y="12"/>
                  </a:cxn>
                  <a:cxn ang="0">
                    <a:pos x="1615" y="139"/>
                  </a:cxn>
                  <a:cxn ang="0">
                    <a:pos x="1369" y="171"/>
                  </a:cxn>
                  <a:cxn ang="0">
                    <a:pos x="1102" y="115"/>
                  </a:cxn>
                  <a:cxn ang="0">
                    <a:pos x="830" y="147"/>
                  </a:cxn>
                  <a:cxn ang="0">
                    <a:pos x="661" y="244"/>
                  </a:cxn>
                  <a:cxn ang="0">
                    <a:pos x="346" y="344"/>
                  </a:cxn>
                  <a:cxn ang="0">
                    <a:pos x="205" y="488"/>
                  </a:cxn>
                  <a:cxn ang="0">
                    <a:pos x="79" y="687"/>
                  </a:cxn>
                  <a:cxn ang="0">
                    <a:pos x="63" y="950"/>
                  </a:cxn>
                  <a:cxn ang="0">
                    <a:pos x="236" y="1133"/>
                  </a:cxn>
                  <a:cxn ang="0">
                    <a:pos x="535" y="1228"/>
                  </a:cxn>
                  <a:cxn ang="0">
                    <a:pos x="795" y="1284"/>
                  </a:cxn>
                  <a:cxn ang="0">
                    <a:pos x="756" y="1356"/>
                  </a:cxn>
                  <a:cxn ang="0">
                    <a:pos x="362" y="1324"/>
                  </a:cxn>
                  <a:cxn ang="0">
                    <a:pos x="378" y="1531"/>
                  </a:cxn>
                  <a:cxn ang="0">
                    <a:pos x="457" y="1794"/>
                  </a:cxn>
                  <a:cxn ang="0">
                    <a:pos x="606" y="1698"/>
                  </a:cxn>
                  <a:cxn ang="0">
                    <a:pos x="653" y="1913"/>
                  </a:cxn>
                  <a:cxn ang="0">
                    <a:pos x="756" y="1786"/>
                  </a:cxn>
                  <a:cxn ang="0">
                    <a:pos x="826" y="1738"/>
                  </a:cxn>
                  <a:cxn ang="0">
                    <a:pos x="732" y="1539"/>
                  </a:cxn>
                  <a:cxn ang="0">
                    <a:pos x="889" y="1579"/>
                  </a:cxn>
                  <a:cxn ang="0">
                    <a:pos x="866" y="1499"/>
                  </a:cxn>
                  <a:cxn ang="0">
                    <a:pos x="1017" y="1238"/>
                  </a:cxn>
                  <a:cxn ang="0">
                    <a:pos x="1188" y="1220"/>
                  </a:cxn>
                  <a:cxn ang="0">
                    <a:pos x="1102" y="1117"/>
                  </a:cxn>
                  <a:cxn ang="0">
                    <a:pos x="874" y="1005"/>
                  </a:cxn>
                  <a:cxn ang="0">
                    <a:pos x="968" y="1149"/>
                  </a:cxn>
                  <a:cxn ang="0">
                    <a:pos x="874" y="1180"/>
                  </a:cxn>
                  <a:cxn ang="0">
                    <a:pos x="700" y="1101"/>
                  </a:cxn>
                  <a:cxn ang="0">
                    <a:pos x="771" y="1013"/>
                  </a:cxn>
                  <a:cxn ang="0">
                    <a:pos x="842" y="846"/>
                  </a:cxn>
                  <a:cxn ang="0">
                    <a:pos x="700" y="671"/>
                  </a:cxn>
                  <a:cxn ang="0">
                    <a:pos x="653" y="472"/>
                  </a:cxn>
                  <a:cxn ang="0">
                    <a:pos x="787" y="528"/>
                  </a:cxn>
                  <a:cxn ang="0">
                    <a:pos x="1000" y="512"/>
                  </a:cxn>
                  <a:cxn ang="0">
                    <a:pos x="1094" y="392"/>
                  </a:cxn>
                  <a:cxn ang="0">
                    <a:pos x="1253" y="342"/>
                  </a:cxn>
                  <a:cxn ang="0">
                    <a:pos x="1370" y="297"/>
                  </a:cxn>
                  <a:cxn ang="0">
                    <a:pos x="1613" y="305"/>
                  </a:cxn>
                  <a:cxn ang="0">
                    <a:pos x="1771" y="313"/>
                  </a:cxn>
                  <a:cxn ang="0">
                    <a:pos x="1763" y="161"/>
                  </a:cxn>
                  <a:cxn ang="0">
                    <a:pos x="1741" y="0"/>
                  </a:cxn>
                </a:cxnLst>
                <a:rect l="0" t="0" r="r" b="b"/>
                <a:pathLst>
                  <a:path w="1826" h="1913">
                    <a:moveTo>
                      <a:pt x="1741" y="0"/>
                    </a:moveTo>
                    <a:lnTo>
                      <a:pt x="1654" y="12"/>
                    </a:lnTo>
                    <a:lnTo>
                      <a:pt x="1693" y="79"/>
                    </a:lnTo>
                    <a:lnTo>
                      <a:pt x="1615" y="139"/>
                    </a:lnTo>
                    <a:lnTo>
                      <a:pt x="1474" y="148"/>
                    </a:lnTo>
                    <a:lnTo>
                      <a:pt x="1369" y="171"/>
                    </a:lnTo>
                    <a:lnTo>
                      <a:pt x="1238" y="135"/>
                    </a:lnTo>
                    <a:lnTo>
                      <a:pt x="1102" y="115"/>
                    </a:lnTo>
                    <a:lnTo>
                      <a:pt x="977" y="141"/>
                    </a:lnTo>
                    <a:lnTo>
                      <a:pt x="830" y="147"/>
                    </a:lnTo>
                    <a:lnTo>
                      <a:pt x="754" y="78"/>
                    </a:lnTo>
                    <a:lnTo>
                      <a:pt x="661" y="244"/>
                    </a:lnTo>
                    <a:lnTo>
                      <a:pt x="496" y="273"/>
                    </a:lnTo>
                    <a:lnTo>
                      <a:pt x="346" y="344"/>
                    </a:lnTo>
                    <a:lnTo>
                      <a:pt x="220" y="352"/>
                    </a:lnTo>
                    <a:lnTo>
                      <a:pt x="205" y="488"/>
                    </a:lnTo>
                    <a:lnTo>
                      <a:pt x="157" y="599"/>
                    </a:lnTo>
                    <a:lnTo>
                      <a:pt x="79" y="687"/>
                    </a:lnTo>
                    <a:lnTo>
                      <a:pt x="0" y="766"/>
                    </a:lnTo>
                    <a:lnTo>
                      <a:pt x="63" y="950"/>
                    </a:lnTo>
                    <a:lnTo>
                      <a:pt x="134" y="1045"/>
                    </a:lnTo>
                    <a:lnTo>
                      <a:pt x="236" y="1133"/>
                    </a:lnTo>
                    <a:lnTo>
                      <a:pt x="346" y="1220"/>
                    </a:lnTo>
                    <a:lnTo>
                      <a:pt x="535" y="1228"/>
                    </a:lnTo>
                    <a:lnTo>
                      <a:pt x="653" y="1212"/>
                    </a:lnTo>
                    <a:lnTo>
                      <a:pt x="795" y="1284"/>
                    </a:lnTo>
                    <a:lnTo>
                      <a:pt x="913" y="1324"/>
                    </a:lnTo>
                    <a:lnTo>
                      <a:pt x="756" y="1356"/>
                    </a:lnTo>
                    <a:lnTo>
                      <a:pt x="488" y="1276"/>
                    </a:lnTo>
                    <a:lnTo>
                      <a:pt x="362" y="1324"/>
                    </a:lnTo>
                    <a:lnTo>
                      <a:pt x="283" y="1411"/>
                    </a:lnTo>
                    <a:lnTo>
                      <a:pt x="378" y="1531"/>
                    </a:lnTo>
                    <a:lnTo>
                      <a:pt x="441" y="1626"/>
                    </a:lnTo>
                    <a:lnTo>
                      <a:pt x="457" y="1794"/>
                    </a:lnTo>
                    <a:lnTo>
                      <a:pt x="527" y="1714"/>
                    </a:lnTo>
                    <a:lnTo>
                      <a:pt x="606" y="1698"/>
                    </a:lnTo>
                    <a:lnTo>
                      <a:pt x="630" y="1802"/>
                    </a:lnTo>
                    <a:lnTo>
                      <a:pt x="653" y="1913"/>
                    </a:lnTo>
                    <a:lnTo>
                      <a:pt x="693" y="1833"/>
                    </a:lnTo>
                    <a:lnTo>
                      <a:pt x="756" y="1786"/>
                    </a:lnTo>
                    <a:lnTo>
                      <a:pt x="834" y="1833"/>
                    </a:lnTo>
                    <a:lnTo>
                      <a:pt x="826" y="1738"/>
                    </a:lnTo>
                    <a:lnTo>
                      <a:pt x="803" y="1650"/>
                    </a:lnTo>
                    <a:lnTo>
                      <a:pt x="732" y="1539"/>
                    </a:lnTo>
                    <a:lnTo>
                      <a:pt x="819" y="1523"/>
                    </a:lnTo>
                    <a:lnTo>
                      <a:pt x="889" y="1579"/>
                    </a:lnTo>
                    <a:lnTo>
                      <a:pt x="944" y="1571"/>
                    </a:lnTo>
                    <a:lnTo>
                      <a:pt x="866" y="1499"/>
                    </a:lnTo>
                    <a:lnTo>
                      <a:pt x="826" y="1403"/>
                    </a:lnTo>
                    <a:lnTo>
                      <a:pt x="1017" y="1238"/>
                    </a:lnTo>
                    <a:lnTo>
                      <a:pt x="1110" y="1228"/>
                    </a:lnTo>
                    <a:lnTo>
                      <a:pt x="1188" y="1220"/>
                    </a:lnTo>
                    <a:lnTo>
                      <a:pt x="1188" y="1133"/>
                    </a:lnTo>
                    <a:lnTo>
                      <a:pt x="1102" y="1117"/>
                    </a:lnTo>
                    <a:lnTo>
                      <a:pt x="1015" y="1085"/>
                    </a:lnTo>
                    <a:lnTo>
                      <a:pt x="874" y="1005"/>
                    </a:lnTo>
                    <a:lnTo>
                      <a:pt x="889" y="1093"/>
                    </a:lnTo>
                    <a:lnTo>
                      <a:pt x="968" y="1149"/>
                    </a:lnTo>
                    <a:lnTo>
                      <a:pt x="929" y="1204"/>
                    </a:lnTo>
                    <a:lnTo>
                      <a:pt x="874" y="1180"/>
                    </a:lnTo>
                    <a:lnTo>
                      <a:pt x="803" y="1101"/>
                    </a:lnTo>
                    <a:lnTo>
                      <a:pt x="700" y="1101"/>
                    </a:lnTo>
                    <a:lnTo>
                      <a:pt x="685" y="1045"/>
                    </a:lnTo>
                    <a:lnTo>
                      <a:pt x="771" y="1013"/>
                    </a:lnTo>
                    <a:lnTo>
                      <a:pt x="763" y="934"/>
                    </a:lnTo>
                    <a:lnTo>
                      <a:pt x="842" y="846"/>
                    </a:lnTo>
                    <a:lnTo>
                      <a:pt x="756" y="750"/>
                    </a:lnTo>
                    <a:lnTo>
                      <a:pt x="700" y="671"/>
                    </a:lnTo>
                    <a:lnTo>
                      <a:pt x="669" y="591"/>
                    </a:lnTo>
                    <a:lnTo>
                      <a:pt x="653" y="472"/>
                    </a:lnTo>
                    <a:lnTo>
                      <a:pt x="752" y="402"/>
                    </a:lnTo>
                    <a:lnTo>
                      <a:pt x="787" y="528"/>
                    </a:lnTo>
                    <a:lnTo>
                      <a:pt x="921" y="575"/>
                    </a:lnTo>
                    <a:lnTo>
                      <a:pt x="1000" y="512"/>
                    </a:lnTo>
                    <a:lnTo>
                      <a:pt x="1007" y="400"/>
                    </a:lnTo>
                    <a:lnTo>
                      <a:pt x="1094" y="392"/>
                    </a:lnTo>
                    <a:lnTo>
                      <a:pt x="1181" y="289"/>
                    </a:lnTo>
                    <a:lnTo>
                      <a:pt x="1253" y="342"/>
                    </a:lnTo>
                    <a:lnTo>
                      <a:pt x="1291" y="297"/>
                    </a:lnTo>
                    <a:lnTo>
                      <a:pt x="1370" y="297"/>
                    </a:lnTo>
                    <a:lnTo>
                      <a:pt x="1488" y="321"/>
                    </a:lnTo>
                    <a:lnTo>
                      <a:pt x="1613" y="305"/>
                    </a:lnTo>
                    <a:lnTo>
                      <a:pt x="1692" y="352"/>
                    </a:lnTo>
                    <a:lnTo>
                      <a:pt x="1771" y="313"/>
                    </a:lnTo>
                    <a:lnTo>
                      <a:pt x="1732" y="225"/>
                    </a:lnTo>
                    <a:lnTo>
                      <a:pt x="1763" y="161"/>
                    </a:lnTo>
                    <a:lnTo>
                      <a:pt x="1826" y="129"/>
                    </a:lnTo>
                    <a:lnTo>
                      <a:pt x="1741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1" name="Freeform 20"/>
              <p:cNvSpPr>
                <a:spLocks/>
              </p:cNvSpPr>
              <p:nvPr/>
            </p:nvSpPr>
            <p:spPr bwMode="auto">
              <a:xfrm>
                <a:off x="4165600" y="4652963"/>
                <a:ext cx="582613" cy="357187"/>
              </a:xfrm>
              <a:custGeom>
                <a:avLst/>
                <a:gdLst/>
                <a:ahLst/>
                <a:cxnLst>
                  <a:cxn ang="0">
                    <a:pos x="929" y="182"/>
                  </a:cxn>
                  <a:cxn ang="0">
                    <a:pos x="764" y="230"/>
                  </a:cxn>
                  <a:cxn ang="0">
                    <a:pos x="693" y="310"/>
                  </a:cxn>
                  <a:cxn ang="0">
                    <a:pos x="548" y="359"/>
                  </a:cxn>
                  <a:cxn ang="0">
                    <a:pos x="402" y="342"/>
                  </a:cxn>
                  <a:cxn ang="0">
                    <a:pos x="282" y="287"/>
                  </a:cxn>
                  <a:cxn ang="0">
                    <a:pos x="173" y="334"/>
                  </a:cxn>
                  <a:cxn ang="0">
                    <a:pos x="24" y="382"/>
                  </a:cxn>
                  <a:cxn ang="0">
                    <a:pos x="39" y="525"/>
                  </a:cxn>
                  <a:cxn ang="0">
                    <a:pos x="17" y="658"/>
                  </a:cxn>
                  <a:cxn ang="0">
                    <a:pos x="0" y="748"/>
                  </a:cxn>
                  <a:cxn ang="0">
                    <a:pos x="47" y="844"/>
                  </a:cxn>
                  <a:cxn ang="0">
                    <a:pos x="181" y="972"/>
                  </a:cxn>
                  <a:cxn ang="0">
                    <a:pos x="276" y="1027"/>
                  </a:cxn>
                  <a:cxn ang="0">
                    <a:pos x="402" y="1115"/>
                  </a:cxn>
                  <a:cxn ang="0">
                    <a:pos x="567" y="1123"/>
                  </a:cxn>
                  <a:cxn ang="0">
                    <a:pos x="693" y="1083"/>
                  </a:cxn>
                  <a:cxn ang="0">
                    <a:pos x="779" y="1019"/>
                  </a:cxn>
                  <a:cxn ang="0">
                    <a:pos x="937" y="1019"/>
                  </a:cxn>
                  <a:cxn ang="0">
                    <a:pos x="1071" y="964"/>
                  </a:cxn>
                  <a:cxn ang="0">
                    <a:pos x="1158" y="1011"/>
                  </a:cxn>
                  <a:cxn ang="0">
                    <a:pos x="1354" y="940"/>
                  </a:cxn>
                  <a:cxn ang="0">
                    <a:pos x="1466" y="771"/>
                  </a:cxn>
                  <a:cxn ang="0">
                    <a:pos x="1536" y="685"/>
                  </a:cxn>
                  <a:cxn ang="0">
                    <a:pos x="1543" y="541"/>
                  </a:cxn>
                  <a:cxn ang="0">
                    <a:pos x="1623" y="414"/>
                  </a:cxn>
                  <a:cxn ang="0">
                    <a:pos x="1735" y="363"/>
                  </a:cxn>
                  <a:cxn ang="0">
                    <a:pos x="1806" y="225"/>
                  </a:cxn>
                  <a:cxn ang="0">
                    <a:pos x="1767" y="186"/>
                  </a:cxn>
                  <a:cxn ang="0">
                    <a:pos x="1685" y="97"/>
                  </a:cxn>
                  <a:cxn ang="0">
                    <a:pos x="1585" y="70"/>
                  </a:cxn>
                  <a:cxn ang="0">
                    <a:pos x="1394" y="47"/>
                  </a:cxn>
                  <a:cxn ang="0">
                    <a:pos x="1258" y="0"/>
                  </a:cxn>
                  <a:cxn ang="0">
                    <a:pos x="1142" y="23"/>
                  </a:cxn>
                  <a:cxn ang="0">
                    <a:pos x="1063" y="135"/>
                  </a:cxn>
                  <a:cxn ang="0">
                    <a:pos x="929" y="182"/>
                  </a:cxn>
                </a:cxnLst>
                <a:rect l="0" t="0" r="r" b="b"/>
                <a:pathLst>
                  <a:path w="1806" h="1123">
                    <a:moveTo>
                      <a:pt x="929" y="182"/>
                    </a:moveTo>
                    <a:lnTo>
                      <a:pt x="764" y="230"/>
                    </a:lnTo>
                    <a:lnTo>
                      <a:pt x="693" y="310"/>
                    </a:lnTo>
                    <a:lnTo>
                      <a:pt x="548" y="359"/>
                    </a:lnTo>
                    <a:lnTo>
                      <a:pt x="402" y="342"/>
                    </a:lnTo>
                    <a:lnTo>
                      <a:pt x="282" y="287"/>
                    </a:lnTo>
                    <a:lnTo>
                      <a:pt x="173" y="334"/>
                    </a:lnTo>
                    <a:lnTo>
                      <a:pt x="24" y="382"/>
                    </a:lnTo>
                    <a:lnTo>
                      <a:pt x="39" y="525"/>
                    </a:lnTo>
                    <a:lnTo>
                      <a:pt x="17" y="658"/>
                    </a:lnTo>
                    <a:lnTo>
                      <a:pt x="0" y="748"/>
                    </a:lnTo>
                    <a:lnTo>
                      <a:pt x="47" y="844"/>
                    </a:lnTo>
                    <a:lnTo>
                      <a:pt x="181" y="972"/>
                    </a:lnTo>
                    <a:lnTo>
                      <a:pt x="276" y="1027"/>
                    </a:lnTo>
                    <a:lnTo>
                      <a:pt x="402" y="1115"/>
                    </a:lnTo>
                    <a:lnTo>
                      <a:pt x="567" y="1123"/>
                    </a:lnTo>
                    <a:lnTo>
                      <a:pt x="693" y="1083"/>
                    </a:lnTo>
                    <a:lnTo>
                      <a:pt x="779" y="1019"/>
                    </a:lnTo>
                    <a:lnTo>
                      <a:pt x="937" y="1019"/>
                    </a:lnTo>
                    <a:lnTo>
                      <a:pt x="1071" y="964"/>
                    </a:lnTo>
                    <a:lnTo>
                      <a:pt x="1158" y="1011"/>
                    </a:lnTo>
                    <a:lnTo>
                      <a:pt x="1354" y="940"/>
                    </a:lnTo>
                    <a:lnTo>
                      <a:pt x="1466" y="771"/>
                    </a:lnTo>
                    <a:lnTo>
                      <a:pt x="1536" y="685"/>
                    </a:lnTo>
                    <a:lnTo>
                      <a:pt x="1543" y="541"/>
                    </a:lnTo>
                    <a:lnTo>
                      <a:pt x="1623" y="414"/>
                    </a:lnTo>
                    <a:lnTo>
                      <a:pt x="1735" y="363"/>
                    </a:lnTo>
                    <a:lnTo>
                      <a:pt x="1806" y="225"/>
                    </a:lnTo>
                    <a:lnTo>
                      <a:pt x="1767" y="186"/>
                    </a:lnTo>
                    <a:lnTo>
                      <a:pt x="1685" y="97"/>
                    </a:lnTo>
                    <a:lnTo>
                      <a:pt x="1585" y="70"/>
                    </a:lnTo>
                    <a:lnTo>
                      <a:pt x="1394" y="47"/>
                    </a:lnTo>
                    <a:lnTo>
                      <a:pt x="1258" y="0"/>
                    </a:lnTo>
                    <a:lnTo>
                      <a:pt x="1142" y="23"/>
                    </a:lnTo>
                    <a:lnTo>
                      <a:pt x="1063" y="135"/>
                    </a:lnTo>
                    <a:lnTo>
                      <a:pt x="929" y="18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2" name="Freeform 21"/>
              <p:cNvSpPr>
                <a:spLocks/>
              </p:cNvSpPr>
              <p:nvPr/>
            </p:nvSpPr>
            <p:spPr bwMode="auto">
              <a:xfrm>
                <a:off x="4197350" y="4538663"/>
                <a:ext cx="519113" cy="228600"/>
              </a:xfrm>
              <a:custGeom>
                <a:avLst/>
                <a:gdLst/>
                <a:ahLst/>
                <a:cxnLst>
                  <a:cxn ang="0">
                    <a:pos x="633" y="66"/>
                  </a:cxn>
                  <a:cxn ang="0">
                    <a:pos x="545" y="41"/>
                  </a:cxn>
                  <a:cxn ang="0">
                    <a:pos x="458" y="65"/>
                  </a:cxn>
                  <a:cxn ang="0">
                    <a:pos x="363" y="128"/>
                  </a:cxn>
                  <a:cxn ang="0">
                    <a:pos x="332" y="200"/>
                  </a:cxn>
                  <a:cxn ang="0">
                    <a:pos x="316" y="287"/>
                  </a:cxn>
                  <a:cxn ang="0">
                    <a:pos x="221" y="279"/>
                  </a:cxn>
                  <a:cxn ang="0">
                    <a:pos x="118" y="311"/>
                  </a:cxn>
                  <a:cxn ang="0">
                    <a:pos x="16" y="311"/>
                  </a:cxn>
                  <a:cxn ang="0">
                    <a:pos x="24" y="383"/>
                  </a:cxn>
                  <a:cxn ang="0">
                    <a:pos x="0" y="462"/>
                  </a:cxn>
                  <a:cxn ang="0">
                    <a:pos x="16" y="574"/>
                  </a:cxn>
                  <a:cxn ang="0">
                    <a:pos x="47" y="622"/>
                  </a:cxn>
                  <a:cxn ang="0">
                    <a:pos x="180" y="647"/>
                  </a:cxn>
                  <a:cxn ang="0">
                    <a:pos x="302" y="701"/>
                  </a:cxn>
                  <a:cxn ang="0">
                    <a:pos x="446" y="718"/>
                  </a:cxn>
                  <a:cxn ang="0">
                    <a:pos x="594" y="670"/>
                  </a:cxn>
                  <a:cxn ang="0">
                    <a:pos x="663" y="590"/>
                  </a:cxn>
                  <a:cxn ang="0">
                    <a:pos x="820" y="545"/>
                  </a:cxn>
                  <a:cxn ang="0">
                    <a:pos x="965" y="492"/>
                  </a:cxn>
                  <a:cxn ang="0">
                    <a:pos x="1039" y="384"/>
                  </a:cxn>
                  <a:cxn ang="0">
                    <a:pos x="1161" y="361"/>
                  </a:cxn>
                  <a:cxn ang="0">
                    <a:pos x="1302" y="409"/>
                  </a:cxn>
                  <a:cxn ang="0">
                    <a:pos x="1487" y="429"/>
                  </a:cxn>
                  <a:cxn ang="0">
                    <a:pos x="1576" y="342"/>
                  </a:cxn>
                  <a:cxn ang="0">
                    <a:pos x="1608" y="158"/>
                  </a:cxn>
                  <a:cxn ang="0">
                    <a:pos x="1477" y="84"/>
                  </a:cxn>
                  <a:cxn ang="0">
                    <a:pos x="1377" y="48"/>
                  </a:cxn>
                  <a:cxn ang="0">
                    <a:pos x="1284" y="47"/>
                  </a:cxn>
                  <a:cxn ang="0">
                    <a:pos x="1154" y="95"/>
                  </a:cxn>
                  <a:cxn ang="0">
                    <a:pos x="993" y="32"/>
                  </a:cxn>
                  <a:cxn ang="0">
                    <a:pos x="884" y="95"/>
                  </a:cxn>
                  <a:cxn ang="0">
                    <a:pos x="717" y="0"/>
                  </a:cxn>
                  <a:cxn ang="0">
                    <a:pos x="633" y="66"/>
                  </a:cxn>
                </a:cxnLst>
                <a:rect l="0" t="0" r="r" b="b"/>
                <a:pathLst>
                  <a:path w="1608" h="718">
                    <a:moveTo>
                      <a:pt x="633" y="66"/>
                    </a:moveTo>
                    <a:lnTo>
                      <a:pt x="545" y="41"/>
                    </a:lnTo>
                    <a:lnTo>
                      <a:pt x="458" y="65"/>
                    </a:lnTo>
                    <a:lnTo>
                      <a:pt x="363" y="128"/>
                    </a:lnTo>
                    <a:lnTo>
                      <a:pt x="332" y="200"/>
                    </a:lnTo>
                    <a:lnTo>
                      <a:pt x="316" y="287"/>
                    </a:lnTo>
                    <a:lnTo>
                      <a:pt x="221" y="279"/>
                    </a:lnTo>
                    <a:lnTo>
                      <a:pt x="118" y="311"/>
                    </a:lnTo>
                    <a:lnTo>
                      <a:pt x="16" y="311"/>
                    </a:lnTo>
                    <a:lnTo>
                      <a:pt x="24" y="383"/>
                    </a:lnTo>
                    <a:lnTo>
                      <a:pt x="0" y="462"/>
                    </a:lnTo>
                    <a:lnTo>
                      <a:pt x="16" y="574"/>
                    </a:lnTo>
                    <a:lnTo>
                      <a:pt x="47" y="622"/>
                    </a:lnTo>
                    <a:lnTo>
                      <a:pt x="180" y="647"/>
                    </a:lnTo>
                    <a:lnTo>
                      <a:pt x="302" y="701"/>
                    </a:lnTo>
                    <a:lnTo>
                      <a:pt x="446" y="718"/>
                    </a:lnTo>
                    <a:lnTo>
                      <a:pt x="594" y="670"/>
                    </a:lnTo>
                    <a:lnTo>
                      <a:pt x="663" y="590"/>
                    </a:lnTo>
                    <a:lnTo>
                      <a:pt x="820" y="545"/>
                    </a:lnTo>
                    <a:lnTo>
                      <a:pt x="965" y="492"/>
                    </a:lnTo>
                    <a:lnTo>
                      <a:pt x="1039" y="384"/>
                    </a:lnTo>
                    <a:lnTo>
                      <a:pt x="1161" y="361"/>
                    </a:lnTo>
                    <a:lnTo>
                      <a:pt x="1302" y="409"/>
                    </a:lnTo>
                    <a:lnTo>
                      <a:pt x="1487" y="429"/>
                    </a:lnTo>
                    <a:lnTo>
                      <a:pt x="1576" y="342"/>
                    </a:lnTo>
                    <a:lnTo>
                      <a:pt x="1608" y="158"/>
                    </a:lnTo>
                    <a:lnTo>
                      <a:pt x="1477" y="84"/>
                    </a:lnTo>
                    <a:lnTo>
                      <a:pt x="1377" y="48"/>
                    </a:lnTo>
                    <a:lnTo>
                      <a:pt x="1284" y="47"/>
                    </a:lnTo>
                    <a:lnTo>
                      <a:pt x="1154" y="95"/>
                    </a:lnTo>
                    <a:lnTo>
                      <a:pt x="993" y="32"/>
                    </a:lnTo>
                    <a:lnTo>
                      <a:pt x="884" y="95"/>
                    </a:lnTo>
                    <a:lnTo>
                      <a:pt x="717" y="0"/>
                    </a:lnTo>
                    <a:lnTo>
                      <a:pt x="633" y="6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3" name="Freeform 22"/>
              <p:cNvSpPr>
                <a:spLocks/>
              </p:cNvSpPr>
              <p:nvPr/>
            </p:nvSpPr>
            <p:spPr bwMode="auto">
              <a:xfrm>
                <a:off x="3230563" y="3836988"/>
                <a:ext cx="804862" cy="960437"/>
              </a:xfrm>
              <a:custGeom>
                <a:avLst/>
                <a:gdLst/>
                <a:ahLst/>
                <a:cxnLst>
                  <a:cxn ang="0">
                    <a:pos x="756" y="101"/>
                  </a:cxn>
                  <a:cxn ang="0">
                    <a:pos x="828" y="210"/>
                  </a:cxn>
                  <a:cxn ang="0">
                    <a:pos x="819" y="329"/>
                  </a:cxn>
                  <a:cxn ang="0">
                    <a:pos x="891" y="475"/>
                  </a:cxn>
                  <a:cxn ang="0">
                    <a:pos x="675" y="511"/>
                  </a:cxn>
                  <a:cxn ang="0">
                    <a:pos x="504" y="511"/>
                  </a:cxn>
                  <a:cxn ang="0">
                    <a:pos x="378" y="566"/>
                  </a:cxn>
                  <a:cxn ang="0">
                    <a:pos x="378" y="831"/>
                  </a:cxn>
                  <a:cxn ang="0">
                    <a:pos x="315" y="1132"/>
                  </a:cxn>
                  <a:cxn ang="0">
                    <a:pos x="162" y="1259"/>
                  </a:cxn>
                  <a:cxn ang="0">
                    <a:pos x="90" y="1423"/>
                  </a:cxn>
                  <a:cxn ang="0">
                    <a:pos x="90" y="1586"/>
                  </a:cxn>
                  <a:cxn ang="0">
                    <a:pos x="0" y="1723"/>
                  </a:cxn>
                  <a:cxn ang="0">
                    <a:pos x="135" y="1868"/>
                  </a:cxn>
                  <a:cxn ang="0">
                    <a:pos x="73" y="2036"/>
                  </a:cxn>
                  <a:cxn ang="0">
                    <a:pos x="60" y="2087"/>
                  </a:cxn>
                  <a:cxn ang="0">
                    <a:pos x="72" y="2126"/>
                  </a:cxn>
                  <a:cxn ang="0">
                    <a:pos x="96" y="2141"/>
                  </a:cxn>
                  <a:cxn ang="0">
                    <a:pos x="109" y="2158"/>
                  </a:cxn>
                  <a:cxn ang="0">
                    <a:pos x="88" y="2189"/>
                  </a:cxn>
                  <a:cxn ang="0">
                    <a:pos x="198" y="2324"/>
                  </a:cxn>
                  <a:cxn ang="0">
                    <a:pos x="414" y="2379"/>
                  </a:cxn>
                  <a:cxn ang="0">
                    <a:pos x="553" y="2617"/>
                  </a:cxn>
                  <a:cxn ang="0">
                    <a:pos x="495" y="2898"/>
                  </a:cxn>
                  <a:cxn ang="0">
                    <a:pos x="621" y="2962"/>
                  </a:cxn>
                  <a:cxn ang="0">
                    <a:pos x="864" y="2944"/>
                  </a:cxn>
                  <a:cxn ang="0">
                    <a:pos x="1116" y="3017"/>
                  </a:cxn>
                  <a:cxn ang="0">
                    <a:pos x="1431" y="3017"/>
                  </a:cxn>
                  <a:cxn ang="0">
                    <a:pos x="1863" y="2935"/>
                  </a:cxn>
                  <a:cxn ang="0">
                    <a:pos x="1935" y="2826"/>
                  </a:cxn>
                  <a:cxn ang="0">
                    <a:pos x="2033" y="2634"/>
                  </a:cxn>
                  <a:cxn ang="0">
                    <a:pos x="2231" y="2552"/>
                  </a:cxn>
                  <a:cxn ang="0">
                    <a:pos x="2033" y="2397"/>
                  </a:cxn>
                  <a:cxn ang="0">
                    <a:pos x="1809" y="2187"/>
                  </a:cxn>
                  <a:cxn ang="0">
                    <a:pos x="1746" y="1941"/>
                  </a:cxn>
                  <a:cxn ang="0">
                    <a:pos x="1970" y="1859"/>
                  </a:cxn>
                  <a:cxn ang="0">
                    <a:pos x="2236" y="1720"/>
                  </a:cxn>
                  <a:cxn ang="0">
                    <a:pos x="2411" y="1650"/>
                  </a:cxn>
                  <a:cxn ang="0">
                    <a:pos x="2489" y="1536"/>
                  </a:cxn>
                  <a:cxn ang="0">
                    <a:pos x="2408" y="1251"/>
                  </a:cxn>
                  <a:cxn ang="0">
                    <a:pos x="2306" y="1032"/>
                  </a:cxn>
                  <a:cxn ang="0">
                    <a:pos x="2315" y="782"/>
                  </a:cxn>
                  <a:cxn ang="0">
                    <a:pos x="2314" y="505"/>
                  </a:cxn>
                  <a:cxn ang="0">
                    <a:pos x="2187" y="475"/>
                  </a:cxn>
                  <a:cxn ang="0">
                    <a:pos x="2052" y="320"/>
                  </a:cxn>
                  <a:cxn ang="0">
                    <a:pos x="1818" y="192"/>
                  </a:cxn>
                  <a:cxn ang="0">
                    <a:pos x="1737" y="329"/>
                  </a:cxn>
                  <a:cxn ang="0">
                    <a:pos x="1548" y="384"/>
                  </a:cxn>
                  <a:cxn ang="0">
                    <a:pos x="1368" y="420"/>
                  </a:cxn>
                  <a:cxn ang="0">
                    <a:pos x="1431" y="265"/>
                  </a:cxn>
                  <a:cxn ang="0">
                    <a:pos x="1350" y="195"/>
                  </a:cxn>
                  <a:cxn ang="0">
                    <a:pos x="1188" y="201"/>
                  </a:cxn>
                  <a:cxn ang="0">
                    <a:pos x="1144" y="106"/>
                  </a:cxn>
                  <a:cxn ang="0">
                    <a:pos x="900" y="37"/>
                  </a:cxn>
                </a:cxnLst>
                <a:rect l="0" t="0" r="r" b="b"/>
                <a:pathLst>
                  <a:path w="2495" h="3017">
                    <a:moveTo>
                      <a:pt x="777" y="0"/>
                    </a:moveTo>
                    <a:lnTo>
                      <a:pt x="756" y="101"/>
                    </a:lnTo>
                    <a:lnTo>
                      <a:pt x="845" y="147"/>
                    </a:lnTo>
                    <a:lnTo>
                      <a:pt x="828" y="210"/>
                    </a:lnTo>
                    <a:lnTo>
                      <a:pt x="774" y="238"/>
                    </a:lnTo>
                    <a:lnTo>
                      <a:pt x="819" y="329"/>
                    </a:lnTo>
                    <a:lnTo>
                      <a:pt x="900" y="366"/>
                    </a:lnTo>
                    <a:lnTo>
                      <a:pt x="891" y="475"/>
                    </a:lnTo>
                    <a:lnTo>
                      <a:pt x="729" y="439"/>
                    </a:lnTo>
                    <a:lnTo>
                      <a:pt x="675" y="511"/>
                    </a:lnTo>
                    <a:lnTo>
                      <a:pt x="585" y="494"/>
                    </a:lnTo>
                    <a:lnTo>
                      <a:pt x="504" y="511"/>
                    </a:lnTo>
                    <a:lnTo>
                      <a:pt x="405" y="511"/>
                    </a:lnTo>
                    <a:lnTo>
                      <a:pt x="378" y="566"/>
                    </a:lnTo>
                    <a:lnTo>
                      <a:pt x="387" y="675"/>
                    </a:lnTo>
                    <a:lnTo>
                      <a:pt x="378" y="831"/>
                    </a:lnTo>
                    <a:lnTo>
                      <a:pt x="342" y="967"/>
                    </a:lnTo>
                    <a:lnTo>
                      <a:pt x="315" y="1132"/>
                    </a:lnTo>
                    <a:lnTo>
                      <a:pt x="297" y="1249"/>
                    </a:lnTo>
                    <a:lnTo>
                      <a:pt x="162" y="1259"/>
                    </a:lnTo>
                    <a:lnTo>
                      <a:pt x="36" y="1313"/>
                    </a:lnTo>
                    <a:lnTo>
                      <a:pt x="90" y="1423"/>
                    </a:lnTo>
                    <a:lnTo>
                      <a:pt x="144" y="1505"/>
                    </a:lnTo>
                    <a:lnTo>
                      <a:pt x="90" y="1586"/>
                    </a:lnTo>
                    <a:lnTo>
                      <a:pt x="9" y="1622"/>
                    </a:lnTo>
                    <a:lnTo>
                      <a:pt x="0" y="1723"/>
                    </a:lnTo>
                    <a:lnTo>
                      <a:pt x="54" y="1805"/>
                    </a:lnTo>
                    <a:lnTo>
                      <a:pt x="135" y="1868"/>
                    </a:lnTo>
                    <a:lnTo>
                      <a:pt x="90" y="1923"/>
                    </a:lnTo>
                    <a:lnTo>
                      <a:pt x="73" y="2036"/>
                    </a:lnTo>
                    <a:lnTo>
                      <a:pt x="57" y="2069"/>
                    </a:lnTo>
                    <a:lnTo>
                      <a:pt x="60" y="2087"/>
                    </a:lnTo>
                    <a:lnTo>
                      <a:pt x="60" y="2104"/>
                    </a:lnTo>
                    <a:lnTo>
                      <a:pt x="72" y="2126"/>
                    </a:lnTo>
                    <a:lnTo>
                      <a:pt x="82" y="2128"/>
                    </a:lnTo>
                    <a:lnTo>
                      <a:pt x="96" y="2141"/>
                    </a:lnTo>
                    <a:lnTo>
                      <a:pt x="108" y="2144"/>
                    </a:lnTo>
                    <a:lnTo>
                      <a:pt x="109" y="2158"/>
                    </a:lnTo>
                    <a:lnTo>
                      <a:pt x="99" y="2168"/>
                    </a:lnTo>
                    <a:lnTo>
                      <a:pt x="88" y="2189"/>
                    </a:lnTo>
                    <a:lnTo>
                      <a:pt x="88" y="2209"/>
                    </a:lnTo>
                    <a:lnTo>
                      <a:pt x="198" y="2324"/>
                    </a:lnTo>
                    <a:lnTo>
                      <a:pt x="288" y="2379"/>
                    </a:lnTo>
                    <a:lnTo>
                      <a:pt x="414" y="2379"/>
                    </a:lnTo>
                    <a:lnTo>
                      <a:pt x="540" y="2443"/>
                    </a:lnTo>
                    <a:lnTo>
                      <a:pt x="553" y="2617"/>
                    </a:lnTo>
                    <a:lnTo>
                      <a:pt x="495" y="2771"/>
                    </a:lnTo>
                    <a:lnTo>
                      <a:pt x="495" y="2898"/>
                    </a:lnTo>
                    <a:lnTo>
                      <a:pt x="495" y="2990"/>
                    </a:lnTo>
                    <a:lnTo>
                      <a:pt x="621" y="2962"/>
                    </a:lnTo>
                    <a:lnTo>
                      <a:pt x="730" y="2946"/>
                    </a:lnTo>
                    <a:lnTo>
                      <a:pt x="864" y="2944"/>
                    </a:lnTo>
                    <a:lnTo>
                      <a:pt x="990" y="2981"/>
                    </a:lnTo>
                    <a:lnTo>
                      <a:pt x="1116" y="3017"/>
                    </a:lnTo>
                    <a:lnTo>
                      <a:pt x="1269" y="2990"/>
                    </a:lnTo>
                    <a:lnTo>
                      <a:pt x="1431" y="3017"/>
                    </a:lnTo>
                    <a:lnTo>
                      <a:pt x="1647" y="2990"/>
                    </a:lnTo>
                    <a:lnTo>
                      <a:pt x="1863" y="2935"/>
                    </a:lnTo>
                    <a:lnTo>
                      <a:pt x="1989" y="2907"/>
                    </a:lnTo>
                    <a:lnTo>
                      <a:pt x="1935" y="2826"/>
                    </a:lnTo>
                    <a:lnTo>
                      <a:pt x="1926" y="2726"/>
                    </a:lnTo>
                    <a:lnTo>
                      <a:pt x="2033" y="2634"/>
                    </a:lnTo>
                    <a:lnTo>
                      <a:pt x="2151" y="2607"/>
                    </a:lnTo>
                    <a:lnTo>
                      <a:pt x="2231" y="2552"/>
                    </a:lnTo>
                    <a:lnTo>
                      <a:pt x="2133" y="2480"/>
                    </a:lnTo>
                    <a:lnTo>
                      <a:pt x="2033" y="2397"/>
                    </a:lnTo>
                    <a:lnTo>
                      <a:pt x="1881" y="2279"/>
                    </a:lnTo>
                    <a:lnTo>
                      <a:pt x="1809" y="2187"/>
                    </a:lnTo>
                    <a:lnTo>
                      <a:pt x="1773" y="2069"/>
                    </a:lnTo>
                    <a:lnTo>
                      <a:pt x="1746" y="1941"/>
                    </a:lnTo>
                    <a:lnTo>
                      <a:pt x="1863" y="1850"/>
                    </a:lnTo>
                    <a:lnTo>
                      <a:pt x="1970" y="1859"/>
                    </a:lnTo>
                    <a:lnTo>
                      <a:pt x="2079" y="1778"/>
                    </a:lnTo>
                    <a:lnTo>
                      <a:pt x="2236" y="1720"/>
                    </a:lnTo>
                    <a:lnTo>
                      <a:pt x="2322" y="1641"/>
                    </a:lnTo>
                    <a:lnTo>
                      <a:pt x="2411" y="1650"/>
                    </a:lnTo>
                    <a:lnTo>
                      <a:pt x="2495" y="1647"/>
                    </a:lnTo>
                    <a:lnTo>
                      <a:pt x="2489" y="1536"/>
                    </a:lnTo>
                    <a:lnTo>
                      <a:pt x="2403" y="1383"/>
                    </a:lnTo>
                    <a:lnTo>
                      <a:pt x="2408" y="1251"/>
                    </a:lnTo>
                    <a:lnTo>
                      <a:pt x="2367" y="1108"/>
                    </a:lnTo>
                    <a:lnTo>
                      <a:pt x="2306" y="1032"/>
                    </a:lnTo>
                    <a:lnTo>
                      <a:pt x="2259" y="862"/>
                    </a:lnTo>
                    <a:lnTo>
                      <a:pt x="2315" y="782"/>
                    </a:lnTo>
                    <a:lnTo>
                      <a:pt x="2338" y="688"/>
                    </a:lnTo>
                    <a:lnTo>
                      <a:pt x="2314" y="505"/>
                    </a:lnTo>
                    <a:lnTo>
                      <a:pt x="2250" y="494"/>
                    </a:lnTo>
                    <a:lnTo>
                      <a:pt x="2187" y="475"/>
                    </a:lnTo>
                    <a:lnTo>
                      <a:pt x="2151" y="338"/>
                    </a:lnTo>
                    <a:lnTo>
                      <a:pt x="2052" y="320"/>
                    </a:lnTo>
                    <a:lnTo>
                      <a:pt x="1944" y="219"/>
                    </a:lnTo>
                    <a:lnTo>
                      <a:pt x="1818" y="192"/>
                    </a:lnTo>
                    <a:lnTo>
                      <a:pt x="1773" y="256"/>
                    </a:lnTo>
                    <a:lnTo>
                      <a:pt x="1737" y="329"/>
                    </a:lnTo>
                    <a:lnTo>
                      <a:pt x="1592" y="320"/>
                    </a:lnTo>
                    <a:lnTo>
                      <a:pt x="1548" y="384"/>
                    </a:lnTo>
                    <a:lnTo>
                      <a:pt x="1468" y="405"/>
                    </a:lnTo>
                    <a:lnTo>
                      <a:pt x="1368" y="420"/>
                    </a:lnTo>
                    <a:lnTo>
                      <a:pt x="1349" y="356"/>
                    </a:lnTo>
                    <a:lnTo>
                      <a:pt x="1431" y="265"/>
                    </a:lnTo>
                    <a:lnTo>
                      <a:pt x="1431" y="183"/>
                    </a:lnTo>
                    <a:lnTo>
                      <a:pt x="1350" y="195"/>
                    </a:lnTo>
                    <a:lnTo>
                      <a:pt x="1286" y="228"/>
                    </a:lnTo>
                    <a:lnTo>
                      <a:pt x="1188" y="201"/>
                    </a:lnTo>
                    <a:lnTo>
                      <a:pt x="1107" y="174"/>
                    </a:lnTo>
                    <a:lnTo>
                      <a:pt x="1144" y="106"/>
                    </a:lnTo>
                    <a:lnTo>
                      <a:pt x="1008" y="37"/>
                    </a:lnTo>
                    <a:lnTo>
                      <a:pt x="900" y="37"/>
                    </a:lnTo>
                    <a:lnTo>
                      <a:pt x="777" y="0"/>
                    </a:lnTo>
                    <a:close/>
                  </a:path>
                </a:pathLst>
              </a:custGeom>
              <a:solidFill>
                <a:srgbClr val="5082BE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4" name="Freeform 23"/>
              <p:cNvSpPr>
                <a:spLocks/>
              </p:cNvSpPr>
              <p:nvPr/>
            </p:nvSpPr>
            <p:spPr bwMode="auto">
              <a:xfrm>
                <a:off x="2273300" y="4351338"/>
                <a:ext cx="1135063" cy="1055687"/>
              </a:xfrm>
              <a:custGeom>
                <a:avLst/>
                <a:gdLst/>
                <a:ahLst/>
                <a:cxnLst>
                  <a:cxn ang="0">
                    <a:pos x="1789" y="164"/>
                  </a:cxn>
                  <a:cxn ang="0">
                    <a:pos x="1639" y="418"/>
                  </a:cxn>
                  <a:cxn ang="0">
                    <a:pos x="1348" y="656"/>
                  </a:cxn>
                  <a:cxn ang="0">
                    <a:pos x="1025" y="656"/>
                  </a:cxn>
                  <a:cxn ang="0">
                    <a:pos x="908" y="729"/>
                  </a:cxn>
                  <a:cxn ang="0">
                    <a:pos x="899" y="993"/>
                  </a:cxn>
                  <a:cxn ang="0">
                    <a:pos x="575" y="993"/>
                  </a:cxn>
                  <a:cxn ang="0">
                    <a:pos x="387" y="866"/>
                  </a:cxn>
                  <a:cxn ang="0">
                    <a:pos x="89" y="930"/>
                  </a:cxn>
                  <a:cxn ang="0">
                    <a:pos x="161" y="1066"/>
                  </a:cxn>
                  <a:cxn ang="0">
                    <a:pos x="35" y="1203"/>
                  </a:cxn>
                  <a:cxn ang="0">
                    <a:pos x="332" y="1293"/>
                  </a:cxn>
                  <a:cxn ang="0">
                    <a:pos x="638" y="1385"/>
                  </a:cxn>
                  <a:cxn ang="0">
                    <a:pos x="782" y="1485"/>
                  </a:cxn>
                  <a:cxn ang="0">
                    <a:pos x="801" y="1803"/>
                  </a:cxn>
                  <a:cxn ang="0">
                    <a:pos x="1025" y="2014"/>
                  </a:cxn>
                  <a:cxn ang="0">
                    <a:pos x="935" y="2377"/>
                  </a:cxn>
                  <a:cxn ang="0">
                    <a:pos x="842" y="2959"/>
                  </a:cxn>
                  <a:cxn ang="0">
                    <a:pos x="1133" y="3197"/>
                  </a:cxn>
                  <a:cxn ang="0">
                    <a:pos x="1511" y="3162"/>
                  </a:cxn>
                  <a:cxn ang="0">
                    <a:pos x="1688" y="3203"/>
                  </a:cxn>
                  <a:cxn ang="0">
                    <a:pos x="1748" y="3221"/>
                  </a:cxn>
                  <a:cxn ang="0">
                    <a:pos x="1784" y="3239"/>
                  </a:cxn>
                  <a:cxn ang="0">
                    <a:pos x="1784" y="3263"/>
                  </a:cxn>
                  <a:cxn ang="0">
                    <a:pos x="1997" y="3316"/>
                  </a:cxn>
                  <a:cxn ang="0">
                    <a:pos x="2167" y="3025"/>
                  </a:cxn>
                  <a:cxn ang="0">
                    <a:pos x="2581" y="2951"/>
                  </a:cxn>
                  <a:cxn ang="0">
                    <a:pos x="2966" y="3109"/>
                  </a:cxn>
                  <a:cxn ang="0">
                    <a:pos x="3318" y="2843"/>
                  </a:cxn>
                  <a:cxn ang="0">
                    <a:pos x="3345" y="2678"/>
                  </a:cxn>
                  <a:cxn ang="0">
                    <a:pos x="3173" y="2332"/>
                  </a:cxn>
                  <a:cxn ang="0">
                    <a:pos x="3228" y="2069"/>
                  </a:cxn>
                  <a:cxn ang="0">
                    <a:pos x="3165" y="1813"/>
                  </a:cxn>
                  <a:cxn ang="0">
                    <a:pos x="3156" y="1622"/>
                  </a:cxn>
                  <a:cxn ang="0">
                    <a:pos x="3463" y="1374"/>
                  </a:cxn>
                  <a:cxn ang="0">
                    <a:pos x="3508" y="825"/>
                  </a:cxn>
                  <a:cxn ang="0">
                    <a:pos x="3164" y="708"/>
                  </a:cxn>
                  <a:cxn ang="0">
                    <a:pos x="3022" y="593"/>
                  </a:cxn>
                  <a:cxn ang="0">
                    <a:pos x="2980" y="594"/>
                  </a:cxn>
                  <a:cxn ang="0">
                    <a:pos x="2833" y="602"/>
                  </a:cxn>
                  <a:cxn ang="0">
                    <a:pos x="2572" y="401"/>
                  </a:cxn>
                  <a:cxn ang="0">
                    <a:pos x="2293" y="182"/>
                  </a:cxn>
                  <a:cxn ang="0">
                    <a:pos x="1993" y="0"/>
                  </a:cxn>
                </a:cxnLst>
                <a:rect l="0" t="0" r="r" b="b"/>
                <a:pathLst>
                  <a:path w="3519" h="3316">
                    <a:moveTo>
                      <a:pt x="1993" y="0"/>
                    </a:moveTo>
                    <a:lnTo>
                      <a:pt x="1861" y="18"/>
                    </a:lnTo>
                    <a:lnTo>
                      <a:pt x="1789" y="164"/>
                    </a:lnTo>
                    <a:lnTo>
                      <a:pt x="1798" y="283"/>
                    </a:lnTo>
                    <a:lnTo>
                      <a:pt x="1735" y="374"/>
                    </a:lnTo>
                    <a:lnTo>
                      <a:pt x="1639" y="418"/>
                    </a:lnTo>
                    <a:lnTo>
                      <a:pt x="1537" y="464"/>
                    </a:lnTo>
                    <a:lnTo>
                      <a:pt x="1439" y="528"/>
                    </a:lnTo>
                    <a:lnTo>
                      <a:pt x="1348" y="656"/>
                    </a:lnTo>
                    <a:lnTo>
                      <a:pt x="1231" y="684"/>
                    </a:lnTo>
                    <a:lnTo>
                      <a:pt x="1168" y="675"/>
                    </a:lnTo>
                    <a:lnTo>
                      <a:pt x="1025" y="656"/>
                    </a:lnTo>
                    <a:lnTo>
                      <a:pt x="962" y="519"/>
                    </a:lnTo>
                    <a:lnTo>
                      <a:pt x="871" y="568"/>
                    </a:lnTo>
                    <a:lnTo>
                      <a:pt x="908" y="729"/>
                    </a:lnTo>
                    <a:lnTo>
                      <a:pt x="890" y="847"/>
                    </a:lnTo>
                    <a:lnTo>
                      <a:pt x="953" y="957"/>
                    </a:lnTo>
                    <a:lnTo>
                      <a:pt x="899" y="993"/>
                    </a:lnTo>
                    <a:lnTo>
                      <a:pt x="818" y="939"/>
                    </a:lnTo>
                    <a:lnTo>
                      <a:pt x="701" y="957"/>
                    </a:lnTo>
                    <a:lnTo>
                      <a:pt x="575" y="993"/>
                    </a:lnTo>
                    <a:lnTo>
                      <a:pt x="504" y="939"/>
                    </a:lnTo>
                    <a:lnTo>
                      <a:pt x="458" y="838"/>
                    </a:lnTo>
                    <a:lnTo>
                      <a:pt x="387" y="866"/>
                    </a:lnTo>
                    <a:lnTo>
                      <a:pt x="297" y="939"/>
                    </a:lnTo>
                    <a:lnTo>
                      <a:pt x="189" y="902"/>
                    </a:lnTo>
                    <a:lnTo>
                      <a:pt x="89" y="930"/>
                    </a:lnTo>
                    <a:lnTo>
                      <a:pt x="0" y="1002"/>
                    </a:lnTo>
                    <a:lnTo>
                      <a:pt x="54" y="1075"/>
                    </a:lnTo>
                    <a:lnTo>
                      <a:pt x="161" y="1066"/>
                    </a:lnTo>
                    <a:lnTo>
                      <a:pt x="117" y="1112"/>
                    </a:lnTo>
                    <a:lnTo>
                      <a:pt x="63" y="1148"/>
                    </a:lnTo>
                    <a:lnTo>
                      <a:pt x="35" y="1203"/>
                    </a:lnTo>
                    <a:lnTo>
                      <a:pt x="89" y="1275"/>
                    </a:lnTo>
                    <a:lnTo>
                      <a:pt x="261" y="1230"/>
                    </a:lnTo>
                    <a:lnTo>
                      <a:pt x="332" y="1293"/>
                    </a:lnTo>
                    <a:lnTo>
                      <a:pt x="486" y="1330"/>
                    </a:lnTo>
                    <a:lnTo>
                      <a:pt x="584" y="1321"/>
                    </a:lnTo>
                    <a:lnTo>
                      <a:pt x="638" y="1385"/>
                    </a:lnTo>
                    <a:lnTo>
                      <a:pt x="621" y="1458"/>
                    </a:lnTo>
                    <a:lnTo>
                      <a:pt x="728" y="1458"/>
                    </a:lnTo>
                    <a:lnTo>
                      <a:pt x="782" y="1485"/>
                    </a:lnTo>
                    <a:lnTo>
                      <a:pt x="701" y="1576"/>
                    </a:lnTo>
                    <a:lnTo>
                      <a:pt x="746" y="1676"/>
                    </a:lnTo>
                    <a:lnTo>
                      <a:pt x="801" y="1803"/>
                    </a:lnTo>
                    <a:lnTo>
                      <a:pt x="899" y="1849"/>
                    </a:lnTo>
                    <a:lnTo>
                      <a:pt x="971" y="1895"/>
                    </a:lnTo>
                    <a:lnTo>
                      <a:pt x="1025" y="2014"/>
                    </a:lnTo>
                    <a:lnTo>
                      <a:pt x="1025" y="2141"/>
                    </a:lnTo>
                    <a:lnTo>
                      <a:pt x="971" y="2186"/>
                    </a:lnTo>
                    <a:lnTo>
                      <a:pt x="935" y="2377"/>
                    </a:lnTo>
                    <a:lnTo>
                      <a:pt x="953" y="2560"/>
                    </a:lnTo>
                    <a:lnTo>
                      <a:pt x="881" y="2742"/>
                    </a:lnTo>
                    <a:lnTo>
                      <a:pt x="842" y="2959"/>
                    </a:lnTo>
                    <a:lnTo>
                      <a:pt x="864" y="3070"/>
                    </a:lnTo>
                    <a:lnTo>
                      <a:pt x="953" y="3107"/>
                    </a:lnTo>
                    <a:lnTo>
                      <a:pt x="1133" y="3197"/>
                    </a:lnTo>
                    <a:lnTo>
                      <a:pt x="1259" y="3197"/>
                    </a:lnTo>
                    <a:lnTo>
                      <a:pt x="1423" y="3227"/>
                    </a:lnTo>
                    <a:lnTo>
                      <a:pt x="1511" y="3162"/>
                    </a:lnTo>
                    <a:lnTo>
                      <a:pt x="1619" y="3197"/>
                    </a:lnTo>
                    <a:lnTo>
                      <a:pt x="1645" y="3207"/>
                    </a:lnTo>
                    <a:lnTo>
                      <a:pt x="1688" y="3203"/>
                    </a:lnTo>
                    <a:lnTo>
                      <a:pt x="1709" y="3219"/>
                    </a:lnTo>
                    <a:lnTo>
                      <a:pt x="1735" y="3222"/>
                    </a:lnTo>
                    <a:lnTo>
                      <a:pt x="1748" y="3221"/>
                    </a:lnTo>
                    <a:lnTo>
                      <a:pt x="1760" y="3230"/>
                    </a:lnTo>
                    <a:lnTo>
                      <a:pt x="1783" y="3230"/>
                    </a:lnTo>
                    <a:lnTo>
                      <a:pt x="1784" y="3239"/>
                    </a:lnTo>
                    <a:lnTo>
                      <a:pt x="1790" y="3243"/>
                    </a:lnTo>
                    <a:lnTo>
                      <a:pt x="1783" y="3249"/>
                    </a:lnTo>
                    <a:lnTo>
                      <a:pt x="1784" y="3263"/>
                    </a:lnTo>
                    <a:lnTo>
                      <a:pt x="1811" y="3282"/>
                    </a:lnTo>
                    <a:lnTo>
                      <a:pt x="1843" y="3316"/>
                    </a:lnTo>
                    <a:lnTo>
                      <a:pt x="1997" y="3316"/>
                    </a:lnTo>
                    <a:lnTo>
                      <a:pt x="2140" y="3298"/>
                    </a:lnTo>
                    <a:lnTo>
                      <a:pt x="2104" y="3162"/>
                    </a:lnTo>
                    <a:lnTo>
                      <a:pt x="2167" y="3025"/>
                    </a:lnTo>
                    <a:lnTo>
                      <a:pt x="2288" y="2959"/>
                    </a:lnTo>
                    <a:lnTo>
                      <a:pt x="2427" y="2915"/>
                    </a:lnTo>
                    <a:lnTo>
                      <a:pt x="2581" y="2951"/>
                    </a:lnTo>
                    <a:lnTo>
                      <a:pt x="2733" y="2979"/>
                    </a:lnTo>
                    <a:lnTo>
                      <a:pt x="2859" y="3006"/>
                    </a:lnTo>
                    <a:lnTo>
                      <a:pt x="2966" y="3109"/>
                    </a:lnTo>
                    <a:lnTo>
                      <a:pt x="3102" y="3116"/>
                    </a:lnTo>
                    <a:lnTo>
                      <a:pt x="3192" y="2970"/>
                    </a:lnTo>
                    <a:lnTo>
                      <a:pt x="3318" y="2843"/>
                    </a:lnTo>
                    <a:lnTo>
                      <a:pt x="3444" y="2815"/>
                    </a:lnTo>
                    <a:lnTo>
                      <a:pt x="3462" y="2687"/>
                    </a:lnTo>
                    <a:lnTo>
                      <a:pt x="3345" y="2678"/>
                    </a:lnTo>
                    <a:lnTo>
                      <a:pt x="3219" y="2597"/>
                    </a:lnTo>
                    <a:lnTo>
                      <a:pt x="3255" y="2451"/>
                    </a:lnTo>
                    <a:lnTo>
                      <a:pt x="3173" y="2332"/>
                    </a:lnTo>
                    <a:lnTo>
                      <a:pt x="3291" y="2260"/>
                    </a:lnTo>
                    <a:lnTo>
                      <a:pt x="3291" y="2177"/>
                    </a:lnTo>
                    <a:lnTo>
                      <a:pt x="3228" y="2069"/>
                    </a:lnTo>
                    <a:lnTo>
                      <a:pt x="3237" y="1995"/>
                    </a:lnTo>
                    <a:lnTo>
                      <a:pt x="3219" y="1877"/>
                    </a:lnTo>
                    <a:lnTo>
                      <a:pt x="3165" y="1813"/>
                    </a:lnTo>
                    <a:lnTo>
                      <a:pt x="3030" y="1867"/>
                    </a:lnTo>
                    <a:lnTo>
                      <a:pt x="3057" y="1722"/>
                    </a:lnTo>
                    <a:lnTo>
                      <a:pt x="3156" y="1622"/>
                    </a:lnTo>
                    <a:lnTo>
                      <a:pt x="3264" y="1495"/>
                    </a:lnTo>
                    <a:lnTo>
                      <a:pt x="3408" y="1403"/>
                    </a:lnTo>
                    <a:lnTo>
                      <a:pt x="3463" y="1374"/>
                    </a:lnTo>
                    <a:lnTo>
                      <a:pt x="3463" y="1158"/>
                    </a:lnTo>
                    <a:lnTo>
                      <a:pt x="3519" y="1008"/>
                    </a:lnTo>
                    <a:lnTo>
                      <a:pt x="3508" y="825"/>
                    </a:lnTo>
                    <a:lnTo>
                      <a:pt x="3379" y="761"/>
                    </a:lnTo>
                    <a:lnTo>
                      <a:pt x="3256" y="764"/>
                    </a:lnTo>
                    <a:lnTo>
                      <a:pt x="3164" y="708"/>
                    </a:lnTo>
                    <a:lnTo>
                      <a:pt x="3056" y="594"/>
                    </a:lnTo>
                    <a:lnTo>
                      <a:pt x="3040" y="585"/>
                    </a:lnTo>
                    <a:lnTo>
                      <a:pt x="3022" y="593"/>
                    </a:lnTo>
                    <a:lnTo>
                      <a:pt x="3002" y="593"/>
                    </a:lnTo>
                    <a:lnTo>
                      <a:pt x="2984" y="584"/>
                    </a:lnTo>
                    <a:lnTo>
                      <a:pt x="2980" y="594"/>
                    </a:lnTo>
                    <a:lnTo>
                      <a:pt x="2965" y="608"/>
                    </a:lnTo>
                    <a:lnTo>
                      <a:pt x="2932" y="620"/>
                    </a:lnTo>
                    <a:lnTo>
                      <a:pt x="2833" y="602"/>
                    </a:lnTo>
                    <a:lnTo>
                      <a:pt x="2724" y="528"/>
                    </a:lnTo>
                    <a:lnTo>
                      <a:pt x="2698" y="383"/>
                    </a:lnTo>
                    <a:lnTo>
                      <a:pt x="2572" y="401"/>
                    </a:lnTo>
                    <a:lnTo>
                      <a:pt x="2464" y="356"/>
                    </a:lnTo>
                    <a:lnTo>
                      <a:pt x="2364" y="273"/>
                    </a:lnTo>
                    <a:lnTo>
                      <a:pt x="2293" y="182"/>
                    </a:lnTo>
                    <a:lnTo>
                      <a:pt x="2185" y="155"/>
                    </a:lnTo>
                    <a:lnTo>
                      <a:pt x="2131" y="73"/>
                    </a:lnTo>
                    <a:lnTo>
                      <a:pt x="1993" y="0"/>
                    </a:lnTo>
                    <a:close/>
                  </a:path>
                </a:pathLst>
              </a:custGeom>
              <a:solidFill>
                <a:srgbClr val="73BC44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 b="1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95" name="Freeform 24"/>
              <p:cNvSpPr>
                <a:spLocks/>
              </p:cNvSpPr>
              <p:nvPr/>
            </p:nvSpPr>
            <p:spPr bwMode="auto">
              <a:xfrm>
                <a:off x="2239963" y="3298825"/>
                <a:ext cx="641350" cy="1165225"/>
              </a:xfrm>
              <a:custGeom>
                <a:avLst/>
                <a:gdLst/>
                <a:ahLst/>
                <a:cxnLst>
                  <a:cxn ang="0">
                    <a:pos x="548" y="45"/>
                  </a:cxn>
                  <a:cxn ang="0">
                    <a:pos x="841" y="0"/>
                  </a:cxn>
                  <a:cxn ang="0">
                    <a:pos x="768" y="164"/>
                  </a:cxn>
                  <a:cxn ang="0">
                    <a:pos x="424" y="378"/>
                  </a:cxn>
                  <a:cxn ang="0">
                    <a:pos x="612" y="457"/>
                  </a:cxn>
                  <a:cxn ang="0">
                    <a:pos x="987" y="448"/>
                  </a:cxn>
                  <a:cxn ang="0">
                    <a:pos x="1179" y="512"/>
                  </a:cxn>
                  <a:cxn ang="0">
                    <a:pos x="1070" y="704"/>
                  </a:cxn>
                  <a:cxn ang="0">
                    <a:pos x="855" y="1008"/>
                  </a:cxn>
                  <a:cxn ang="0">
                    <a:pos x="717" y="1173"/>
                  </a:cxn>
                  <a:cxn ang="0">
                    <a:pos x="955" y="1209"/>
                  </a:cxn>
                  <a:cxn ang="0">
                    <a:pos x="1147" y="1392"/>
                  </a:cxn>
                  <a:cxn ang="0">
                    <a:pos x="1284" y="1685"/>
                  </a:cxn>
                  <a:cxn ang="0">
                    <a:pos x="1476" y="1932"/>
                  </a:cxn>
                  <a:cxn ang="0">
                    <a:pos x="1476" y="2197"/>
                  </a:cxn>
                  <a:cxn ang="0">
                    <a:pos x="1650" y="2361"/>
                  </a:cxn>
                  <a:cxn ang="0">
                    <a:pos x="1632" y="2572"/>
                  </a:cxn>
                  <a:cxn ang="0">
                    <a:pos x="1894" y="2538"/>
                  </a:cxn>
                  <a:cxn ang="0">
                    <a:pos x="2025" y="2690"/>
                  </a:cxn>
                  <a:cxn ang="0">
                    <a:pos x="1979" y="2882"/>
                  </a:cxn>
                  <a:cxn ang="0">
                    <a:pos x="1796" y="3056"/>
                  </a:cxn>
                  <a:cxn ang="0">
                    <a:pos x="1824" y="3157"/>
                  </a:cxn>
                  <a:cxn ang="0">
                    <a:pos x="1682" y="3382"/>
                  </a:cxn>
                  <a:cxn ang="0">
                    <a:pos x="1371" y="3373"/>
                  </a:cxn>
                  <a:cxn ang="0">
                    <a:pos x="1143" y="3419"/>
                  </a:cxn>
                  <a:cxn ang="0">
                    <a:pos x="969" y="3483"/>
                  </a:cxn>
                  <a:cxn ang="0">
                    <a:pos x="731" y="3419"/>
                  </a:cxn>
                  <a:cxn ang="0">
                    <a:pos x="548" y="3510"/>
                  </a:cxn>
                  <a:cxn ang="0">
                    <a:pos x="384" y="3593"/>
                  </a:cxn>
                  <a:cxn ang="0">
                    <a:pos x="68" y="3669"/>
                  </a:cxn>
                  <a:cxn ang="0">
                    <a:pos x="151" y="3495"/>
                  </a:cxn>
                  <a:cxn ang="0">
                    <a:pos x="274" y="3282"/>
                  </a:cxn>
                  <a:cxn ang="0">
                    <a:pos x="454" y="3198"/>
                  </a:cxn>
                  <a:cxn ang="0">
                    <a:pos x="708" y="3230"/>
                  </a:cxn>
                  <a:cxn ang="0">
                    <a:pos x="844" y="3078"/>
                  </a:cxn>
                  <a:cxn ang="0">
                    <a:pos x="663" y="3111"/>
                  </a:cxn>
                  <a:cxn ang="0">
                    <a:pos x="411" y="3053"/>
                  </a:cxn>
                  <a:cxn ang="0">
                    <a:pos x="210" y="3017"/>
                  </a:cxn>
                  <a:cxn ang="0">
                    <a:pos x="274" y="2843"/>
                  </a:cxn>
                  <a:cxn ang="0">
                    <a:pos x="475" y="2660"/>
                  </a:cxn>
                  <a:cxn ang="0">
                    <a:pos x="329" y="2468"/>
                  </a:cxn>
                  <a:cxn ang="0">
                    <a:pos x="366" y="2285"/>
                  </a:cxn>
                  <a:cxn ang="0">
                    <a:pos x="558" y="2358"/>
                  </a:cxn>
                  <a:cxn ang="0">
                    <a:pos x="713" y="2377"/>
                  </a:cxn>
                  <a:cxn ang="0">
                    <a:pos x="832" y="2285"/>
                  </a:cxn>
                  <a:cxn ang="0">
                    <a:pos x="759" y="2121"/>
                  </a:cxn>
                  <a:cxn ang="0">
                    <a:pos x="622" y="1856"/>
                  </a:cxn>
                  <a:cxn ang="0">
                    <a:pos x="439" y="1664"/>
                  </a:cxn>
                  <a:cxn ang="0">
                    <a:pos x="219" y="1563"/>
                  </a:cxn>
                  <a:cxn ang="0">
                    <a:pos x="375" y="1389"/>
                  </a:cxn>
                  <a:cxn ang="0">
                    <a:pos x="384" y="1170"/>
                  </a:cxn>
                  <a:cxn ang="0">
                    <a:pos x="164" y="1197"/>
                  </a:cxn>
                  <a:cxn ang="0">
                    <a:pos x="124" y="948"/>
                  </a:cxn>
                  <a:cxn ang="0">
                    <a:pos x="91" y="731"/>
                  </a:cxn>
                  <a:cxn ang="0">
                    <a:pos x="174" y="521"/>
                  </a:cxn>
                  <a:cxn ang="0">
                    <a:pos x="184" y="318"/>
                  </a:cxn>
                  <a:cxn ang="0">
                    <a:pos x="338" y="155"/>
                  </a:cxn>
                  <a:cxn ang="0">
                    <a:pos x="424" y="18"/>
                  </a:cxn>
                </a:cxnLst>
                <a:rect l="0" t="0" r="r" b="b"/>
                <a:pathLst>
                  <a:path w="2025" h="3669">
                    <a:moveTo>
                      <a:pt x="424" y="18"/>
                    </a:moveTo>
                    <a:lnTo>
                      <a:pt x="548" y="45"/>
                    </a:lnTo>
                    <a:lnTo>
                      <a:pt x="658" y="27"/>
                    </a:lnTo>
                    <a:lnTo>
                      <a:pt x="841" y="0"/>
                    </a:lnTo>
                    <a:lnTo>
                      <a:pt x="850" y="91"/>
                    </a:lnTo>
                    <a:lnTo>
                      <a:pt x="768" y="164"/>
                    </a:lnTo>
                    <a:lnTo>
                      <a:pt x="667" y="265"/>
                    </a:lnTo>
                    <a:lnTo>
                      <a:pt x="424" y="378"/>
                    </a:lnTo>
                    <a:lnTo>
                      <a:pt x="512" y="521"/>
                    </a:lnTo>
                    <a:lnTo>
                      <a:pt x="612" y="457"/>
                    </a:lnTo>
                    <a:lnTo>
                      <a:pt x="777" y="420"/>
                    </a:lnTo>
                    <a:lnTo>
                      <a:pt x="987" y="448"/>
                    </a:lnTo>
                    <a:lnTo>
                      <a:pt x="1106" y="438"/>
                    </a:lnTo>
                    <a:lnTo>
                      <a:pt x="1179" y="512"/>
                    </a:lnTo>
                    <a:lnTo>
                      <a:pt x="1124" y="594"/>
                    </a:lnTo>
                    <a:lnTo>
                      <a:pt x="1070" y="704"/>
                    </a:lnTo>
                    <a:lnTo>
                      <a:pt x="1015" y="813"/>
                    </a:lnTo>
                    <a:lnTo>
                      <a:pt x="855" y="1008"/>
                    </a:lnTo>
                    <a:lnTo>
                      <a:pt x="818" y="1109"/>
                    </a:lnTo>
                    <a:lnTo>
                      <a:pt x="717" y="1173"/>
                    </a:lnTo>
                    <a:lnTo>
                      <a:pt x="864" y="1200"/>
                    </a:lnTo>
                    <a:lnTo>
                      <a:pt x="955" y="1209"/>
                    </a:lnTo>
                    <a:lnTo>
                      <a:pt x="1065" y="1282"/>
                    </a:lnTo>
                    <a:lnTo>
                      <a:pt x="1147" y="1392"/>
                    </a:lnTo>
                    <a:lnTo>
                      <a:pt x="1202" y="1529"/>
                    </a:lnTo>
                    <a:lnTo>
                      <a:pt x="1284" y="1685"/>
                    </a:lnTo>
                    <a:lnTo>
                      <a:pt x="1339" y="1813"/>
                    </a:lnTo>
                    <a:lnTo>
                      <a:pt x="1476" y="1932"/>
                    </a:lnTo>
                    <a:lnTo>
                      <a:pt x="1540" y="2087"/>
                    </a:lnTo>
                    <a:lnTo>
                      <a:pt x="1476" y="2197"/>
                    </a:lnTo>
                    <a:lnTo>
                      <a:pt x="1559" y="2261"/>
                    </a:lnTo>
                    <a:lnTo>
                      <a:pt x="1650" y="2361"/>
                    </a:lnTo>
                    <a:lnTo>
                      <a:pt x="1623" y="2480"/>
                    </a:lnTo>
                    <a:lnTo>
                      <a:pt x="1632" y="2572"/>
                    </a:lnTo>
                    <a:lnTo>
                      <a:pt x="1741" y="2498"/>
                    </a:lnTo>
                    <a:lnTo>
                      <a:pt x="1894" y="2538"/>
                    </a:lnTo>
                    <a:lnTo>
                      <a:pt x="2016" y="2581"/>
                    </a:lnTo>
                    <a:lnTo>
                      <a:pt x="2025" y="2690"/>
                    </a:lnTo>
                    <a:lnTo>
                      <a:pt x="1997" y="2764"/>
                    </a:lnTo>
                    <a:lnTo>
                      <a:pt x="1979" y="2882"/>
                    </a:lnTo>
                    <a:lnTo>
                      <a:pt x="1851" y="2956"/>
                    </a:lnTo>
                    <a:lnTo>
                      <a:pt x="1796" y="3056"/>
                    </a:lnTo>
                    <a:lnTo>
                      <a:pt x="1705" y="3148"/>
                    </a:lnTo>
                    <a:lnTo>
                      <a:pt x="1824" y="3157"/>
                    </a:lnTo>
                    <a:lnTo>
                      <a:pt x="1834" y="3288"/>
                    </a:lnTo>
                    <a:lnTo>
                      <a:pt x="1682" y="3382"/>
                    </a:lnTo>
                    <a:lnTo>
                      <a:pt x="1536" y="3410"/>
                    </a:lnTo>
                    <a:lnTo>
                      <a:pt x="1371" y="3373"/>
                    </a:lnTo>
                    <a:lnTo>
                      <a:pt x="1225" y="3373"/>
                    </a:lnTo>
                    <a:lnTo>
                      <a:pt x="1143" y="3419"/>
                    </a:lnTo>
                    <a:lnTo>
                      <a:pt x="1015" y="3419"/>
                    </a:lnTo>
                    <a:lnTo>
                      <a:pt x="969" y="3483"/>
                    </a:lnTo>
                    <a:lnTo>
                      <a:pt x="850" y="3437"/>
                    </a:lnTo>
                    <a:lnTo>
                      <a:pt x="731" y="3419"/>
                    </a:lnTo>
                    <a:lnTo>
                      <a:pt x="585" y="3428"/>
                    </a:lnTo>
                    <a:lnTo>
                      <a:pt x="548" y="3510"/>
                    </a:lnTo>
                    <a:lnTo>
                      <a:pt x="512" y="3611"/>
                    </a:lnTo>
                    <a:lnTo>
                      <a:pt x="384" y="3593"/>
                    </a:lnTo>
                    <a:lnTo>
                      <a:pt x="274" y="3528"/>
                    </a:lnTo>
                    <a:lnTo>
                      <a:pt x="68" y="3669"/>
                    </a:lnTo>
                    <a:lnTo>
                      <a:pt x="13" y="3632"/>
                    </a:lnTo>
                    <a:lnTo>
                      <a:pt x="151" y="3495"/>
                    </a:lnTo>
                    <a:lnTo>
                      <a:pt x="242" y="3431"/>
                    </a:lnTo>
                    <a:lnTo>
                      <a:pt x="274" y="3282"/>
                    </a:lnTo>
                    <a:lnTo>
                      <a:pt x="393" y="3282"/>
                    </a:lnTo>
                    <a:lnTo>
                      <a:pt x="454" y="3198"/>
                    </a:lnTo>
                    <a:lnTo>
                      <a:pt x="589" y="3221"/>
                    </a:lnTo>
                    <a:lnTo>
                      <a:pt x="708" y="3230"/>
                    </a:lnTo>
                    <a:lnTo>
                      <a:pt x="800" y="3166"/>
                    </a:lnTo>
                    <a:lnTo>
                      <a:pt x="844" y="3078"/>
                    </a:lnTo>
                    <a:lnTo>
                      <a:pt x="763" y="3084"/>
                    </a:lnTo>
                    <a:lnTo>
                      <a:pt x="663" y="3111"/>
                    </a:lnTo>
                    <a:lnTo>
                      <a:pt x="544" y="3129"/>
                    </a:lnTo>
                    <a:lnTo>
                      <a:pt x="411" y="3053"/>
                    </a:lnTo>
                    <a:lnTo>
                      <a:pt x="304" y="2958"/>
                    </a:lnTo>
                    <a:lnTo>
                      <a:pt x="210" y="3017"/>
                    </a:lnTo>
                    <a:lnTo>
                      <a:pt x="110" y="2944"/>
                    </a:lnTo>
                    <a:lnTo>
                      <a:pt x="274" y="2843"/>
                    </a:lnTo>
                    <a:lnTo>
                      <a:pt x="375" y="2788"/>
                    </a:lnTo>
                    <a:lnTo>
                      <a:pt x="475" y="2660"/>
                    </a:lnTo>
                    <a:lnTo>
                      <a:pt x="454" y="2568"/>
                    </a:lnTo>
                    <a:lnTo>
                      <a:pt x="329" y="2468"/>
                    </a:lnTo>
                    <a:lnTo>
                      <a:pt x="347" y="2377"/>
                    </a:lnTo>
                    <a:lnTo>
                      <a:pt x="366" y="2285"/>
                    </a:lnTo>
                    <a:lnTo>
                      <a:pt x="454" y="2358"/>
                    </a:lnTo>
                    <a:lnTo>
                      <a:pt x="558" y="2358"/>
                    </a:lnTo>
                    <a:lnTo>
                      <a:pt x="667" y="2313"/>
                    </a:lnTo>
                    <a:lnTo>
                      <a:pt x="713" y="2377"/>
                    </a:lnTo>
                    <a:lnTo>
                      <a:pt x="823" y="2368"/>
                    </a:lnTo>
                    <a:lnTo>
                      <a:pt x="832" y="2285"/>
                    </a:lnTo>
                    <a:lnTo>
                      <a:pt x="759" y="2240"/>
                    </a:lnTo>
                    <a:lnTo>
                      <a:pt x="759" y="2121"/>
                    </a:lnTo>
                    <a:lnTo>
                      <a:pt x="713" y="1974"/>
                    </a:lnTo>
                    <a:lnTo>
                      <a:pt x="622" y="1856"/>
                    </a:lnTo>
                    <a:lnTo>
                      <a:pt x="604" y="1668"/>
                    </a:lnTo>
                    <a:lnTo>
                      <a:pt x="439" y="1664"/>
                    </a:lnTo>
                    <a:lnTo>
                      <a:pt x="265" y="1718"/>
                    </a:lnTo>
                    <a:lnTo>
                      <a:pt x="219" y="1563"/>
                    </a:lnTo>
                    <a:lnTo>
                      <a:pt x="302" y="1490"/>
                    </a:lnTo>
                    <a:lnTo>
                      <a:pt x="375" y="1389"/>
                    </a:lnTo>
                    <a:lnTo>
                      <a:pt x="311" y="1261"/>
                    </a:lnTo>
                    <a:lnTo>
                      <a:pt x="384" y="1170"/>
                    </a:lnTo>
                    <a:lnTo>
                      <a:pt x="274" y="1170"/>
                    </a:lnTo>
                    <a:lnTo>
                      <a:pt x="164" y="1197"/>
                    </a:lnTo>
                    <a:lnTo>
                      <a:pt x="124" y="1128"/>
                    </a:lnTo>
                    <a:lnTo>
                      <a:pt x="124" y="948"/>
                    </a:lnTo>
                    <a:lnTo>
                      <a:pt x="0" y="832"/>
                    </a:lnTo>
                    <a:lnTo>
                      <a:pt x="91" y="731"/>
                    </a:lnTo>
                    <a:lnTo>
                      <a:pt x="192" y="621"/>
                    </a:lnTo>
                    <a:lnTo>
                      <a:pt x="174" y="521"/>
                    </a:lnTo>
                    <a:lnTo>
                      <a:pt x="100" y="384"/>
                    </a:lnTo>
                    <a:lnTo>
                      <a:pt x="184" y="318"/>
                    </a:lnTo>
                    <a:lnTo>
                      <a:pt x="274" y="228"/>
                    </a:lnTo>
                    <a:lnTo>
                      <a:pt x="338" y="155"/>
                    </a:lnTo>
                    <a:lnTo>
                      <a:pt x="320" y="36"/>
                    </a:lnTo>
                    <a:lnTo>
                      <a:pt x="424" y="18"/>
                    </a:lnTo>
                    <a:close/>
                  </a:path>
                </a:pathLst>
              </a:custGeom>
              <a:solidFill>
                <a:srgbClr val="F5B90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 b="1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96" name="Freeform 25"/>
              <p:cNvSpPr>
                <a:spLocks/>
              </p:cNvSpPr>
              <p:nvPr/>
            </p:nvSpPr>
            <p:spPr bwMode="auto">
              <a:xfrm>
                <a:off x="1836738" y="3763963"/>
                <a:ext cx="373062" cy="512762"/>
              </a:xfrm>
              <a:custGeom>
                <a:avLst/>
                <a:gdLst/>
                <a:ahLst/>
                <a:cxnLst>
                  <a:cxn ang="0">
                    <a:pos x="664" y="464"/>
                  </a:cxn>
                  <a:cxn ang="0">
                    <a:pos x="608" y="320"/>
                  </a:cxn>
                  <a:cxn ang="0">
                    <a:pos x="664" y="256"/>
                  </a:cxn>
                  <a:cxn ang="0">
                    <a:pos x="744" y="264"/>
                  </a:cxn>
                  <a:cxn ang="0">
                    <a:pos x="792" y="168"/>
                  </a:cxn>
                  <a:cxn ang="0">
                    <a:pos x="928" y="112"/>
                  </a:cxn>
                  <a:cxn ang="0">
                    <a:pos x="952" y="32"/>
                  </a:cxn>
                  <a:cxn ang="0">
                    <a:pos x="904" y="0"/>
                  </a:cxn>
                  <a:cxn ang="0">
                    <a:pos x="856" y="64"/>
                  </a:cxn>
                  <a:cxn ang="0">
                    <a:pos x="813" y="147"/>
                  </a:cxn>
                  <a:cxn ang="0">
                    <a:pos x="768" y="160"/>
                  </a:cxn>
                  <a:cxn ang="0">
                    <a:pos x="760" y="48"/>
                  </a:cxn>
                  <a:cxn ang="0">
                    <a:pos x="632" y="48"/>
                  </a:cxn>
                  <a:cxn ang="0">
                    <a:pos x="584" y="104"/>
                  </a:cxn>
                  <a:cxn ang="0">
                    <a:pos x="584" y="184"/>
                  </a:cxn>
                  <a:cxn ang="0">
                    <a:pos x="480" y="256"/>
                  </a:cxn>
                  <a:cxn ang="0">
                    <a:pos x="560" y="280"/>
                  </a:cxn>
                  <a:cxn ang="0">
                    <a:pos x="584" y="336"/>
                  </a:cxn>
                  <a:cxn ang="0">
                    <a:pos x="544" y="424"/>
                  </a:cxn>
                  <a:cxn ang="0">
                    <a:pos x="504" y="496"/>
                  </a:cxn>
                  <a:cxn ang="0">
                    <a:pos x="432" y="432"/>
                  </a:cxn>
                  <a:cxn ang="0">
                    <a:pos x="384" y="496"/>
                  </a:cxn>
                  <a:cxn ang="0">
                    <a:pos x="280" y="432"/>
                  </a:cxn>
                  <a:cxn ang="0">
                    <a:pos x="195" y="457"/>
                  </a:cxn>
                  <a:cxn ang="0">
                    <a:pos x="152" y="552"/>
                  </a:cxn>
                  <a:cxn ang="0">
                    <a:pos x="184" y="632"/>
                  </a:cxn>
                  <a:cxn ang="0">
                    <a:pos x="120" y="680"/>
                  </a:cxn>
                  <a:cxn ang="0">
                    <a:pos x="144" y="856"/>
                  </a:cxn>
                  <a:cxn ang="0">
                    <a:pos x="192" y="896"/>
                  </a:cxn>
                  <a:cxn ang="0">
                    <a:pos x="240" y="976"/>
                  </a:cxn>
                  <a:cxn ang="0">
                    <a:pos x="216" y="1080"/>
                  </a:cxn>
                  <a:cxn ang="0">
                    <a:pos x="216" y="1168"/>
                  </a:cxn>
                  <a:cxn ang="0">
                    <a:pos x="88" y="1200"/>
                  </a:cxn>
                  <a:cxn ang="0">
                    <a:pos x="40" y="1288"/>
                  </a:cxn>
                  <a:cxn ang="0">
                    <a:pos x="0" y="1448"/>
                  </a:cxn>
                  <a:cxn ang="0">
                    <a:pos x="40" y="1552"/>
                  </a:cxn>
                  <a:cxn ang="0">
                    <a:pos x="120" y="1528"/>
                  </a:cxn>
                  <a:cxn ang="0">
                    <a:pos x="160" y="1616"/>
                  </a:cxn>
                  <a:cxn ang="0">
                    <a:pos x="288" y="1616"/>
                  </a:cxn>
                  <a:cxn ang="0">
                    <a:pos x="424" y="1552"/>
                  </a:cxn>
                  <a:cxn ang="0">
                    <a:pos x="520" y="1456"/>
                  </a:cxn>
                  <a:cxn ang="0">
                    <a:pos x="624" y="1448"/>
                  </a:cxn>
                  <a:cxn ang="0">
                    <a:pos x="728" y="1376"/>
                  </a:cxn>
                  <a:cxn ang="0">
                    <a:pos x="1006" y="1327"/>
                  </a:cxn>
                  <a:cxn ang="0">
                    <a:pos x="1048" y="1224"/>
                  </a:cxn>
                  <a:cxn ang="0">
                    <a:pos x="1112" y="1112"/>
                  </a:cxn>
                  <a:cxn ang="0">
                    <a:pos x="1160" y="1000"/>
                  </a:cxn>
                  <a:cxn ang="0">
                    <a:pos x="1144" y="888"/>
                  </a:cxn>
                  <a:cxn ang="0">
                    <a:pos x="1176" y="768"/>
                  </a:cxn>
                  <a:cxn ang="0">
                    <a:pos x="1136" y="664"/>
                  </a:cxn>
                  <a:cxn ang="0">
                    <a:pos x="1088" y="568"/>
                  </a:cxn>
                  <a:cxn ang="0">
                    <a:pos x="1024" y="528"/>
                  </a:cxn>
                  <a:cxn ang="0">
                    <a:pos x="984" y="456"/>
                  </a:cxn>
                  <a:cxn ang="0">
                    <a:pos x="912" y="440"/>
                  </a:cxn>
                  <a:cxn ang="0">
                    <a:pos x="848" y="496"/>
                  </a:cxn>
                  <a:cxn ang="0">
                    <a:pos x="776" y="528"/>
                  </a:cxn>
                  <a:cxn ang="0">
                    <a:pos x="664" y="464"/>
                  </a:cxn>
                </a:cxnLst>
                <a:rect l="0" t="0" r="r" b="b"/>
                <a:pathLst>
                  <a:path w="1176" h="1616">
                    <a:moveTo>
                      <a:pt x="664" y="464"/>
                    </a:moveTo>
                    <a:lnTo>
                      <a:pt x="608" y="320"/>
                    </a:lnTo>
                    <a:lnTo>
                      <a:pt x="664" y="256"/>
                    </a:lnTo>
                    <a:lnTo>
                      <a:pt x="744" y="264"/>
                    </a:lnTo>
                    <a:lnTo>
                      <a:pt x="792" y="168"/>
                    </a:lnTo>
                    <a:lnTo>
                      <a:pt x="928" y="112"/>
                    </a:lnTo>
                    <a:lnTo>
                      <a:pt x="952" y="32"/>
                    </a:lnTo>
                    <a:lnTo>
                      <a:pt x="904" y="0"/>
                    </a:lnTo>
                    <a:lnTo>
                      <a:pt x="856" y="64"/>
                    </a:lnTo>
                    <a:lnTo>
                      <a:pt x="813" y="147"/>
                    </a:lnTo>
                    <a:lnTo>
                      <a:pt x="768" y="160"/>
                    </a:lnTo>
                    <a:lnTo>
                      <a:pt x="760" y="48"/>
                    </a:lnTo>
                    <a:lnTo>
                      <a:pt x="632" y="48"/>
                    </a:lnTo>
                    <a:lnTo>
                      <a:pt x="584" y="104"/>
                    </a:lnTo>
                    <a:lnTo>
                      <a:pt x="584" y="184"/>
                    </a:lnTo>
                    <a:lnTo>
                      <a:pt x="480" y="256"/>
                    </a:lnTo>
                    <a:lnTo>
                      <a:pt x="560" y="280"/>
                    </a:lnTo>
                    <a:lnTo>
                      <a:pt x="584" y="336"/>
                    </a:lnTo>
                    <a:lnTo>
                      <a:pt x="544" y="424"/>
                    </a:lnTo>
                    <a:lnTo>
                      <a:pt x="504" y="496"/>
                    </a:lnTo>
                    <a:lnTo>
                      <a:pt x="432" y="432"/>
                    </a:lnTo>
                    <a:lnTo>
                      <a:pt x="384" y="496"/>
                    </a:lnTo>
                    <a:lnTo>
                      <a:pt x="280" y="432"/>
                    </a:lnTo>
                    <a:lnTo>
                      <a:pt x="195" y="457"/>
                    </a:lnTo>
                    <a:lnTo>
                      <a:pt x="152" y="552"/>
                    </a:lnTo>
                    <a:lnTo>
                      <a:pt x="184" y="632"/>
                    </a:lnTo>
                    <a:lnTo>
                      <a:pt x="120" y="680"/>
                    </a:lnTo>
                    <a:lnTo>
                      <a:pt x="144" y="856"/>
                    </a:lnTo>
                    <a:lnTo>
                      <a:pt x="192" y="896"/>
                    </a:lnTo>
                    <a:lnTo>
                      <a:pt x="240" y="976"/>
                    </a:lnTo>
                    <a:lnTo>
                      <a:pt x="216" y="1080"/>
                    </a:lnTo>
                    <a:lnTo>
                      <a:pt x="216" y="1168"/>
                    </a:lnTo>
                    <a:lnTo>
                      <a:pt x="88" y="1200"/>
                    </a:lnTo>
                    <a:lnTo>
                      <a:pt x="40" y="1288"/>
                    </a:lnTo>
                    <a:lnTo>
                      <a:pt x="0" y="1448"/>
                    </a:lnTo>
                    <a:lnTo>
                      <a:pt x="40" y="1552"/>
                    </a:lnTo>
                    <a:lnTo>
                      <a:pt x="120" y="1528"/>
                    </a:lnTo>
                    <a:lnTo>
                      <a:pt x="160" y="1616"/>
                    </a:lnTo>
                    <a:lnTo>
                      <a:pt x="288" y="1616"/>
                    </a:lnTo>
                    <a:lnTo>
                      <a:pt x="424" y="1552"/>
                    </a:lnTo>
                    <a:lnTo>
                      <a:pt x="520" y="1456"/>
                    </a:lnTo>
                    <a:lnTo>
                      <a:pt x="624" y="1448"/>
                    </a:lnTo>
                    <a:lnTo>
                      <a:pt x="728" y="1376"/>
                    </a:lnTo>
                    <a:lnTo>
                      <a:pt x="1006" y="1327"/>
                    </a:lnTo>
                    <a:lnTo>
                      <a:pt x="1048" y="1224"/>
                    </a:lnTo>
                    <a:lnTo>
                      <a:pt x="1112" y="1112"/>
                    </a:lnTo>
                    <a:lnTo>
                      <a:pt x="1160" y="1000"/>
                    </a:lnTo>
                    <a:lnTo>
                      <a:pt x="1144" y="888"/>
                    </a:lnTo>
                    <a:lnTo>
                      <a:pt x="1176" y="768"/>
                    </a:lnTo>
                    <a:lnTo>
                      <a:pt x="1136" y="664"/>
                    </a:lnTo>
                    <a:lnTo>
                      <a:pt x="1088" y="568"/>
                    </a:lnTo>
                    <a:lnTo>
                      <a:pt x="1024" y="528"/>
                    </a:lnTo>
                    <a:lnTo>
                      <a:pt x="984" y="456"/>
                    </a:lnTo>
                    <a:lnTo>
                      <a:pt x="912" y="440"/>
                    </a:lnTo>
                    <a:lnTo>
                      <a:pt x="848" y="496"/>
                    </a:lnTo>
                    <a:lnTo>
                      <a:pt x="776" y="528"/>
                    </a:lnTo>
                    <a:lnTo>
                      <a:pt x="664" y="46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7" name="Freeform 26"/>
              <p:cNvSpPr>
                <a:spLocks/>
              </p:cNvSpPr>
              <p:nvPr/>
            </p:nvSpPr>
            <p:spPr bwMode="auto">
              <a:xfrm>
                <a:off x="2028825" y="3775075"/>
                <a:ext cx="223838" cy="168275"/>
              </a:xfrm>
              <a:custGeom>
                <a:avLst/>
                <a:gdLst/>
                <a:ahLst/>
                <a:cxnLst>
                  <a:cxn ang="0">
                    <a:pos x="570" y="0"/>
                  </a:cxn>
                  <a:cxn ang="0">
                    <a:pos x="514" y="38"/>
                  </a:cxn>
                  <a:cxn ang="0">
                    <a:pos x="437" y="43"/>
                  </a:cxn>
                  <a:cxn ang="0">
                    <a:pos x="317" y="77"/>
                  </a:cxn>
                  <a:cxn ang="0">
                    <a:pos x="182" y="136"/>
                  </a:cxn>
                  <a:cxn ang="0">
                    <a:pos x="135" y="229"/>
                  </a:cxn>
                  <a:cxn ang="0">
                    <a:pos x="54" y="223"/>
                  </a:cxn>
                  <a:cxn ang="0">
                    <a:pos x="0" y="286"/>
                  </a:cxn>
                  <a:cxn ang="0">
                    <a:pos x="57" y="430"/>
                  </a:cxn>
                  <a:cxn ang="0">
                    <a:pos x="164" y="494"/>
                  </a:cxn>
                  <a:cxn ang="0">
                    <a:pos x="242" y="460"/>
                  </a:cxn>
                  <a:cxn ang="0">
                    <a:pos x="302" y="407"/>
                  </a:cxn>
                  <a:cxn ang="0">
                    <a:pos x="377" y="422"/>
                  </a:cxn>
                  <a:cxn ang="0">
                    <a:pos x="414" y="491"/>
                  </a:cxn>
                  <a:cxn ang="0">
                    <a:pos x="477" y="533"/>
                  </a:cxn>
                  <a:cxn ang="0">
                    <a:pos x="524" y="504"/>
                  </a:cxn>
                  <a:cxn ang="0">
                    <a:pos x="570" y="499"/>
                  </a:cxn>
                  <a:cxn ang="0">
                    <a:pos x="629" y="460"/>
                  </a:cxn>
                  <a:cxn ang="0">
                    <a:pos x="692" y="408"/>
                  </a:cxn>
                  <a:cxn ang="0">
                    <a:pos x="701" y="360"/>
                  </a:cxn>
                  <a:cxn ang="0">
                    <a:pos x="692" y="312"/>
                  </a:cxn>
                  <a:cxn ang="0">
                    <a:pos x="644" y="268"/>
                  </a:cxn>
                  <a:cxn ang="0">
                    <a:pos x="661" y="227"/>
                  </a:cxn>
                  <a:cxn ang="0">
                    <a:pos x="663" y="153"/>
                  </a:cxn>
                  <a:cxn ang="0">
                    <a:pos x="615" y="91"/>
                  </a:cxn>
                  <a:cxn ang="0">
                    <a:pos x="570" y="0"/>
                  </a:cxn>
                </a:cxnLst>
                <a:rect l="0" t="0" r="r" b="b"/>
                <a:pathLst>
                  <a:path w="701" h="533">
                    <a:moveTo>
                      <a:pt x="570" y="0"/>
                    </a:moveTo>
                    <a:lnTo>
                      <a:pt x="514" y="38"/>
                    </a:lnTo>
                    <a:lnTo>
                      <a:pt x="437" y="43"/>
                    </a:lnTo>
                    <a:lnTo>
                      <a:pt x="317" y="77"/>
                    </a:lnTo>
                    <a:lnTo>
                      <a:pt x="182" y="136"/>
                    </a:lnTo>
                    <a:lnTo>
                      <a:pt x="135" y="229"/>
                    </a:lnTo>
                    <a:lnTo>
                      <a:pt x="54" y="223"/>
                    </a:lnTo>
                    <a:lnTo>
                      <a:pt x="0" y="286"/>
                    </a:lnTo>
                    <a:lnTo>
                      <a:pt x="57" y="430"/>
                    </a:lnTo>
                    <a:lnTo>
                      <a:pt x="164" y="494"/>
                    </a:lnTo>
                    <a:lnTo>
                      <a:pt x="242" y="460"/>
                    </a:lnTo>
                    <a:lnTo>
                      <a:pt x="302" y="407"/>
                    </a:lnTo>
                    <a:lnTo>
                      <a:pt x="377" y="422"/>
                    </a:lnTo>
                    <a:lnTo>
                      <a:pt x="414" y="491"/>
                    </a:lnTo>
                    <a:lnTo>
                      <a:pt x="477" y="533"/>
                    </a:lnTo>
                    <a:lnTo>
                      <a:pt x="524" y="504"/>
                    </a:lnTo>
                    <a:lnTo>
                      <a:pt x="570" y="499"/>
                    </a:lnTo>
                    <a:lnTo>
                      <a:pt x="629" y="460"/>
                    </a:lnTo>
                    <a:lnTo>
                      <a:pt x="692" y="408"/>
                    </a:lnTo>
                    <a:lnTo>
                      <a:pt x="701" y="360"/>
                    </a:lnTo>
                    <a:lnTo>
                      <a:pt x="692" y="312"/>
                    </a:lnTo>
                    <a:lnTo>
                      <a:pt x="644" y="268"/>
                    </a:lnTo>
                    <a:lnTo>
                      <a:pt x="661" y="227"/>
                    </a:lnTo>
                    <a:lnTo>
                      <a:pt x="663" y="153"/>
                    </a:lnTo>
                    <a:lnTo>
                      <a:pt x="615" y="91"/>
                    </a:lnTo>
                    <a:lnTo>
                      <a:pt x="570" y="0"/>
                    </a:lnTo>
                    <a:close/>
                  </a:path>
                </a:pathLst>
              </a:custGeom>
              <a:solidFill>
                <a:srgbClr val="F5B90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 b="1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98" name="Freeform 27"/>
              <p:cNvSpPr>
                <a:spLocks/>
              </p:cNvSpPr>
              <p:nvPr/>
            </p:nvSpPr>
            <p:spPr bwMode="auto">
              <a:xfrm>
                <a:off x="896938" y="2006600"/>
                <a:ext cx="825500" cy="528638"/>
              </a:xfrm>
              <a:custGeom>
                <a:avLst/>
                <a:gdLst/>
                <a:ahLst/>
                <a:cxnLst>
                  <a:cxn ang="0">
                    <a:pos x="2024" y="0"/>
                  </a:cxn>
                  <a:cxn ang="0">
                    <a:pos x="1944" y="112"/>
                  </a:cxn>
                  <a:cxn ang="0">
                    <a:pos x="1856" y="272"/>
                  </a:cxn>
                  <a:cxn ang="0">
                    <a:pos x="1712" y="224"/>
                  </a:cxn>
                  <a:cxn ang="0">
                    <a:pos x="1632" y="256"/>
                  </a:cxn>
                  <a:cxn ang="0">
                    <a:pos x="1512" y="192"/>
                  </a:cxn>
                  <a:cxn ang="0">
                    <a:pos x="1512" y="296"/>
                  </a:cxn>
                  <a:cxn ang="0">
                    <a:pos x="1552" y="440"/>
                  </a:cxn>
                  <a:cxn ang="0">
                    <a:pos x="1472" y="360"/>
                  </a:cxn>
                  <a:cxn ang="0">
                    <a:pos x="1424" y="272"/>
                  </a:cxn>
                  <a:cxn ang="0">
                    <a:pos x="1272" y="176"/>
                  </a:cxn>
                  <a:cxn ang="0">
                    <a:pos x="1200" y="328"/>
                  </a:cxn>
                  <a:cxn ang="0">
                    <a:pos x="1120" y="400"/>
                  </a:cxn>
                  <a:cxn ang="0">
                    <a:pos x="1056" y="224"/>
                  </a:cxn>
                  <a:cxn ang="0">
                    <a:pos x="912" y="256"/>
                  </a:cxn>
                  <a:cxn ang="0">
                    <a:pos x="968" y="376"/>
                  </a:cxn>
                  <a:cxn ang="0">
                    <a:pos x="904" y="512"/>
                  </a:cxn>
                  <a:cxn ang="0">
                    <a:pos x="784" y="416"/>
                  </a:cxn>
                  <a:cxn ang="0">
                    <a:pos x="664" y="504"/>
                  </a:cxn>
                  <a:cxn ang="0">
                    <a:pos x="704" y="368"/>
                  </a:cxn>
                  <a:cxn ang="0">
                    <a:pos x="616" y="168"/>
                  </a:cxn>
                  <a:cxn ang="0">
                    <a:pos x="480" y="24"/>
                  </a:cxn>
                  <a:cxn ang="0">
                    <a:pos x="480" y="240"/>
                  </a:cxn>
                  <a:cxn ang="0">
                    <a:pos x="400" y="208"/>
                  </a:cxn>
                  <a:cxn ang="0">
                    <a:pos x="312" y="96"/>
                  </a:cxn>
                  <a:cxn ang="0">
                    <a:pos x="216" y="200"/>
                  </a:cxn>
                  <a:cxn ang="0">
                    <a:pos x="80" y="344"/>
                  </a:cxn>
                  <a:cxn ang="0">
                    <a:pos x="0" y="464"/>
                  </a:cxn>
                  <a:cxn ang="0">
                    <a:pos x="160" y="456"/>
                  </a:cxn>
                  <a:cxn ang="0">
                    <a:pos x="336" y="424"/>
                  </a:cxn>
                  <a:cxn ang="0">
                    <a:pos x="504" y="472"/>
                  </a:cxn>
                  <a:cxn ang="0">
                    <a:pos x="488" y="552"/>
                  </a:cxn>
                  <a:cxn ang="0">
                    <a:pos x="416" y="656"/>
                  </a:cxn>
                  <a:cxn ang="0">
                    <a:pos x="568" y="680"/>
                  </a:cxn>
                  <a:cxn ang="0">
                    <a:pos x="432" y="768"/>
                  </a:cxn>
                  <a:cxn ang="0">
                    <a:pos x="208" y="768"/>
                  </a:cxn>
                  <a:cxn ang="0">
                    <a:pos x="184" y="832"/>
                  </a:cxn>
                  <a:cxn ang="0">
                    <a:pos x="360" y="880"/>
                  </a:cxn>
                  <a:cxn ang="0">
                    <a:pos x="448" y="1024"/>
                  </a:cxn>
                  <a:cxn ang="0">
                    <a:pos x="456" y="1152"/>
                  </a:cxn>
                  <a:cxn ang="0">
                    <a:pos x="296" y="1272"/>
                  </a:cxn>
                  <a:cxn ang="0">
                    <a:pos x="232" y="1384"/>
                  </a:cxn>
                  <a:cxn ang="0">
                    <a:pos x="416" y="1368"/>
                  </a:cxn>
                  <a:cxn ang="0">
                    <a:pos x="688" y="1392"/>
                  </a:cxn>
                  <a:cxn ang="0">
                    <a:pos x="800" y="1568"/>
                  </a:cxn>
                  <a:cxn ang="0">
                    <a:pos x="990" y="1582"/>
                  </a:cxn>
                  <a:cxn ang="0">
                    <a:pos x="1232" y="1664"/>
                  </a:cxn>
                  <a:cxn ang="0">
                    <a:pos x="1432" y="1520"/>
                  </a:cxn>
                  <a:cxn ang="0">
                    <a:pos x="1664" y="1368"/>
                  </a:cxn>
                  <a:cxn ang="0">
                    <a:pos x="1784" y="1424"/>
                  </a:cxn>
                  <a:cxn ang="0">
                    <a:pos x="1960" y="1272"/>
                  </a:cxn>
                  <a:cxn ang="0">
                    <a:pos x="2152" y="1192"/>
                  </a:cxn>
                  <a:cxn ang="0">
                    <a:pos x="2304" y="1056"/>
                  </a:cxn>
                  <a:cxn ang="0">
                    <a:pos x="2416" y="1008"/>
                  </a:cxn>
                  <a:cxn ang="0">
                    <a:pos x="2488" y="824"/>
                  </a:cxn>
                  <a:cxn ang="0">
                    <a:pos x="2536" y="688"/>
                  </a:cxn>
                  <a:cxn ang="0">
                    <a:pos x="2584" y="560"/>
                  </a:cxn>
                  <a:cxn ang="0">
                    <a:pos x="2408" y="472"/>
                  </a:cxn>
                  <a:cxn ang="0">
                    <a:pos x="2384" y="376"/>
                  </a:cxn>
                  <a:cxn ang="0">
                    <a:pos x="2272" y="296"/>
                  </a:cxn>
                  <a:cxn ang="0">
                    <a:pos x="2224" y="216"/>
                  </a:cxn>
                  <a:cxn ang="0">
                    <a:pos x="2104" y="48"/>
                  </a:cxn>
                </a:cxnLst>
                <a:rect l="0" t="0" r="r" b="b"/>
                <a:pathLst>
                  <a:path w="2600" h="1664">
                    <a:moveTo>
                      <a:pt x="2104" y="48"/>
                    </a:moveTo>
                    <a:lnTo>
                      <a:pt x="2024" y="0"/>
                    </a:lnTo>
                    <a:lnTo>
                      <a:pt x="1952" y="40"/>
                    </a:lnTo>
                    <a:lnTo>
                      <a:pt x="1944" y="112"/>
                    </a:lnTo>
                    <a:lnTo>
                      <a:pt x="1952" y="216"/>
                    </a:lnTo>
                    <a:lnTo>
                      <a:pt x="1856" y="272"/>
                    </a:lnTo>
                    <a:lnTo>
                      <a:pt x="1792" y="216"/>
                    </a:lnTo>
                    <a:lnTo>
                      <a:pt x="1712" y="224"/>
                    </a:lnTo>
                    <a:lnTo>
                      <a:pt x="1680" y="296"/>
                    </a:lnTo>
                    <a:lnTo>
                      <a:pt x="1632" y="256"/>
                    </a:lnTo>
                    <a:lnTo>
                      <a:pt x="1600" y="200"/>
                    </a:lnTo>
                    <a:lnTo>
                      <a:pt x="1512" y="192"/>
                    </a:lnTo>
                    <a:lnTo>
                      <a:pt x="1480" y="248"/>
                    </a:lnTo>
                    <a:lnTo>
                      <a:pt x="1512" y="296"/>
                    </a:lnTo>
                    <a:lnTo>
                      <a:pt x="1552" y="376"/>
                    </a:lnTo>
                    <a:lnTo>
                      <a:pt x="1552" y="440"/>
                    </a:lnTo>
                    <a:lnTo>
                      <a:pt x="1480" y="432"/>
                    </a:lnTo>
                    <a:lnTo>
                      <a:pt x="1472" y="360"/>
                    </a:lnTo>
                    <a:lnTo>
                      <a:pt x="1400" y="336"/>
                    </a:lnTo>
                    <a:lnTo>
                      <a:pt x="1424" y="272"/>
                    </a:lnTo>
                    <a:lnTo>
                      <a:pt x="1360" y="160"/>
                    </a:lnTo>
                    <a:lnTo>
                      <a:pt x="1272" y="176"/>
                    </a:lnTo>
                    <a:lnTo>
                      <a:pt x="1200" y="248"/>
                    </a:lnTo>
                    <a:lnTo>
                      <a:pt x="1200" y="328"/>
                    </a:lnTo>
                    <a:lnTo>
                      <a:pt x="1200" y="392"/>
                    </a:lnTo>
                    <a:lnTo>
                      <a:pt x="1120" y="400"/>
                    </a:lnTo>
                    <a:lnTo>
                      <a:pt x="1088" y="304"/>
                    </a:lnTo>
                    <a:lnTo>
                      <a:pt x="1056" y="224"/>
                    </a:lnTo>
                    <a:lnTo>
                      <a:pt x="976" y="184"/>
                    </a:lnTo>
                    <a:lnTo>
                      <a:pt x="912" y="256"/>
                    </a:lnTo>
                    <a:lnTo>
                      <a:pt x="960" y="312"/>
                    </a:lnTo>
                    <a:lnTo>
                      <a:pt x="968" y="376"/>
                    </a:lnTo>
                    <a:lnTo>
                      <a:pt x="944" y="456"/>
                    </a:lnTo>
                    <a:lnTo>
                      <a:pt x="904" y="512"/>
                    </a:lnTo>
                    <a:lnTo>
                      <a:pt x="848" y="432"/>
                    </a:lnTo>
                    <a:lnTo>
                      <a:pt x="784" y="416"/>
                    </a:lnTo>
                    <a:lnTo>
                      <a:pt x="768" y="512"/>
                    </a:lnTo>
                    <a:lnTo>
                      <a:pt x="664" y="504"/>
                    </a:lnTo>
                    <a:lnTo>
                      <a:pt x="696" y="456"/>
                    </a:lnTo>
                    <a:lnTo>
                      <a:pt x="704" y="368"/>
                    </a:lnTo>
                    <a:lnTo>
                      <a:pt x="696" y="248"/>
                    </a:lnTo>
                    <a:lnTo>
                      <a:pt x="616" y="168"/>
                    </a:lnTo>
                    <a:lnTo>
                      <a:pt x="560" y="104"/>
                    </a:lnTo>
                    <a:lnTo>
                      <a:pt x="480" y="24"/>
                    </a:lnTo>
                    <a:lnTo>
                      <a:pt x="488" y="128"/>
                    </a:lnTo>
                    <a:lnTo>
                      <a:pt x="480" y="240"/>
                    </a:lnTo>
                    <a:lnTo>
                      <a:pt x="416" y="296"/>
                    </a:lnTo>
                    <a:lnTo>
                      <a:pt x="400" y="208"/>
                    </a:lnTo>
                    <a:lnTo>
                      <a:pt x="320" y="216"/>
                    </a:lnTo>
                    <a:lnTo>
                      <a:pt x="312" y="96"/>
                    </a:lnTo>
                    <a:lnTo>
                      <a:pt x="232" y="80"/>
                    </a:lnTo>
                    <a:lnTo>
                      <a:pt x="216" y="200"/>
                    </a:lnTo>
                    <a:lnTo>
                      <a:pt x="144" y="240"/>
                    </a:lnTo>
                    <a:lnTo>
                      <a:pt x="80" y="344"/>
                    </a:lnTo>
                    <a:lnTo>
                      <a:pt x="88" y="400"/>
                    </a:lnTo>
                    <a:lnTo>
                      <a:pt x="0" y="464"/>
                    </a:lnTo>
                    <a:lnTo>
                      <a:pt x="32" y="520"/>
                    </a:lnTo>
                    <a:lnTo>
                      <a:pt x="160" y="456"/>
                    </a:lnTo>
                    <a:lnTo>
                      <a:pt x="256" y="432"/>
                    </a:lnTo>
                    <a:lnTo>
                      <a:pt x="336" y="424"/>
                    </a:lnTo>
                    <a:lnTo>
                      <a:pt x="416" y="448"/>
                    </a:lnTo>
                    <a:lnTo>
                      <a:pt x="504" y="472"/>
                    </a:lnTo>
                    <a:lnTo>
                      <a:pt x="568" y="544"/>
                    </a:lnTo>
                    <a:lnTo>
                      <a:pt x="488" y="552"/>
                    </a:lnTo>
                    <a:lnTo>
                      <a:pt x="392" y="616"/>
                    </a:lnTo>
                    <a:lnTo>
                      <a:pt x="416" y="656"/>
                    </a:lnTo>
                    <a:lnTo>
                      <a:pt x="488" y="672"/>
                    </a:lnTo>
                    <a:lnTo>
                      <a:pt x="568" y="680"/>
                    </a:lnTo>
                    <a:lnTo>
                      <a:pt x="512" y="752"/>
                    </a:lnTo>
                    <a:lnTo>
                      <a:pt x="432" y="768"/>
                    </a:lnTo>
                    <a:lnTo>
                      <a:pt x="336" y="760"/>
                    </a:lnTo>
                    <a:lnTo>
                      <a:pt x="208" y="768"/>
                    </a:lnTo>
                    <a:lnTo>
                      <a:pt x="104" y="776"/>
                    </a:lnTo>
                    <a:lnTo>
                      <a:pt x="184" y="832"/>
                    </a:lnTo>
                    <a:lnTo>
                      <a:pt x="264" y="848"/>
                    </a:lnTo>
                    <a:lnTo>
                      <a:pt x="360" y="880"/>
                    </a:lnTo>
                    <a:lnTo>
                      <a:pt x="368" y="992"/>
                    </a:lnTo>
                    <a:lnTo>
                      <a:pt x="448" y="1024"/>
                    </a:lnTo>
                    <a:lnTo>
                      <a:pt x="512" y="1072"/>
                    </a:lnTo>
                    <a:lnTo>
                      <a:pt x="456" y="1152"/>
                    </a:lnTo>
                    <a:lnTo>
                      <a:pt x="384" y="1232"/>
                    </a:lnTo>
                    <a:lnTo>
                      <a:pt x="296" y="1272"/>
                    </a:lnTo>
                    <a:lnTo>
                      <a:pt x="200" y="1304"/>
                    </a:lnTo>
                    <a:lnTo>
                      <a:pt x="232" y="1384"/>
                    </a:lnTo>
                    <a:lnTo>
                      <a:pt x="312" y="1384"/>
                    </a:lnTo>
                    <a:lnTo>
                      <a:pt x="416" y="1368"/>
                    </a:lnTo>
                    <a:lnTo>
                      <a:pt x="576" y="1328"/>
                    </a:lnTo>
                    <a:lnTo>
                      <a:pt x="688" y="1392"/>
                    </a:lnTo>
                    <a:lnTo>
                      <a:pt x="744" y="1480"/>
                    </a:lnTo>
                    <a:lnTo>
                      <a:pt x="800" y="1568"/>
                    </a:lnTo>
                    <a:lnTo>
                      <a:pt x="912" y="1552"/>
                    </a:lnTo>
                    <a:lnTo>
                      <a:pt x="990" y="1582"/>
                    </a:lnTo>
                    <a:lnTo>
                      <a:pt x="1120" y="1632"/>
                    </a:lnTo>
                    <a:lnTo>
                      <a:pt x="1232" y="1664"/>
                    </a:lnTo>
                    <a:lnTo>
                      <a:pt x="1288" y="1600"/>
                    </a:lnTo>
                    <a:lnTo>
                      <a:pt x="1432" y="1520"/>
                    </a:lnTo>
                    <a:lnTo>
                      <a:pt x="1544" y="1424"/>
                    </a:lnTo>
                    <a:lnTo>
                      <a:pt x="1664" y="1368"/>
                    </a:lnTo>
                    <a:lnTo>
                      <a:pt x="1712" y="1424"/>
                    </a:lnTo>
                    <a:lnTo>
                      <a:pt x="1784" y="1424"/>
                    </a:lnTo>
                    <a:lnTo>
                      <a:pt x="1832" y="1336"/>
                    </a:lnTo>
                    <a:lnTo>
                      <a:pt x="1960" y="1272"/>
                    </a:lnTo>
                    <a:lnTo>
                      <a:pt x="2072" y="1264"/>
                    </a:lnTo>
                    <a:lnTo>
                      <a:pt x="2152" y="1192"/>
                    </a:lnTo>
                    <a:lnTo>
                      <a:pt x="2250" y="1162"/>
                    </a:lnTo>
                    <a:lnTo>
                      <a:pt x="2304" y="1056"/>
                    </a:lnTo>
                    <a:lnTo>
                      <a:pt x="2320" y="976"/>
                    </a:lnTo>
                    <a:lnTo>
                      <a:pt x="2416" y="1008"/>
                    </a:lnTo>
                    <a:lnTo>
                      <a:pt x="2432" y="944"/>
                    </a:lnTo>
                    <a:lnTo>
                      <a:pt x="2488" y="824"/>
                    </a:lnTo>
                    <a:lnTo>
                      <a:pt x="2600" y="776"/>
                    </a:lnTo>
                    <a:lnTo>
                      <a:pt x="2536" y="688"/>
                    </a:lnTo>
                    <a:lnTo>
                      <a:pt x="2600" y="632"/>
                    </a:lnTo>
                    <a:lnTo>
                      <a:pt x="2584" y="560"/>
                    </a:lnTo>
                    <a:lnTo>
                      <a:pt x="2520" y="532"/>
                    </a:lnTo>
                    <a:lnTo>
                      <a:pt x="2408" y="472"/>
                    </a:lnTo>
                    <a:lnTo>
                      <a:pt x="2320" y="432"/>
                    </a:lnTo>
                    <a:lnTo>
                      <a:pt x="2384" y="376"/>
                    </a:lnTo>
                    <a:lnTo>
                      <a:pt x="2360" y="296"/>
                    </a:lnTo>
                    <a:lnTo>
                      <a:pt x="2272" y="296"/>
                    </a:lnTo>
                    <a:lnTo>
                      <a:pt x="2280" y="160"/>
                    </a:lnTo>
                    <a:lnTo>
                      <a:pt x="2224" y="216"/>
                    </a:lnTo>
                    <a:lnTo>
                      <a:pt x="2144" y="184"/>
                    </a:lnTo>
                    <a:lnTo>
                      <a:pt x="2104" y="4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9" name="Freeform 28"/>
              <p:cNvSpPr>
                <a:spLocks/>
              </p:cNvSpPr>
              <p:nvPr/>
            </p:nvSpPr>
            <p:spPr bwMode="auto">
              <a:xfrm>
                <a:off x="1854200" y="5243513"/>
                <a:ext cx="1120775" cy="957262"/>
              </a:xfrm>
              <a:custGeom>
                <a:avLst/>
                <a:gdLst/>
                <a:ahLst/>
                <a:cxnLst>
                  <a:cxn ang="0">
                    <a:pos x="243" y="68"/>
                  </a:cxn>
                  <a:cxn ang="0">
                    <a:pos x="99" y="178"/>
                  </a:cxn>
                  <a:cxn ang="0">
                    <a:pos x="0" y="296"/>
                  </a:cxn>
                  <a:cxn ang="0">
                    <a:pos x="82" y="451"/>
                  </a:cxn>
                  <a:cxn ang="0">
                    <a:pos x="36" y="615"/>
                  </a:cxn>
                  <a:cxn ang="0">
                    <a:pos x="162" y="642"/>
                  </a:cxn>
                  <a:cxn ang="0">
                    <a:pos x="289" y="679"/>
                  </a:cxn>
                  <a:cxn ang="0">
                    <a:pos x="567" y="670"/>
                  </a:cxn>
                  <a:cxn ang="0">
                    <a:pos x="801" y="748"/>
                  </a:cxn>
                  <a:cxn ang="0">
                    <a:pos x="721" y="926"/>
                  </a:cxn>
                  <a:cxn ang="0">
                    <a:pos x="595" y="1043"/>
                  </a:cxn>
                  <a:cxn ang="0">
                    <a:pos x="630" y="1254"/>
                  </a:cxn>
                  <a:cxn ang="0">
                    <a:pos x="595" y="1481"/>
                  </a:cxn>
                  <a:cxn ang="0">
                    <a:pos x="486" y="1664"/>
                  </a:cxn>
                  <a:cxn ang="0">
                    <a:pos x="460" y="1864"/>
                  </a:cxn>
                  <a:cxn ang="0">
                    <a:pos x="541" y="2074"/>
                  </a:cxn>
                  <a:cxn ang="0">
                    <a:pos x="397" y="2256"/>
                  </a:cxn>
                  <a:cxn ang="0">
                    <a:pos x="532" y="2394"/>
                  </a:cxn>
                  <a:cxn ang="0">
                    <a:pos x="667" y="2484"/>
                  </a:cxn>
                  <a:cxn ang="0">
                    <a:pos x="739" y="2630"/>
                  </a:cxn>
                  <a:cxn ang="0">
                    <a:pos x="838" y="2813"/>
                  </a:cxn>
                  <a:cxn ang="0">
                    <a:pos x="770" y="3007"/>
                  </a:cxn>
                  <a:cxn ang="0">
                    <a:pos x="1008" y="2922"/>
                  </a:cxn>
                  <a:cxn ang="0">
                    <a:pos x="1027" y="2740"/>
                  </a:cxn>
                  <a:cxn ang="0">
                    <a:pos x="1189" y="2630"/>
                  </a:cxn>
                  <a:cxn ang="0">
                    <a:pos x="1386" y="2585"/>
                  </a:cxn>
                  <a:cxn ang="0">
                    <a:pos x="1783" y="2530"/>
                  </a:cxn>
                  <a:cxn ang="0">
                    <a:pos x="1972" y="2466"/>
                  </a:cxn>
                  <a:cxn ang="0">
                    <a:pos x="2188" y="2275"/>
                  </a:cxn>
                  <a:cxn ang="0">
                    <a:pos x="2287" y="2183"/>
                  </a:cxn>
                  <a:cxn ang="0">
                    <a:pos x="2413" y="1937"/>
                  </a:cxn>
                  <a:cxn ang="0">
                    <a:pos x="2603" y="1828"/>
                  </a:cxn>
                  <a:cxn ang="0">
                    <a:pos x="2467" y="1628"/>
                  </a:cxn>
                  <a:cxn ang="0">
                    <a:pos x="2593" y="1362"/>
                  </a:cxn>
                  <a:cxn ang="0">
                    <a:pos x="2810" y="1017"/>
                  </a:cxn>
                  <a:cxn ang="0">
                    <a:pos x="3187" y="926"/>
                  </a:cxn>
                  <a:cxn ang="0">
                    <a:pos x="3440" y="743"/>
                  </a:cxn>
                  <a:cxn ang="0">
                    <a:pos x="3440" y="497"/>
                  </a:cxn>
                  <a:cxn ang="0">
                    <a:pos x="3140" y="514"/>
                  </a:cxn>
                  <a:cxn ang="0">
                    <a:pos x="3083" y="461"/>
                  </a:cxn>
                  <a:cxn ang="0">
                    <a:pos x="3070" y="473"/>
                  </a:cxn>
                  <a:cxn ang="0">
                    <a:pos x="3043" y="479"/>
                  </a:cxn>
                  <a:cxn ang="0">
                    <a:pos x="3020" y="466"/>
                  </a:cxn>
                  <a:cxn ang="0">
                    <a:pos x="3023" y="434"/>
                  </a:cxn>
                  <a:cxn ang="0">
                    <a:pos x="3008" y="416"/>
                  </a:cxn>
                  <a:cxn ang="0">
                    <a:pos x="2945" y="404"/>
                  </a:cxn>
                  <a:cxn ang="0">
                    <a:pos x="2808" y="360"/>
                  </a:cxn>
                  <a:cxn ang="0">
                    <a:pos x="2557" y="395"/>
                  </a:cxn>
                  <a:cxn ang="0">
                    <a:pos x="2274" y="315"/>
                  </a:cxn>
                  <a:cxn ang="0">
                    <a:pos x="2141" y="157"/>
                  </a:cxn>
                  <a:cxn ang="0">
                    <a:pos x="1918" y="178"/>
                  </a:cxn>
                  <a:cxn ang="0">
                    <a:pos x="1710" y="204"/>
                  </a:cxn>
                  <a:cxn ang="0">
                    <a:pos x="1521" y="141"/>
                  </a:cxn>
                  <a:cxn ang="0">
                    <a:pos x="1332" y="132"/>
                  </a:cxn>
                  <a:cxn ang="0">
                    <a:pos x="1071" y="96"/>
                  </a:cxn>
                  <a:cxn ang="0">
                    <a:pos x="747" y="123"/>
                  </a:cxn>
                  <a:cxn ang="0">
                    <a:pos x="387" y="0"/>
                  </a:cxn>
                </a:cxnLst>
                <a:rect l="0" t="0" r="r" b="b"/>
                <a:pathLst>
                  <a:path w="3475" h="3007">
                    <a:moveTo>
                      <a:pt x="387" y="0"/>
                    </a:moveTo>
                    <a:lnTo>
                      <a:pt x="243" y="68"/>
                    </a:lnTo>
                    <a:lnTo>
                      <a:pt x="217" y="178"/>
                    </a:lnTo>
                    <a:lnTo>
                      <a:pt x="99" y="178"/>
                    </a:lnTo>
                    <a:lnTo>
                      <a:pt x="19" y="213"/>
                    </a:lnTo>
                    <a:lnTo>
                      <a:pt x="0" y="296"/>
                    </a:lnTo>
                    <a:lnTo>
                      <a:pt x="0" y="369"/>
                    </a:lnTo>
                    <a:lnTo>
                      <a:pt x="82" y="451"/>
                    </a:lnTo>
                    <a:lnTo>
                      <a:pt x="135" y="524"/>
                    </a:lnTo>
                    <a:lnTo>
                      <a:pt x="36" y="615"/>
                    </a:lnTo>
                    <a:lnTo>
                      <a:pt x="36" y="715"/>
                    </a:lnTo>
                    <a:lnTo>
                      <a:pt x="162" y="642"/>
                    </a:lnTo>
                    <a:lnTo>
                      <a:pt x="252" y="587"/>
                    </a:lnTo>
                    <a:lnTo>
                      <a:pt x="289" y="679"/>
                    </a:lnTo>
                    <a:lnTo>
                      <a:pt x="441" y="679"/>
                    </a:lnTo>
                    <a:lnTo>
                      <a:pt x="567" y="670"/>
                    </a:lnTo>
                    <a:lnTo>
                      <a:pt x="684" y="651"/>
                    </a:lnTo>
                    <a:lnTo>
                      <a:pt x="801" y="748"/>
                    </a:lnTo>
                    <a:lnTo>
                      <a:pt x="793" y="843"/>
                    </a:lnTo>
                    <a:lnTo>
                      <a:pt x="721" y="926"/>
                    </a:lnTo>
                    <a:lnTo>
                      <a:pt x="639" y="970"/>
                    </a:lnTo>
                    <a:lnTo>
                      <a:pt x="595" y="1043"/>
                    </a:lnTo>
                    <a:lnTo>
                      <a:pt x="612" y="1144"/>
                    </a:lnTo>
                    <a:lnTo>
                      <a:pt x="630" y="1254"/>
                    </a:lnTo>
                    <a:lnTo>
                      <a:pt x="567" y="1372"/>
                    </a:lnTo>
                    <a:lnTo>
                      <a:pt x="595" y="1481"/>
                    </a:lnTo>
                    <a:lnTo>
                      <a:pt x="478" y="1518"/>
                    </a:lnTo>
                    <a:lnTo>
                      <a:pt x="486" y="1664"/>
                    </a:lnTo>
                    <a:lnTo>
                      <a:pt x="558" y="1700"/>
                    </a:lnTo>
                    <a:lnTo>
                      <a:pt x="460" y="1864"/>
                    </a:lnTo>
                    <a:lnTo>
                      <a:pt x="460" y="2001"/>
                    </a:lnTo>
                    <a:lnTo>
                      <a:pt x="541" y="2074"/>
                    </a:lnTo>
                    <a:lnTo>
                      <a:pt x="432" y="2147"/>
                    </a:lnTo>
                    <a:lnTo>
                      <a:pt x="397" y="2256"/>
                    </a:lnTo>
                    <a:lnTo>
                      <a:pt x="406" y="2384"/>
                    </a:lnTo>
                    <a:lnTo>
                      <a:pt x="532" y="2394"/>
                    </a:lnTo>
                    <a:lnTo>
                      <a:pt x="612" y="2412"/>
                    </a:lnTo>
                    <a:lnTo>
                      <a:pt x="667" y="2484"/>
                    </a:lnTo>
                    <a:lnTo>
                      <a:pt x="693" y="2575"/>
                    </a:lnTo>
                    <a:lnTo>
                      <a:pt x="739" y="2630"/>
                    </a:lnTo>
                    <a:lnTo>
                      <a:pt x="775" y="2694"/>
                    </a:lnTo>
                    <a:lnTo>
                      <a:pt x="838" y="2813"/>
                    </a:lnTo>
                    <a:lnTo>
                      <a:pt x="802" y="2922"/>
                    </a:lnTo>
                    <a:lnTo>
                      <a:pt x="770" y="3007"/>
                    </a:lnTo>
                    <a:lnTo>
                      <a:pt x="1036" y="3007"/>
                    </a:lnTo>
                    <a:lnTo>
                      <a:pt x="1008" y="2922"/>
                    </a:lnTo>
                    <a:lnTo>
                      <a:pt x="982" y="2840"/>
                    </a:lnTo>
                    <a:lnTo>
                      <a:pt x="1027" y="2740"/>
                    </a:lnTo>
                    <a:lnTo>
                      <a:pt x="1080" y="2639"/>
                    </a:lnTo>
                    <a:lnTo>
                      <a:pt x="1189" y="2630"/>
                    </a:lnTo>
                    <a:lnTo>
                      <a:pt x="1260" y="2557"/>
                    </a:lnTo>
                    <a:lnTo>
                      <a:pt x="1386" y="2585"/>
                    </a:lnTo>
                    <a:lnTo>
                      <a:pt x="1576" y="2557"/>
                    </a:lnTo>
                    <a:lnTo>
                      <a:pt x="1783" y="2530"/>
                    </a:lnTo>
                    <a:lnTo>
                      <a:pt x="1936" y="2575"/>
                    </a:lnTo>
                    <a:lnTo>
                      <a:pt x="1972" y="2466"/>
                    </a:lnTo>
                    <a:lnTo>
                      <a:pt x="2053" y="2348"/>
                    </a:lnTo>
                    <a:lnTo>
                      <a:pt x="2188" y="2275"/>
                    </a:lnTo>
                    <a:lnTo>
                      <a:pt x="2308" y="2275"/>
                    </a:lnTo>
                    <a:lnTo>
                      <a:pt x="2287" y="2183"/>
                    </a:lnTo>
                    <a:lnTo>
                      <a:pt x="2332" y="2083"/>
                    </a:lnTo>
                    <a:lnTo>
                      <a:pt x="2413" y="1937"/>
                    </a:lnTo>
                    <a:lnTo>
                      <a:pt x="2521" y="1910"/>
                    </a:lnTo>
                    <a:lnTo>
                      <a:pt x="2603" y="1828"/>
                    </a:lnTo>
                    <a:lnTo>
                      <a:pt x="2494" y="1773"/>
                    </a:lnTo>
                    <a:lnTo>
                      <a:pt x="2467" y="1628"/>
                    </a:lnTo>
                    <a:lnTo>
                      <a:pt x="2485" y="1500"/>
                    </a:lnTo>
                    <a:lnTo>
                      <a:pt x="2593" y="1362"/>
                    </a:lnTo>
                    <a:lnTo>
                      <a:pt x="2701" y="1190"/>
                    </a:lnTo>
                    <a:lnTo>
                      <a:pt x="2810" y="1017"/>
                    </a:lnTo>
                    <a:lnTo>
                      <a:pt x="3016" y="970"/>
                    </a:lnTo>
                    <a:lnTo>
                      <a:pt x="3187" y="926"/>
                    </a:lnTo>
                    <a:lnTo>
                      <a:pt x="3283" y="838"/>
                    </a:lnTo>
                    <a:lnTo>
                      <a:pt x="3440" y="743"/>
                    </a:lnTo>
                    <a:lnTo>
                      <a:pt x="3475" y="624"/>
                    </a:lnTo>
                    <a:lnTo>
                      <a:pt x="3440" y="497"/>
                    </a:lnTo>
                    <a:lnTo>
                      <a:pt x="3298" y="515"/>
                    </a:lnTo>
                    <a:lnTo>
                      <a:pt x="3140" y="514"/>
                    </a:lnTo>
                    <a:lnTo>
                      <a:pt x="3106" y="475"/>
                    </a:lnTo>
                    <a:lnTo>
                      <a:pt x="3083" y="461"/>
                    </a:lnTo>
                    <a:lnTo>
                      <a:pt x="3073" y="466"/>
                    </a:lnTo>
                    <a:lnTo>
                      <a:pt x="3070" y="473"/>
                    </a:lnTo>
                    <a:lnTo>
                      <a:pt x="3055" y="473"/>
                    </a:lnTo>
                    <a:lnTo>
                      <a:pt x="3043" y="479"/>
                    </a:lnTo>
                    <a:lnTo>
                      <a:pt x="3026" y="484"/>
                    </a:lnTo>
                    <a:lnTo>
                      <a:pt x="3020" y="466"/>
                    </a:lnTo>
                    <a:lnTo>
                      <a:pt x="3017" y="446"/>
                    </a:lnTo>
                    <a:lnTo>
                      <a:pt x="3023" y="434"/>
                    </a:lnTo>
                    <a:lnTo>
                      <a:pt x="3032" y="419"/>
                    </a:lnTo>
                    <a:lnTo>
                      <a:pt x="3008" y="416"/>
                    </a:lnTo>
                    <a:lnTo>
                      <a:pt x="2983" y="400"/>
                    </a:lnTo>
                    <a:lnTo>
                      <a:pt x="2945" y="404"/>
                    </a:lnTo>
                    <a:lnTo>
                      <a:pt x="2918" y="396"/>
                    </a:lnTo>
                    <a:lnTo>
                      <a:pt x="2808" y="360"/>
                    </a:lnTo>
                    <a:lnTo>
                      <a:pt x="2720" y="425"/>
                    </a:lnTo>
                    <a:lnTo>
                      <a:pt x="2557" y="395"/>
                    </a:lnTo>
                    <a:lnTo>
                      <a:pt x="2430" y="396"/>
                    </a:lnTo>
                    <a:lnTo>
                      <a:pt x="2274" y="315"/>
                    </a:lnTo>
                    <a:lnTo>
                      <a:pt x="2160" y="269"/>
                    </a:lnTo>
                    <a:lnTo>
                      <a:pt x="2141" y="157"/>
                    </a:lnTo>
                    <a:lnTo>
                      <a:pt x="2026" y="204"/>
                    </a:lnTo>
                    <a:lnTo>
                      <a:pt x="1918" y="178"/>
                    </a:lnTo>
                    <a:lnTo>
                      <a:pt x="1783" y="123"/>
                    </a:lnTo>
                    <a:lnTo>
                      <a:pt x="1710" y="204"/>
                    </a:lnTo>
                    <a:lnTo>
                      <a:pt x="1603" y="114"/>
                    </a:lnTo>
                    <a:lnTo>
                      <a:pt x="1521" y="141"/>
                    </a:lnTo>
                    <a:lnTo>
                      <a:pt x="1395" y="195"/>
                    </a:lnTo>
                    <a:lnTo>
                      <a:pt x="1332" y="132"/>
                    </a:lnTo>
                    <a:lnTo>
                      <a:pt x="1197" y="132"/>
                    </a:lnTo>
                    <a:lnTo>
                      <a:pt x="1071" y="96"/>
                    </a:lnTo>
                    <a:lnTo>
                      <a:pt x="882" y="114"/>
                    </a:lnTo>
                    <a:lnTo>
                      <a:pt x="747" y="123"/>
                    </a:lnTo>
                    <a:lnTo>
                      <a:pt x="594" y="90"/>
                    </a:lnTo>
                    <a:lnTo>
                      <a:pt x="387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0" name="Freeform 29"/>
              <p:cNvSpPr>
                <a:spLocks/>
              </p:cNvSpPr>
              <p:nvPr/>
            </p:nvSpPr>
            <p:spPr bwMode="auto">
              <a:xfrm>
                <a:off x="1800225" y="5430838"/>
                <a:ext cx="312738" cy="595312"/>
              </a:xfrm>
              <a:custGeom>
                <a:avLst/>
                <a:gdLst/>
                <a:ahLst/>
                <a:cxnLst>
                  <a:cxn ang="0">
                    <a:pos x="208" y="128"/>
                  </a:cxn>
                  <a:cxn ang="0">
                    <a:pos x="426" y="0"/>
                  </a:cxn>
                  <a:cxn ang="0">
                    <a:pos x="462" y="92"/>
                  </a:cxn>
                  <a:cxn ang="0">
                    <a:pos x="630" y="92"/>
                  </a:cxn>
                  <a:cxn ang="0">
                    <a:pos x="747" y="81"/>
                  </a:cxn>
                  <a:cxn ang="0">
                    <a:pos x="864" y="66"/>
                  </a:cxn>
                  <a:cxn ang="0">
                    <a:pos x="985" y="161"/>
                  </a:cxn>
                  <a:cxn ang="0">
                    <a:pos x="973" y="258"/>
                  </a:cxn>
                  <a:cxn ang="0">
                    <a:pos x="901" y="341"/>
                  </a:cxn>
                  <a:cxn ang="0">
                    <a:pos x="817" y="384"/>
                  </a:cxn>
                  <a:cxn ang="0">
                    <a:pos x="775" y="458"/>
                  </a:cxn>
                  <a:cxn ang="0">
                    <a:pos x="810" y="668"/>
                  </a:cxn>
                  <a:cxn ang="0">
                    <a:pos x="745" y="788"/>
                  </a:cxn>
                  <a:cxn ang="0">
                    <a:pos x="772" y="897"/>
                  </a:cxn>
                  <a:cxn ang="0">
                    <a:pos x="654" y="935"/>
                  </a:cxn>
                  <a:cxn ang="0">
                    <a:pos x="664" y="1079"/>
                  </a:cxn>
                  <a:cxn ang="0">
                    <a:pos x="736" y="1115"/>
                  </a:cxn>
                  <a:cxn ang="0">
                    <a:pos x="637" y="1277"/>
                  </a:cxn>
                  <a:cxn ang="0">
                    <a:pos x="636" y="1416"/>
                  </a:cxn>
                  <a:cxn ang="0">
                    <a:pos x="717" y="1491"/>
                  </a:cxn>
                  <a:cxn ang="0">
                    <a:pos x="610" y="1565"/>
                  </a:cxn>
                  <a:cxn ang="0">
                    <a:pos x="573" y="1674"/>
                  </a:cxn>
                  <a:cxn ang="0">
                    <a:pos x="583" y="1802"/>
                  </a:cxn>
                  <a:cxn ang="0">
                    <a:pos x="464" y="1814"/>
                  </a:cxn>
                  <a:cxn ang="0">
                    <a:pos x="392" y="1878"/>
                  </a:cxn>
                  <a:cxn ang="0">
                    <a:pos x="272" y="1814"/>
                  </a:cxn>
                  <a:cxn ang="0">
                    <a:pos x="140" y="1831"/>
                  </a:cxn>
                  <a:cxn ang="0">
                    <a:pos x="128" y="1718"/>
                  </a:cxn>
                  <a:cxn ang="0">
                    <a:pos x="192" y="1622"/>
                  </a:cxn>
                  <a:cxn ang="0">
                    <a:pos x="168" y="1478"/>
                  </a:cxn>
                  <a:cxn ang="0">
                    <a:pos x="230" y="1261"/>
                  </a:cxn>
                  <a:cxn ang="0">
                    <a:pos x="136" y="1270"/>
                  </a:cxn>
                  <a:cxn ang="0">
                    <a:pos x="48" y="1246"/>
                  </a:cxn>
                  <a:cxn ang="0">
                    <a:pos x="0" y="1174"/>
                  </a:cxn>
                  <a:cxn ang="0">
                    <a:pos x="32" y="1078"/>
                  </a:cxn>
                  <a:cxn ang="0">
                    <a:pos x="96" y="974"/>
                  </a:cxn>
                  <a:cxn ang="0">
                    <a:pos x="144" y="878"/>
                  </a:cxn>
                  <a:cxn ang="0">
                    <a:pos x="184" y="806"/>
                  </a:cxn>
                  <a:cxn ang="0">
                    <a:pos x="208" y="646"/>
                  </a:cxn>
                  <a:cxn ang="0">
                    <a:pos x="256" y="518"/>
                  </a:cxn>
                  <a:cxn ang="0">
                    <a:pos x="296" y="422"/>
                  </a:cxn>
                  <a:cxn ang="0">
                    <a:pos x="232" y="334"/>
                  </a:cxn>
                  <a:cxn ang="0">
                    <a:pos x="216" y="230"/>
                  </a:cxn>
                  <a:cxn ang="0">
                    <a:pos x="208" y="128"/>
                  </a:cxn>
                </a:cxnLst>
                <a:rect l="0" t="0" r="r" b="b"/>
                <a:pathLst>
                  <a:path w="985" h="1878">
                    <a:moveTo>
                      <a:pt x="208" y="128"/>
                    </a:moveTo>
                    <a:lnTo>
                      <a:pt x="426" y="0"/>
                    </a:lnTo>
                    <a:lnTo>
                      <a:pt x="462" y="92"/>
                    </a:lnTo>
                    <a:lnTo>
                      <a:pt x="630" y="92"/>
                    </a:lnTo>
                    <a:lnTo>
                      <a:pt x="747" y="81"/>
                    </a:lnTo>
                    <a:lnTo>
                      <a:pt x="864" y="66"/>
                    </a:lnTo>
                    <a:lnTo>
                      <a:pt x="985" y="161"/>
                    </a:lnTo>
                    <a:lnTo>
                      <a:pt x="973" y="258"/>
                    </a:lnTo>
                    <a:lnTo>
                      <a:pt x="901" y="341"/>
                    </a:lnTo>
                    <a:lnTo>
                      <a:pt x="817" y="384"/>
                    </a:lnTo>
                    <a:lnTo>
                      <a:pt x="775" y="458"/>
                    </a:lnTo>
                    <a:lnTo>
                      <a:pt x="810" y="668"/>
                    </a:lnTo>
                    <a:lnTo>
                      <a:pt x="745" y="788"/>
                    </a:lnTo>
                    <a:lnTo>
                      <a:pt x="772" y="897"/>
                    </a:lnTo>
                    <a:lnTo>
                      <a:pt x="654" y="935"/>
                    </a:lnTo>
                    <a:lnTo>
                      <a:pt x="664" y="1079"/>
                    </a:lnTo>
                    <a:lnTo>
                      <a:pt x="736" y="1115"/>
                    </a:lnTo>
                    <a:lnTo>
                      <a:pt x="637" y="1277"/>
                    </a:lnTo>
                    <a:lnTo>
                      <a:pt x="636" y="1416"/>
                    </a:lnTo>
                    <a:lnTo>
                      <a:pt x="717" y="1491"/>
                    </a:lnTo>
                    <a:lnTo>
                      <a:pt x="610" y="1565"/>
                    </a:lnTo>
                    <a:lnTo>
                      <a:pt x="573" y="1674"/>
                    </a:lnTo>
                    <a:lnTo>
                      <a:pt x="583" y="1802"/>
                    </a:lnTo>
                    <a:lnTo>
                      <a:pt x="464" y="1814"/>
                    </a:lnTo>
                    <a:lnTo>
                      <a:pt x="392" y="1878"/>
                    </a:lnTo>
                    <a:lnTo>
                      <a:pt x="272" y="1814"/>
                    </a:lnTo>
                    <a:lnTo>
                      <a:pt x="140" y="1831"/>
                    </a:lnTo>
                    <a:lnTo>
                      <a:pt x="128" y="1718"/>
                    </a:lnTo>
                    <a:lnTo>
                      <a:pt x="192" y="1622"/>
                    </a:lnTo>
                    <a:lnTo>
                      <a:pt x="168" y="1478"/>
                    </a:lnTo>
                    <a:lnTo>
                      <a:pt x="230" y="1261"/>
                    </a:lnTo>
                    <a:lnTo>
                      <a:pt x="136" y="1270"/>
                    </a:lnTo>
                    <a:lnTo>
                      <a:pt x="48" y="1246"/>
                    </a:lnTo>
                    <a:lnTo>
                      <a:pt x="0" y="1174"/>
                    </a:lnTo>
                    <a:lnTo>
                      <a:pt x="32" y="1078"/>
                    </a:lnTo>
                    <a:lnTo>
                      <a:pt x="96" y="974"/>
                    </a:lnTo>
                    <a:lnTo>
                      <a:pt x="144" y="878"/>
                    </a:lnTo>
                    <a:lnTo>
                      <a:pt x="184" y="806"/>
                    </a:lnTo>
                    <a:lnTo>
                      <a:pt x="208" y="646"/>
                    </a:lnTo>
                    <a:lnTo>
                      <a:pt x="256" y="518"/>
                    </a:lnTo>
                    <a:lnTo>
                      <a:pt x="296" y="422"/>
                    </a:lnTo>
                    <a:lnTo>
                      <a:pt x="232" y="334"/>
                    </a:lnTo>
                    <a:lnTo>
                      <a:pt x="216" y="230"/>
                    </a:lnTo>
                    <a:lnTo>
                      <a:pt x="208" y="12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1" name="Freeform 30"/>
              <p:cNvSpPr>
                <a:spLocks/>
              </p:cNvSpPr>
              <p:nvPr/>
            </p:nvSpPr>
            <p:spPr bwMode="auto">
              <a:xfrm>
                <a:off x="3297238" y="4852988"/>
                <a:ext cx="1076325" cy="1066800"/>
              </a:xfrm>
              <a:custGeom>
                <a:avLst/>
                <a:gdLst/>
                <a:ahLst/>
                <a:cxnLst>
                  <a:cxn ang="0">
                    <a:pos x="397" y="1221"/>
                  </a:cxn>
                  <a:cxn ang="0">
                    <a:pos x="526" y="1053"/>
                  </a:cxn>
                  <a:cxn ang="0">
                    <a:pos x="751" y="1053"/>
                  </a:cxn>
                  <a:cxn ang="0">
                    <a:pos x="1011" y="1173"/>
                  </a:cxn>
                  <a:cxn ang="0">
                    <a:pos x="1129" y="1580"/>
                  </a:cxn>
                  <a:cxn ang="0">
                    <a:pos x="1389" y="1843"/>
                  </a:cxn>
                  <a:cxn ang="0">
                    <a:pos x="1719" y="2142"/>
                  </a:cxn>
                  <a:cxn ang="0">
                    <a:pos x="2003" y="2202"/>
                  </a:cxn>
                  <a:cxn ang="0">
                    <a:pos x="2156" y="2358"/>
                  </a:cxn>
                  <a:cxn ang="0">
                    <a:pos x="2274" y="2406"/>
                  </a:cxn>
                  <a:cxn ang="0">
                    <a:pos x="2380" y="2585"/>
                  </a:cxn>
                  <a:cxn ang="0">
                    <a:pos x="2569" y="2621"/>
                  </a:cxn>
                  <a:cxn ang="0">
                    <a:pos x="2676" y="2932"/>
                  </a:cxn>
                  <a:cxn ang="0">
                    <a:pos x="2628" y="3160"/>
                  </a:cxn>
                  <a:cxn ang="0">
                    <a:pos x="2664" y="3351"/>
                  </a:cxn>
                  <a:cxn ang="0">
                    <a:pos x="2841" y="3195"/>
                  </a:cxn>
                  <a:cxn ang="0">
                    <a:pos x="2841" y="3040"/>
                  </a:cxn>
                  <a:cxn ang="0">
                    <a:pos x="2983" y="2980"/>
                  </a:cxn>
                  <a:cxn ang="0">
                    <a:pos x="2888" y="2788"/>
                  </a:cxn>
                  <a:cxn ang="0">
                    <a:pos x="2794" y="2669"/>
                  </a:cxn>
                  <a:cxn ang="0">
                    <a:pos x="3006" y="2537"/>
                  </a:cxn>
                  <a:cxn ang="0">
                    <a:pos x="3183" y="2609"/>
                  </a:cxn>
                  <a:cxn ang="0">
                    <a:pos x="3337" y="2573"/>
                  </a:cxn>
                  <a:cxn ang="0">
                    <a:pos x="3089" y="2358"/>
                  </a:cxn>
                  <a:cxn ang="0">
                    <a:pos x="2723" y="2190"/>
                  </a:cxn>
                  <a:cxn ang="0">
                    <a:pos x="2699" y="2035"/>
                  </a:cxn>
                  <a:cxn ang="0">
                    <a:pos x="2593" y="1963"/>
                  </a:cxn>
                  <a:cxn ang="0">
                    <a:pos x="2357" y="1939"/>
                  </a:cxn>
                  <a:cxn ang="0">
                    <a:pos x="2109" y="1711"/>
                  </a:cxn>
                  <a:cxn ang="0">
                    <a:pos x="1979" y="1340"/>
                  </a:cxn>
                  <a:cxn ang="0">
                    <a:pos x="1719" y="1197"/>
                  </a:cxn>
                  <a:cxn ang="0">
                    <a:pos x="1542" y="1017"/>
                  </a:cxn>
                  <a:cxn ang="0">
                    <a:pos x="1625" y="838"/>
                  </a:cxn>
                  <a:cxn ang="0">
                    <a:pos x="1589" y="562"/>
                  </a:cxn>
                  <a:cxn ang="0">
                    <a:pos x="1855" y="513"/>
                  </a:cxn>
                  <a:cxn ang="0">
                    <a:pos x="1908" y="335"/>
                  </a:cxn>
                  <a:cxn ang="0">
                    <a:pos x="1707" y="203"/>
                  </a:cxn>
                  <a:cxn ang="0">
                    <a:pos x="1542" y="12"/>
                  </a:cxn>
                  <a:cxn ang="0">
                    <a:pos x="1324" y="4"/>
                  </a:cxn>
                  <a:cxn ang="0">
                    <a:pos x="1070" y="108"/>
                  </a:cxn>
                  <a:cxn ang="0">
                    <a:pos x="857" y="287"/>
                  </a:cxn>
                  <a:cxn ang="0">
                    <a:pos x="609" y="407"/>
                  </a:cxn>
                  <a:cxn ang="0">
                    <a:pos x="456" y="275"/>
                  </a:cxn>
                  <a:cxn ang="0">
                    <a:pos x="208" y="491"/>
                  </a:cxn>
                  <a:cxn ang="0">
                    <a:pos x="115" y="604"/>
                  </a:cxn>
                  <a:cxn ang="0">
                    <a:pos x="0" y="753"/>
                  </a:cxn>
                  <a:cxn ang="0">
                    <a:pos x="45" y="1018"/>
                  </a:cxn>
                  <a:cxn ang="0">
                    <a:pos x="287" y="1112"/>
                  </a:cxn>
                </a:cxnLst>
                <a:rect l="0" t="0" r="r" b="b"/>
                <a:pathLst>
                  <a:path w="3337" h="3351">
                    <a:moveTo>
                      <a:pt x="270" y="1238"/>
                    </a:moveTo>
                    <a:lnTo>
                      <a:pt x="397" y="1221"/>
                    </a:lnTo>
                    <a:lnTo>
                      <a:pt x="432" y="1113"/>
                    </a:lnTo>
                    <a:lnTo>
                      <a:pt x="526" y="1053"/>
                    </a:lnTo>
                    <a:lnTo>
                      <a:pt x="633" y="1017"/>
                    </a:lnTo>
                    <a:lnTo>
                      <a:pt x="751" y="1053"/>
                    </a:lnTo>
                    <a:lnTo>
                      <a:pt x="881" y="1149"/>
                    </a:lnTo>
                    <a:lnTo>
                      <a:pt x="1011" y="1173"/>
                    </a:lnTo>
                    <a:lnTo>
                      <a:pt x="1011" y="1412"/>
                    </a:lnTo>
                    <a:lnTo>
                      <a:pt x="1129" y="1580"/>
                    </a:lnTo>
                    <a:lnTo>
                      <a:pt x="1235" y="1699"/>
                    </a:lnTo>
                    <a:lnTo>
                      <a:pt x="1389" y="1843"/>
                    </a:lnTo>
                    <a:lnTo>
                      <a:pt x="1483" y="1939"/>
                    </a:lnTo>
                    <a:lnTo>
                      <a:pt x="1719" y="2142"/>
                    </a:lnTo>
                    <a:lnTo>
                      <a:pt x="1837" y="2202"/>
                    </a:lnTo>
                    <a:lnTo>
                      <a:pt x="2003" y="2202"/>
                    </a:lnTo>
                    <a:lnTo>
                      <a:pt x="2073" y="2334"/>
                    </a:lnTo>
                    <a:lnTo>
                      <a:pt x="2156" y="2358"/>
                    </a:lnTo>
                    <a:lnTo>
                      <a:pt x="2192" y="2429"/>
                    </a:lnTo>
                    <a:lnTo>
                      <a:pt x="2274" y="2406"/>
                    </a:lnTo>
                    <a:lnTo>
                      <a:pt x="2345" y="2465"/>
                    </a:lnTo>
                    <a:lnTo>
                      <a:pt x="2380" y="2585"/>
                    </a:lnTo>
                    <a:lnTo>
                      <a:pt x="2463" y="2645"/>
                    </a:lnTo>
                    <a:lnTo>
                      <a:pt x="2569" y="2621"/>
                    </a:lnTo>
                    <a:lnTo>
                      <a:pt x="2581" y="2789"/>
                    </a:lnTo>
                    <a:lnTo>
                      <a:pt x="2676" y="2932"/>
                    </a:lnTo>
                    <a:lnTo>
                      <a:pt x="2723" y="3076"/>
                    </a:lnTo>
                    <a:lnTo>
                      <a:pt x="2628" y="3160"/>
                    </a:lnTo>
                    <a:lnTo>
                      <a:pt x="2564" y="3326"/>
                    </a:lnTo>
                    <a:lnTo>
                      <a:pt x="2664" y="3351"/>
                    </a:lnTo>
                    <a:lnTo>
                      <a:pt x="2747" y="3255"/>
                    </a:lnTo>
                    <a:lnTo>
                      <a:pt x="2841" y="3195"/>
                    </a:lnTo>
                    <a:lnTo>
                      <a:pt x="2794" y="3124"/>
                    </a:lnTo>
                    <a:lnTo>
                      <a:pt x="2841" y="3040"/>
                    </a:lnTo>
                    <a:lnTo>
                      <a:pt x="2918" y="3027"/>
                    </a:lnTo>
                    <a:lnTo>
                      <a:pt x="2983" y="2980"/>
                    </a:lnTo>
                    <a:lnTo>
                      <a:pt x="2959" y="2872"/>
                    </a:lnTo>
                    <a:lnTo>
                      <a:pt x="2888" y="2788"/>
                    </a:lnTo>
                    <a:lnTo>
                      <a:pt x="2806" y="2777"/>
                    </a:lnTo>
                    <a:lnTo>
                      <a:pt x="2794" y="2669"/>
                    </a:lnTo>
                    <a:lnTo>
                      <a:pt x="2853" y="2537"/>
                    </a:lnTo>
                    <a:lnTo>
                      <a:pt x="3006" y="2537"/>
                    </a:lnTo>
                    <a:lnTo>
                      <a:pt x="3101" y="2525"/>
                    </a:lnTo>
                    <a:lnTo>
                      <a:pt x="3183" y="2609"/>
                    </a:lnTo>
                    <a:lnTo>
                      <a:pt x="3278" y="2693"/>
                    </a:lnTo>
                    <a:lnTo>
                      <a:pt x="3337" y="2573"/>
                    </a:lnTo>
                    <a:lnTo>
                      <a:pt x="3254" y="2441"/>
                    </a:lnTo>
                    <a:lnTo>
                      <a:pt x="3089" y="2358"/>
                    </a:lnTo>
                    <a:lnTo>
                      <a:pt x="2912" y="2262"/>
                    </a:lnTo>
                    <a:lnTo>
                      <a:pt x="2723" y="2190"/>
                    </a:lnTo>
                    <a:lnTo>
                      <a:pt x="2605" y="2094"/>
                    </a:lnTo>
                    <a:lnTo>
                      <a:pt x="2699" y="2035"/>
                    </a:lnTo>
                    <a:lnTo>
                      <a:pt x="2676" y="1939"/>
                    </a:lnTo>
                    <a:lnTo>
                      <a:pt x="2593" y="1963"/>
                    </a:lnTo>
                    <a:lnTo>
                      <a:pt x="2475" y="1963"/>
                    </a:lnTo>
                    <a:lnTo>
                      <a:pt x="2357" y="1939"/>
                    </a:lnTo>
                    <a:lnTo>
                      <a:pt x="2262" y="1855"/>
                    </a:lnTo>
                    <a:lnTo>
                      <a:pt x="2109" y="1711"/>
                    </a:lnTo>
                    <a:lnTo>
                      <a:pt x="2003" y="1532"/>
                    </a:lnTo>
                    <a:lnTo>
                      <a:pt x="1979" y="1340"/>
                    </a:lnTo>
                    <a:lnTo>
                      <a:pt x="1873" y="1293"/>
                    </a:lnTo>
                    <a:lnTo>
                      <a:pt x="1719" y="1197"/>
                    </a:lnTo>
                    <a:lnTo>
                      <a:pt x="1560" y="1141"/>
                    </a:lnTo>
                    <a:lnTo>
                      <a:pt x="1542" y="1017"/>
                    </a:lnTo>
                    <a:lnTo>
                      <a:pt x="1566" y="898"/>
                    </a:lnTo>
                    <a:lnTo>
                      <a:pt x="1625" y="838"/>
                    </a:lnTo>
                    <a:lnTo>
                      <a:pt x="1530" y="682"/>
                    </a:lnTo>
                    <a:lnTo>
                      <a:pt x="1589" y="562"/>
                    </a:lnTo>
                    <a:lnTo>
                      <a:pt x="1737" y="543"/>
                    </a:lnTo>
                    <a:lnTo>
                      <a:pt x="1855" y="513"/>
                    </a:lnTo>
                    <a:lnTo>
                      <a:pt x="1908" y="455"/>
                    </a:lnTo>
                    <a:lnTo>
                      <a:pt x="1908" y="335"/>
                    </a:lnTo>
                    <a:lnTo>
                      <a:pt x="1849" y="203"/>
                    </a:lnTo>
                    <a:lnTo>
                      <a:pt x="1707" y="203"/>
                    </a:lnTo>
                    <a:lnTo>
                      <a:pt x="1577" y="96"/>
                    </a:lnTo>
                    <a:lnTo>
                      <a:pt x="1542" y="12"/>
                    </a:lnTo>
                    <a:lnTo>
                      <a:pt x="1448" y="0"/>
                    </a:lnTo>
                    <a:lnTo>
                      <a:pt x="1324" y="4"/>
                    </a:lnTo>
                    <a:lnTo>
                      <a:pt x="1200" y="96"/>
                    </a:lnTo>
                    <a:lnTo>
                      <a:pt x="1070" y="108"/>
                    </a:lnTo>
                    <a:lnTo>
                      <a:pt x="987" y="239"/>
                    </a:lnTo>
                    <a:lnTo>
                      <a:pt x="857" y="287"/>
                    </a:lnTo>
                    <a:lnTo>
                      <a:pt x="704" y="323"/>
                    </a:lnTo>
                    <a:lnTo>
                      <a:pt x="609" y="407"/>
                    </a:lnTo>
                    <a:lnTo>
                      <a:pt x="526" y="347"/>
                    </a:lnTo>
                    <a:lnTo>
                      <a:pt x="456" y="275"/>
                    </a:lnTo>
                    <a:lnTo>
                      <a:pt x="373" y="431"/>
                    </a:lnTo>
                    <a:lnTo>
                      <a:pt x="208" y="491"/>
                    </a:lnTo>
                    <a:lnTo>
                      <a:pt x="54" y="491"/>
                    </a:lnTo>
                    <a:lnTo>
                      <a:pt x="115" y="604"/>
                    </a:lnTo>
                    <a:lnTo>
                      <a:pt x="118" y="685"/>
                    </a:lnTo>
                    <a:lnTo>
                      <a:pt x="0" y="753"/>
                    </a:lnTo>
                    <a:lnTo>
                      <a:pt x="78" y="875"/>
                    </a:lnTo>
                    <a:lnTo>
                      <a:pt x="45" y="1018"/>
                    </a:lnTo>
                    <a:lnTo>
                      <a:pt x="171" y="1101"/>
                    </a:lnTo>
                    <a:lnTo>
                      <a:pt x="287" y="1112"/>
                    </a:lnTo>
                    <a:lnTo>
                      <a:pt x="270" y="1238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2" name="Freeform 31"/>
              <p:cNvSpPr>
                <a:spLocks/>
              </p:cNvSpPr>
              <p:nvPr/>
            </p:nvSpPr>
            <p:spPr bwMode="auto">
              <a:xfrm>
                <a:off x="3794125" y="4359275"/>
                <a:ext cx="608013" cy="290513"/>
              </a:xfrm>
              <a:custGeom>
                <a:avLst/>
                <a:gdLst/>
                <a:ahLst/>
                <a:cxnLst>
                  <a:cxn ang="0">
                    <a:pos x="745" y="6"/>
                  </a:cxn>
                  <a:cxn ang="0">
                    <a:pos x="663" y="10"/>
                  </a:cxn>
                  <a:cxn ang="0">
                    <a:pos x="575" y="0"/>
                  </a:cxn>
                  <a:cxn ang="0">
                    <a:pos x="488" y="78"/>
                  </a:cxn>
                  <a:cxn ang="0">
                    <a:pos x="326" y="140"/>
                  </a:cxn>
                  <a:cxn ang="0">
                    <a:pos x="222" y="220"/>
                  </a:cxn>
                  <a:cxn ang="0">
                    <a:pos x="115" y="210"/>
                  </a:cxn>
                  <a:cxn ang="0">
                    <a:pos x="0" y="297"/>
                  </a:cxn>
                  <a:cxn ang="0">
                    <a:pos x="21" y="418"/>
                  </a:cxn>
                  <a:cxn ang="0">
                    <a:pos x="59" y="546"/>
                  </a:cxn>
                  <a:cxn ang="0">
                    <a:pos x="133" y="641"/>
                  </a:cxn>
                  <a:cxn ang="0">
                    <a:pos x="289" y="761"/>
                  </a:cxn>
                  <a:cxn ang="0">
                    <a:pos x="388" y="843"/>
                  </a:cxn>
                  <a:cxn ang="0">
                    <a:pos x="480" y="912"/>
                  </a:cxn>
                  <a:cxn ang="0">
                    <a:pos x="572" y="904"/>
                  </a:cxn>
                  <a:cxn ang="0">
                    <a:pos x="680" y="913"/>
                  </a:cxn>
                  <a:cxn ang="0">
                    <a:pos x="761" y="858"/>
                  </a:cxn>
                  <a:cxn ang="0">
                    <a:pos x="788" y="776"/>
                  </a:cxn>
                  <a:cxn ang="0">
                    <a:pos x="851" y="803"/>
                  </a:cxn>
                  <a:cxn ang="0">
                    <a:pos x="968" y="803"/>
                  </a:cxn>
                  <a:cxn ang="0">
                    <a:pos x="1022" y="858"/>
                  </a:cxn>
                  <a:cxn ang="0">
                    <a:pos x="1139" y="895"/>
                  </a:cxn>
                  <a:cxn ang="0">
                    <a:pos x="1265" y="873"/>
                  </a:cxn>
                  <a:cxn ang="0">
                    <a:pos x="1375" y="873"/>
                  </a:cxn>
                  <a:cxn ang="0">
                    <a:pos x="1474" y="843"/>
                  </a:cxn>
                  <a:cxn ang="0">
                    <a:pos x="1567" y="849"/>
                  </a:cxn>
                  <a:cxn ang="0">
                    <a:pos x="1579" y="768"/>
                  </a:cxn>
                  <a:cxn ang="0">
                    <a:pos x="1611" y="692"/>
                  </a:cxn>
                  <a:cxn ang="0">
                    <a:pos x="1704" y="629"/>
                  </a:cxn>
                  <a:cxn ang="0">
                    <a:pos x="1794" y="603"/>
                  </a:cxn>
                  <a:cxn ang="0">
                    <a:pos x="1884" y="629"/>
                  </a:cxn>
                  <a:cxn ang="0">
                    <a:pos x="1812" y="516"/>
                  </a:cxn>
                  <a:cxn ang="0">
                    <a:pos x="1691" y="423"/>
                  </a:cxn>
                  <a:cxn ang="0">
                    <a:pos x="1372" y="252"/>
                  </a:cxn>
                  <a:cxn ang="0">
                    <a:pos x="1174" y="219"/>
                  </a:cxn>
                  <a:cxn ang="0">
                    <a:pos x="1084" y="139"/>
                  </a:cxn>
                  <a:cxn ang="0">
                    <a:pos x="926" y="58"/>
                  </a:cxn>
                  <a:cxn ang="0">
                    <a:pos x="745" y="6"/>
                  </a:cxn>
                </a:cxnLst>
                <a:rect l="0" t="0" r="r" b="b"/>
                <a:pathLst>
                  <a:path w="1884" h="913">
                    <a:moveTo>
                      <a:pt x="745" y="6"/>
                    </a:moveTo>
                    <a:lnTo>
                      <a:pt x="663" y="10"/>
                    </a:lnTo>
                    <a:lnTo>
                      <a:pt x="575" y="0"/>
                    </a:lnTo>
                    <a:lnTo>
                      <a:pt x="488" y="78"/>
                    </a:lnTo>
                    <a:lnTo>
                      <a:pt x="326" y="140"/>
                    </a:lnTo>
                    <a:lnTo>
                      <a:pt x="222" y="220"/>
                    </a:lnTo>
                    <a:lnTo>
                      <a:pt x="115" y="210"/>
                    </a:lnTo>
                    <a:lnTo>
                      <a:pt x="0" y="297"/>
                    </a:lnTo>
                    <a:lnTo>
                      <a:pt x="21" y="418"/>
                    </a:lnTo>
                    <a:lnTo>
                      <a:pt x="59" y="546"/>
                    </a:lnTo>
                    <a:lnTo>
                      <a:pt x="133" y="641"/>
                    </a:lnTo>
                    <a:lnTo>
                      <a:pt x="289" y="761"/>
                    </a:lnTo>
                    <a:lnTo>
                      <a:pt x="388" y="843"/>
                    </a:lnTo>
                    <a:lnTo>
                      <a:pt x="480" y="912"/>
                    </a:lnTo>
                    <a:lnTo>
                      <a:pt x="572" y="904"/>
                    </a:lnTo>
                    <a:lnTo>
                      <a:pt x="680" y="913"/>
                    </a:lnTo>
                    <a:lnTo>
                      <a:pt x="761" y="858"/>
                    </a:lnTo>
                    <a:lnTo>
                      <a:pt x="788" y="776"/>
                    </a:lnTo>
                    <a:lnTo>
                      <a:pt x="851" y="803"/>
                    </a:lnTo>
                    <a:lnTo>
                      <a:pt x="968" y="803"/>
                    </a:lnTo>
                    <a:lnTo>
                      <a:pt x="1022" y="858"/>
                    </a:lnTo>
                    <a:lnTo>
                      <a:pt x="1139" y="895"/>
                    </a:lnTo>
                    <a:lnTo>
                      <a:pt x="1265" y="873"/>
                    </a:lnTo>
                    <a:lnTo>
                      <a:pt x="1375" y="873"/>
                    </a:lnTo>
                    <a:lnTo>
                      <a:pt x="1474" y="843"/>
                    </a:lnTo>
                    <a:lnTo>
                      <a:pt x="1567" y="849"/>
                    </a:lnTo>
                    <a:lnTo>
                      <a:pt x="1579" y="768"/>
                    </a:lnTo>
                    <a:lnTo>
                      <a:pt x="1611" y="692"/>
                    </a:lnTo>
                    <a:lnTo>
                      <a:pt x="1704" y="629"/>
                    </a:lnTo>
                    <a:lnTo>
                      <a:pt x="1794" y="603"/>
                    </a:lnTo>
                    <a:lnTo>
                      <a:pt x="1884" y="629"/>
                    </a:lnTo>
                    <a:lnTo>
                      <a:pt x="1812" y="516"/>
                    </a:lnTo>
                    <a:lnTo>
                      <a:pt x="1691" y="423"/>
                    </a:lnTo>
                    <a:lnTo>
                      <a:pt x="1372" y="252"/>
                    </a:lnTo>
                    <a:lnTo>
                      <a:pt x="1174" y="219"/>
                    </a:lnTo>
                    <a:lnTo>
                      <a:pt x="1084" y="139"/>
                    </a:lnTo>
                    <a:lnTo>
                      <a:pt x="926" y="58"/>
                    </a:lnTo>
                    <a:lnTo>
                      <a:pt x="745" y="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3" name="Freeform 32"/>
              <p:cNvSpPr>
                <a:spLocks/>
              </p:cNvSpPr>
              <p:nvPr/>
            </p:nvSpPr>
            <p:spPr bwMode="auto">
              <a:xfrm>
                <a:off x="3568700" y="4606925"/>
                <a:ext cx="687388" cy="325438"/>
              </a:xfrm>
              <a:custGeom>
                <a:avLst/>
                <a:gdLst/>
                <a:ahLst/>
                <a:cxnLst>
                  <a:cxn ang="0">
                    <a:pos x="1667" y="24"/>
                  </a:cxn>
                  <a:cxn ang="0">
                    <a:pos x="1556" y="24"/>
                  </a:cxn>
                  <a:cxn ang="0">
                    <a:pos x="1487" y="0"/>
                  </a:cxn>
                  <a:cxn ang="0">
                    <a:pos x="1462" y="79"/>
                  </a:cxn>
                  <a:cxn ang="0">
                    <a:pos x="1385" y="133"/>
                  </a:cxn>
                  <a:cxn ang="0">
                    <a:pos x="1273" y="124"/>
                  </a:cxn>
                  <a:cxn ang="0">
                    <a:pos x="1184" y="135"/>
                  </a:cxn>
                  <a:cxn ang="0">
                    <a:pos x="1098" y="190"/>
                  </a:cxn>
                  <a:cxn ang="0">
                    <a:pos x="986" y="214"/>
                  </a:cxn>
                  <a:cxn ang="0">
                    <a:pos x="881" y="307"/>
                  </a:cxn>
                  <a:cxn ang="0">
                    <a:pos x="886" y="408"/>
                  </a:cxn>
                  <a:cxn ang="0">
                    <a:pos x="943" y="489"/>
                  </a:cxn>
                  <a:cxn ang="0">
                    <a:pos x="597" y="572"/>
                  </a:cxn>
                  <a:cxn ang="0">
                    <a:pos x="385" y="600"/>
                  </a:cxn>
                  <a:cxn ang="0">
                    <a:pos x="224" y="572"/>
                  </a:cxn>
                  <a:cxn ang="0">
                    <a:pos x="66" y="599"/>
                  </a:cxn>
                  <a:cxn ang="0">
                    <a:pos x="0" y="678"/>
                  </a:cxn>
                  <a:cxn ang="0">
                    <a:pos x="39" y="742"/>
                  </a:cxn>
                  <a:cxn ang="0">
                    <a:pos x="31" y="846"/>
                  </a:cxn>
                  <a:cxn ang="0">
                    <a:pos x="126" y="822"/>
                  </a:cxn>
                  <a:cxn ang="0">
                    <a:pos x="260" y="838"/>
                  </a:cxn>
                  <a:cxn ang="0">
                    <a:pos x="230" y="882"/>
                  </a:cxn>
                  <a:cxn ang="0">
                    <a:pos x="358" y="869"/>
                  </a:cxn>
                  <a:cxn ang="0">
                    <a:pos x="484" y="779"/>
                  </a:cxn>
                  <a:cxn ang="0">
                    <a:pos x="612" y="774"/>
                  </a:cxn>
                  <a:cxn ang="0">
                    <a:pos x="700" y="786"/>
                  </a:cxn>
                  <a:cxn ang="0">
                    <a:pos x="736" y="870"/>
                  </a:cxn>
                  <a:cxn ang="0">
                    <a:pos x="866" y="978"/>
                  </a:cxn>
                  <a:cxn ang="0">
                    <a:pos x="1009" y="977"/>
                  </a:cxn>
                  <a:cxn ang="0">
                    <a:pos x="1110" y="974"/>
                  </a:cxn>
                  <a:cxn ang="0">
                    <a:pos x="1228" y="982"/>
                  </a:cxn>
                  <a:cxn ang="0">
                    <a:pos x="1283" y="1022"/>
                  </a:cxn>
                  <a:cxn ang="0">
                    <a:pos x="1362" y="982"/>
                  </a:cxn>
                  <a:cxn ang="0">
                    <a:pos x="1385" y="926"/>
                  </a:cxn>
                  <a:cxn ang="0">
                    <a:pos x="1495" y="926"/>
                  </a:cxn>
                  <a:cxn ang="0">
                    <a:pos x="1637" y="886"/>
                  </a:cxn>
                  <a:cxn ang="0">
                    <a:pos x="1739" y="910"/>
                  </a:cxn>
                  <a:cxn ang="0">
                    <a:pos x="1849" y="891"/>
                  </a:cxn>
                  <a:cxn ang="0">
                    <a:pos x="1889" y="677"/>
                  </a:cxn>
                  <a:cxn ang="0">
                    <a:pos x="1872" y="527"/>
                  </a:cxn>
                  <a:cxn ang="0">
                    <a:pos x="2019" y="480"/>
                  </a:cxn>
                  <a:cxn ang="0">
                    <a:pos x="2132" y="432"/>
                  </a:cxn>
                  <a:cxn ang="0">
                    <a:pos x="1998" y="408"/>
                  </a:cxn>
                  <a:cxn ang="0">
                    <a:pos x="1964" y="357"/>
                  </a:cxn>
                  <a:cxn ang="0">
                    <a:pos x="1951" y="249"/>
                  </a:cxn>
                  <a:cxn ang="0">
                    <a:pos x="1970" y="169"/>
                  </a:cxn>
                  <a:cxn ang="0">
                    <a:pos x="1967" y="94"/>
                  </a:cxn>
                  <a:cxn ang="0">
                    <a:pos x="1843" y="115"/>
                  </a:cxn>
                  <a:cxn ang="0">
                    <a:pos x="1724" y="79"/>
                  </a:cxn>
                  <a:cxn ang="0">
                    <a:pos x="1667" y="24"/>
                  </a:cxn>
                </a:cxnLst>
                <a:rect l="0" t="0" r="r" b="b"/>
                <a:pathLst>
                  <a:path w="2132" h="1022">
                    <a:moveTo>
                      <a:pt x="1667" y="24"/>
                    </a:moveTo>
                    <a:lnTo>
                      <a:pt x="1556" y="24"/>
                    </a:lnTo>
                    <a:lnTo>
                      <a:pt x="1487" y="0"/>
                    </a:lnTo>
                    <a:lnTo>
                      <a:pt x="1462" y="79"/>
                    </a:lnTo>
                    <a:lnTo>
                      <a:pt x="1385" y="133"/>
                    </a:lnTo>
                    <a:lnTo>
                      <a:pt x="1273" y="124"/>
                    </a:lnTo>
                    <a:lnTo>
                      <a:pt x="1184" y="135"/>
                    </a:lnTo>
                    <a:lnTo>
                      <a:pt x="1098" y="190"/>
                    </a:lnTo>
                    <a:lnTo>
                      <a:pt x="986" y="214"/>
                    </a:lnTo>
                    <a:lnTo>
                      <a:pt x="881" y="307"/>
                    </a:lnTo>
                    <a:lnTo>
                      <a:pt x="886" y="408"/>
                    </a:lnTo>
                    <a:lnTo>
                      <a:pt x="943" y="489"/>
                    </a:lnTo>
                    <a:lnTo>
                      <a:pt x="597" y="572"/>
                    </a:lnTo>
                    <a:lnTo>
                      <a:pt x="385" y="600"/>
                    </a:lnTo>
                    <a:lnTo>
                      <a:pt x="224" y="572"/>
                    </a:lnTo>
                    <a:lnTo>
                      <a:pt x="66" y="599"/>
                    </a:lnTo>
                    <a:lnTo>
                      <a:pt x="0" y="678"/>
                    </a:lnTo>
                    <a:lnTo>
                      <a:pt x="39" y="742"/>
                    </a:lnTo>
                    <a:lnTo>
                      <a:pt x="31" y="846"/>
                    </a:lnTo>
                    <a:lnTo>
                      <a:pt x="126" y="822"/>
                    </a:lnTo>
                    <a:lnTo>
                      <a:pt x="260" y="838"/>
                    </a:lnTo>
                    <a:lnTo>
                      <a:pt x="230" y="882"/>
                    </a:lnTo>
                    <a:lnTo>
                      <a:pt x="358" y="869"/>
                    </a:lnTo>
                    <a:lnTo>
                      <a:pt x="484" y="779"/>
                    </a:lnTo>
                    <a:lnTo>
                      <a:pt x="612" y="774"/>
                    </a:lnTo>
                    <a:lnTo>
                      <a:pt x="700" y="786"/>
                    </a:lnTo>
                    <a:lnTo>
                      <a:pt x="736" y="870"/>
                    </a:lnTo>
                    <a:lnTo>
                      <a:pt x="866" y="978"/>
                    </a:lnTo>
                    <a:lnTo>
                      <a:pt x="1009" y="977"/>
                    </a:lnTo>
                    <a:lnTo>
                      <a:pt x="1110" y="974"/>
                    </a:lnTo>
                    <a:lnTo>
                      <a:pt x="1228" y="982"/>
                    </a:lnTo>
                    <a:lnTo>
                      <a:pt x="1283" y="1022"/>
                    </a:lnTo>
                    <a:lnTo>
                      <a:pt x="1362" y="982"/>
                    </a:lnTo>
                    <a:lnTo>
                      <a:pt x="1385" y="926"/>
                    </a:lnTo>
                    <a:lnTo>
                      <a:pt x="1495" y="926"/>
                    </a:lnTo>
                    <a:lnTo>
                      <a:pt x="1637" y="886"/>
                    </a:lnTo>
                    <a:lnTo>
                      <a:pt x="1739" y="910"/>
                    </a:lnTo>
                    <a:lnTo>
                      <a:pt x="1849" y="891"/>
                    </a:lnTo>
                    <a:lnTo>
                      <a:pt x="1889" y="677"/>
                    </a:lnTo>
                    <a:lnTo>
                      <a:pt x="1872" y="527"/>
                    </a:lnTo>
                    <a:lnTo>
                      <a:pt x="2019" y="480"/>
                    </a:lnTo>
                    <a:lnTo>
                      <a:pt x="2132" y="432"/>
                    </a:lnTo>
                    <a:lnTo>
                      <a:pt x="1998" y="408"/>
                    </a:lnTo>
                    <a:lnTo>
                      <a:pt x="1964" y="357"/>
                    </a:lnTo>
                    <a:lnTo>
                      <a:pt x="1951" y="249"/>
                    </a:lnTo>
                    <a:lnTo>
                      <a:pt x="1970" y="169"/>
                    </a:lnTo>
                    <a:lnTo>
                      <a:pt x="1967" y="94"/>
                    </a:lnTo>
                    <a:lnTo>
                      <a:pt x="1843" y="115"/>
                    </a:lnTo>
                    <a:lnTo>
                      <a:pt x="1724" y="79"/>
                    </a:lnTo>
                    <a:lnTo>
                      <a:pt x="1667" y="2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4" name="Freeform 33"/>
              <p:cNvSpPr>
                <a:spLocks/>
              </p:cNvSpPr>
              <p:nvPr/>
            </p:nvSpPr>
            <p:spPr bwMode="auto">
              <a:xfrm>
                <a:off x="3251200" y="4773613"/>
                <a:ext cx="401638" cy="234950"/>
              </a:xfrm>
              <a:custGeom>
                <a:avLst/>
                <a:gdLst/>
                <a:ahLst/>
                <a:cxnLst>
                  <a:cxn ang="0">
                    <a:pos x="797" y="0"/>
                  </a:cxn>
                  <a:cxn ang="0">
                    <a:pos x="670" y="3"/>
                  </a:cxn>
                  <a:cxn ang="0">
                    <a:pos x="559" y="20"/>
                  </a:cxn>
                  <a:cxn ang="0">
                    <a:pos x="432" y="47"/>
                  </a:cxn>
                  <a:cxn ang="0">
                    <a:pos x="376" y="75"/>
                  </a:cxn>
                  <a:cxn ang="0">
                    <a:pos x="231" y="170"/>
                  </a:cxn>
                  <a:cxn ang="0">
                    <a:pos x="127" y="290"/>
                  </a:cxn>
                  <a:cxn ang="0">
                    <a:pos x="25" y="394"/>
                  </a:cxn>
                  <a:cxn ang="0">
                    <a:pos x="0" y="538"/>
                  </a:cxn>
                  <a:cxn ang="0">
                    <a:pos x="133" y="485"/>
                  </a:cxn>
                  <a:cxn ang="0">
                    <a:pos x="187" y="550"/>
                  </a:cxn>
                  <a:cxn ang="0">
                    <a:pos x="205" y="663"/>
                  </a:cxn>
                  <a:cxn ang="0">
                    <a:pos x="196" y="738"/>
                  </a:cxn>
                  <a:cxn ang="0">
                    <a:pos x="349" y="739"/>
                  </a:cxn>
                  <a:cxn ang="0">
                    <a:pos x="514" y="679"/>
                  </a:cxn>
                  <a:cxn ang="0">
                    <a:pos x="597" y="526"/>
                  </a:cxn>
                  <a:cxn ang="0">
                    <a:pos x="670" y="598"/>
                  </a:cxn>
                  <a:cxn ang="0">
                    <a:pos x="755" y="654"/>
                  </a:cxn>
                  <a:cxn ang="0">
                    <a:pos x="845" y="571"/>
                  </a:cxn>
                  <a:cxn ang="0">
                    <a:pos x="998" y="535"/>
                  </a:cxn>
                  <a:cxn ang="0">
                    <a:pos x="1127" y="488"/>
                  </a:cxn>
                  <a:cxn ang="0">
                    <a:pos x="1247" y="314"/>
                  </a:cxn>
                  <a:cxn ang="0">
                    <a:pos x="1116" y="297"/>
                  </a:cxn>
                  <a:cxn ang="0">
                    <a:pos x="1013" y="326"/>
                  </a:cxn>
                  <a:cxn ang="0">
                    <a:pos x="1021" y="218"/>
                  </a:cxn>
                  <a:cxn ang="0">
                    <a:pos x="984" y="153"/>
                  </a:cxn>
                  <a:cxn ang="0">
                    <a:pos x="1049" y="75"/>
                  </a:cxn>
                  <a:cxn ang="0">
                    <a:pos x="797" y="0"/>
                  </a:cxn>
                </a:cxnLst>
                <a:rect l="0" t="0" r="r" b="b"/>
                <a:pathLst>
                  <a:path w="1247" h="739">
                    <a:moveTo>
                      <a:pt x="797" y="0"/>
                    </a:moveTo>
                    <a:lnTo>
                      <a:pt x="670" y="3"/>
                    </a:lnTo>
                    <a:lnTo>
                      <a:pt x="559" y="20"/>
                    </a:lnTo>
                    <a:lnTo>
                      <a:pt x="432" y="47"/>
                    </a:lnTo>
                    <a:lnTo>
                      <a:pt x="376" y="75"/>
                    </a:lnTo>
                    <a:lnTo>
                      <a:pt x="231" y="170"/>
                    </a:lnTo>
                    <a:lnTo>
                      <a:pt x="127" y="290"/>
                    </a:lnTo>
                    <a:lnTo>
                      <a:pt x="25" y="394"/>
                    </a:lnTo>
                    <a:lnTo>
                      <a:pt x="0" y="538"/>
                    </a:lnTo>
                    <a:lnTo>
                      <a:pt x="133" y="485"/>
                    </a:lnTo>
                    <a:lnTo>
                      <a:pt x="187" y="550"/>
                    </a:lnTo>
                    <a:lnTo>
                      <a:pt x="205" y="663"/>
                    </a:lnTo>
                    <a:lnTo>
                      <a:pt x="196" y="738"/>
                    </a:lnTo>
                    <a:lnTo>
                      <a:pt x="349" y="739"/>
                    </a:lnTo>
                    <a:lnTo>
                      <a:pt x="514" y="679"/>
                    </a:lnTo>
                    <a:lnTo>
                      <a:pt x="597" y="526"/>
                    </a:lnTo>
                    <a:lnTo>
                      <a:pt x="670" y="598"/>
                    </a:lnTo>
                    <a:lnTo>
                      <a:pt x="755" y="654"/>
                    </a:lnTo>
                    <a:lnTo>
                      <a:pt x="845" y="571"/>
                    </a:lnTo>
                    <a:lnTo>
                      <a:pt x="998" y="535"/>
                    </a:lnTo>
                    <a:lnTo>
                      <a:pt x="1127" y="488"/>
                    </a:lnTo>
                    <a:lnTo>
                      <a:pt x="1247" y="314"/>
                    </a:lnTo>
                    <a:lnTo>
                      <a:pt x="1116" y="297"/>
                    </a:lnTo>
                    <a:lnTo>
                      <a:pt x="1013" y="326"/>
                    </a:lnTo>
                    <a:lnTo>
                      <a:pt x="1021" y="218"/>
                    </a:lnTo>
                    <a:lnTo>
                      <a:pt x="984" y="153"/>
                    </a:lnTo>
                    <a:lnTo>
                      <a:pt x="1049" y="75"/>
                    </a:lnTo>
                    <a:lnTo>
                      <a:pt x="797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5" name="Freeform 34"/>
              <p:cNvSpPr>
                <a:spLocks/>
              </p:cNvSpPr>
              <p:nvPr/>
            </p:nvSpPr>
            <p:spPr bwMode="auto">
              <a:xfrm>
                <a:off x="3081338" y="4019550"/>
                <a:ext cx="274637" cy="333375"/>
              </a:xfrm>
              <a:custGeom>
                <a:avLst/>
                <a:gdLst/>
                <a:ahLst/>
                <a:cxnLst>
                  <a:cxn ang="0">
                    <a:pos x="650" y="27"/>
                  </a:cxn>
                  <a:cxn ang="0">
                    <a:pos x="548" y="75"/>
                  </a:cxn>
                  <a:cxn ang="0">
                    <a:pos x="447" y="91"/>
                  </a:cxn>
                  <a:cxn ang="0">
                    <a:pos x="345" y="51"/>
                  </a:cxn>
                  <a:cxn ang="0">
                    <a:pos x="337" y="131"/>
                  </a:cxn>
                  <a:cxn ang="0">
                    <a:pos x="368" y="171"/>
                  </a:cxn>
                  <a:cxn ang="0">
                    <a:pos x="376" y="266"/>
                  </a:cxn>
                  <a:cxn ang="0">
                    <a:pos x="431" y="330"/>
                  </a:cxn>
                  <a:cxn ang="0">
                    <a:pos x="415" y="402"/>
                  </a:cxn>
                  <a:cxn ang="0">
                    <a:pos x="329" y="442"/>
                  </a:cxn>
                  <a:cxn ang="0">
                    <a:pos x="290" y="410"/>
                  </a:cxn>
                  <a:cxn ang="0">
                    <a:pos x="282" y="322"/>
                  </a:cxn>
                  <a:cxn ang="0">
                    <a:pos x="251" y="258"/>
                  </a:cxn>
                  <a:cxn ang="0">
                    <a:pos x="172" y="282"/>
                  </a:cxn>
                  <a:cxn ang="0">
                    <a:pos x="125" y="434"/>
                  </a:cxn>
                  <a:cxn ang="0">
                    <a:pos x="94" y="522"/>
                  </a:cxn>
                  <a:cxn ang="0">
                    <a:pos x="71" y="617"/>
                  </a:cxn>
                  <a:cxn ang="0">
                    <a:pos x="0" y="665"/>
                  </a:cxn>
                  <a:cxn ang="0">
                    <a:pos x="16" y="745"/>
                  </a:cxn>
                  <a:cxn ang="0">
                    <a:pos x="110" y="745"/>
                  </a:cxn>
                  <a:cxn ang="0">
                    <a:pos x="55" y="801"/>
                  </a:cxn>
                  <a:cxn ang="0">
                    <a:pos x="65" y="878"/>
                  </a:cxn>
                  <a:cxn ang="0">
                    <a:pos x="177" y="878"/>
                  </a:cxn>
                  <a:cxn ang="0">
                    <a:pos x="288" y="919"/>
                  </a:cxn>
                  <a:cxn ang="0">
                    <a:pos x="382" y="970"/>
                  </a:cxn>
                  <a:cxn ang="0">
                    <a:pos x="473" y="1049"/>
                  </a:cxn>
                  <a:cxn ang="0">
                    <a:pos x="550" y="1015"/>
                  </a:cxn>
                  <a:cxn ang="0">
                    <a:pos x="605" y="932"/>
                  </a:cxn>
                  <a:cxn ang="0">
                    <a:pos x="546" y="842"/>
                  </a:cxn>
                  <a:cxn ang="0">
                    <a:pos x="499" y="740"/>
                  </a:cxn>
                  <a:cxn ang="0">
                    <a:pos x="624" y="686"/>
                  </a:cxn>
                  <a:cxn ang="0">
                    <a:pos x="758" y="675"/>
                  </a:cxn>
                  <a:cxn ang="0">
                    <a:pos x="803" y="394"/>
                  </a:cxn>
                  <a:cxn ang="0">
                    <a:pos x="841" y="257"/>
                  </a:cxn>
                  <a:cxn ang="0">
                    <a:pos x="851" y="111"/>
                  </a:cxn>
                  <a:cxn ang="0">
                    <a:pos x="841" y="0"/>
                  </a:cxn>
                  <a:cxn ang="0">
                    <a:pos x="729" y="51"/>
                  </a:cxn>
                  <a:cxn ang="0">
                    <a:pos x="650" y="27"/>
                  </a:cxn>
                </a:cxnLst>
                <a:rect l="0" t="0" r="r" b="b"/>
                <a:pathLst>
                  <a:path w="851" h="1049">
                    <a:moveTo>
                      <a:pt x="650" y="27"/>
                    </a:moveTo>
                    <a:lnTo>
                      <a:pt x="548" y="75"/>
                    </a:lnTo>
                    <a:lnTo>
                      <a:pt x="447" y="91"/>
                    </a:lnTo>
                    <a:lnTo>
                      <a:pt x="345" y="51"/>
                    </a:lnTo>
                    <a:lnTo>
                      <a:pt x="337" y="131"/>
                    </a:lnTo>
                    <a:lnTo>
                      <a:pt x="368" y="171"/>
                    </a:lnTo>
                    <a:lnTo>
                      <a:pt x="376" y="266"/>
                    </a:lnTo>
                    <a:lnTo>
                      <a:pt x="431" y="330"/>
                    </a:lnTo>
                    <a:lnTo>
                      <a:pt x="415" y="402"/>
                    </a:lnTo>
                    <a:lnTo>
                      <a:pt x="329" y="442"/>
                    </a:lnTo>
                    <a:lnTo>
                      <a:pt x="290" y="410"/>
                    </a:lnTo>
                    <a:lnTo>
                      <a:pt x="282" y="322"/>
                    </a:lnTo>
                    <a:lnTo>
                      <a:pt x="251" y="258"/>
                    </a:lnTo>
                    <a:lnTo>
                      <a:pt x="172" y="282"/>
                    </a:lnTo>
                    <a:lnTo>
                      <a:pt x="125" y="434"/>
                    </a:lnTo>
                    <a:lnTo>
                      <a:pt x="94" y="522"/>
                    </a:lnTo>
                    <a:lnTo>
                      <a:pt x="71" y="617"/>
                    </a:lnTo>
                    <a:lnTo>
                      <a:pt x="0" y="665"/>
                    </a:lnTo>
                    <a:lnTo>
                      <a:pt x="16" y="745"/>
                    </a:lnTo>
                    <a:lnTo>
                      <a:pt x="110" y="745"/>
                    </a:lnTo>
                    <a:lnTo>
                      <a:pt x="55" y="801"/>
                    </a:lnTo>
                    <a:lnTo>
                      <a:pt x="65" y="878"/>
                    </a:lnTo>
                    <a:lnTo>
                      <a:pt x="177" y="878"/>
                    </a:lnTo>
                    <a:lnTo>
                      <a:pt x="288" y="919"/>
                    </a:lnTo>
                    <a:lnTo>
                      <a:pt x="382" y="970"/>
                    </a:lnTo>
                    <a:lnTo>
                      <a:pt x="473" y="1049"/>
                    </a:lnTo>
                    <a:lnTo>
                      <a:pt x="550" y="1015"/>
                    </a:lnTo>
                    <a:lnTo>
                      <a:pt x="605" y="932"/>
                    </a:lnTo>
                    <a:lnTo>
                      <a:pt x="546" y="842"/>
                    </a:lnTo>
                    <a:lnTo>
                      <a:pt x="499" y="740"/>
                    </a:lnTo>
                    <a:lnTo>
                      <a:pt x="624" y="686"/>
                    </a:lnTo>
                    <a:lnTo>
                      <a:pt x="758" y="675"/>
                    </a:lnTo>
                    <a:lnTo>
                      <a:pt x="803" y="394"/>
                    </a:lnTo>
                    <a:lnTo>
                      <a:pt x="841" y="257"/>
                    </a:lnTo>
                    <a:lnTo>
                      <a:pt x="851" y="111"/>
                    </a:lnTo>
                    <a:lnTo>
                      <a:pt x="841" y="0"/>
                    </a:lnTo>
                    <a:lnTo>
                      <a:pt x="729" y="51"/>
                    </a:lnTo>
                    <a:lnTo>
                      <a:pt x="650" y="2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6" name="Freeform 35"/>
              <p:cNvSpPr>
                <a:spLocks/>
              </p:cNvSpPr>
              <p:nvPr/>
            </p:nvSpPr>
            <p:spPr bwMode="auto">
              <a:xfrm>
                <a:off x="3430588" y="3462338"/>
                <a:ext cx="385762" cy="409575"/>
              </a:xfrm>
              <a:custGeom>
                <a:avLst/>
                <a:gdLst/>
                <a:ahLst/>
                <a:cxnLst>
                  <a:cxn ang="0">
                    <a:pos x="387" y="1113"/>
                  </a:cxn>
                  <a:cxn ang="0">
                    <a:pos x="381" y="869"/>
                  </a:cxn>
                  <a:cxn ang="0">
                    <a:pos x="539" y="1085"/>
                  </a:cxn>
                  <a:cxn ang="0">
                    <a:pos x="647" y="1159"/>
                  </a:cxn>
                  <a:cxn ang="0">
                    <a:pos x="728" y="1022"/>
                  </a:cxn>
                  <a:cxn ang="0">
                    <a:pos x="872" y="1059"/>
                  </a:cxn>
                  <a:cxn ang="0">
                    <a:pos x="971" y="1122"/>
                  </a:cxn>
                  <a:cxn ang="0">
                    <a:pos x="827" y="1168"/>
                  </a:cxn>
                  <a:cxn ang="0">
                    <a:pos x="854" y="1277"/>
                  </a:cxn>
                  <a:cxn ang="0">
                    <a:pos x="1016" y="1259"/>
                  </a:cxn>
                  <a:cxn ang="0">
                    <a:pos x="1079" y="1131"/>
                  </a:cxn>
                  <a:cxn ang="0">
                    <a:pos x="1142" y="1022"/>
                  </a:cxn>
                  <a:cxn ang="0">
                    <a:pos x="1196" y="821"/>
                  </a:cxn>
                  <a:cxn ang="0">
                    <a:pos x="1115" y="702"/>
                  </a:cxn>
                  <a:cxn ang="0">
                    <a:pos x="962" y="785"/>
                  </a:cxn>
                  <a:cxn ang="0">
                    <a:pos x="809" y="894"/>
                  </a:cxn>
                  <a:cxn ang="0">
                    <a:pos x="617" y="899"/>
                  </a:cxn>
                  <a:cxn ang="0">
                    <a:pos x="549" y="776"/>
                  </a:cxn>
                  <a:cxn ang="0">
                    <a:pos x="602" y="603"/>
                  </a:cxn>
                  <a:cxn ang="0">
                    <a:pos x="764" y="575"/>
                  </a:cxn>
                  <a:cxn ang="0">
                    <a:pos x="665" y="484"/>
                  </a:cxn>
                  <a:cxn ang="0">
                    <a:pos x="593" y="374"/>
                  </a:cxn>
                  <a:cxn ang="0">
                    <a:pos x="612" y="219"/>
                  </a:cxn>
                  <a:cxn ang="0">
                    <a:pos x="602" y="0"/>
                  </a:cxn>
                  <a:cxn ang="0">
                    <a:pos x="449" y="55"/>
                  </a:cxn>
                  <a:cxn ang="0">
                    <a:pos x="369" y="192"/>
                  </a:cxn>
                  <a:cxn ang="0">
                    <a:pos x="204" y="181"/>
                  </a:cxn>
                  <a:cxn ang="0">
                    <a:pos x="117" y="338"/>
                  </a:cxn>
                  <a:cxn ang="0">
                    <a:pos x="9" y="493"/>
                  </a:cxn>
                  <a:cxn ang="0">
                    <a:pos x="18" y="693"/>
                  </a:cxn>
                  <a:cxn ang="0">
                    <a:pos x="86" y="869"/>
                  </a:cxn>
                  <a:cxn ang="0">
                    <a:pos x="161" y="1104"/>
                  </a:cxn>
                  <a:cxn ang="0">
                    <a:pos x="280" y="1212"/>
                  </a:cxn>
                </a:cxnLst>
                <a:rect l="0" t="0" r="r" b="b"/>
                <a:pathLst>
                  <a:path w="1196" h="1287">
                    <a:moveTo>
                      <a:pt x="389" y="1211"/>
                    </a:moveTo>
                    <a:lnTo>
                      <a:pt x="387" y="1113"/>
                    </a:lnTo>
                    <a:lnTo>
                      <a:pt x="404" y="1022"/>
                    </a:lnTo>
                    <a:lnTo>
                      <a:pt x="381" y="869"/>
                    </a:lnTo>
                    <a:lnTo>
                      <a:pt x="467" y="1041"/>
                    </a:lnTo>
                    <a:lnTo>
                      <a:pt x="539" y="1085"/>
                    </a:lnTo>
                    <a:lnTo>
                      <a:pt x="584" y="1113"/>
                    </a:lnTo>
                    <a:lnTo>
                      <a:pt x="647" y="1159"/>
                    </a:lnTo>
                    <a:lnTo>
                      <a:pt x="710" y="1095"/>
                    </a:lnTo>
                    <a:lnTo>
                      <a:pt x="728" y="1022"/>
                    </a:lnTo>
                    <a:lnTo>
                      <a:pt x="717" y="931"/>
                    </a:lnTo>
                    <a:lnTo>
                      <a:pt x="872" y="1059"/>
                    </a:lnTo>
                    <a:lnTo>
                      <a:pt x="989" y="1050"/>
                    </a:lnTo>
                    <a:lnTo>
                      <a:pt x="971" y="1122"/>
                    </a:lnTo>
                    <a:lnTo>
                      <a:pt x="917" y="1159"/>
                    </a:lnTo>
                    <a:lnTo>
                      <a:pt x="827" y="1168"/>
                    </a:lnTo>
                    <a:lnTo>
                      <a:pt x="809" y="1223"/>
                    </a:lnTo>
                    <a:lnTo>
                      <a:pt x="854" y="1277"/>
                    </a:lnTo>
                    <a:lnTo>
                      <a:pt x="935" y="1287"/>
                    </a:lnTo>
                    <a:lnTo>
                      <a:pt x="1016" y="1259"/>
                    </a:lnTo>
                    <a:lnTo>
                      <a:pt x="1043" y="1195"/>
                    </a:lnTo>
                    <a:lnTo>
                      <a:pt x="1079" y="1131"/>
                    </a:lnTo>
                    <a:lnTo>
                      <a:pt x="1061" y="1050"/>
                    </a:lnTo>
                    <a:lnTo>
                      <a:pt x="1142" y="1022"/>
                    </a:lnTo>
                    <a:lnTo>
                      <a:pt x="1187" y="958"/>
                    </a:lnTo>
                    <a:lnTo>
                      <a:pt x="1196" y="821"/>
                    </a:lnTo>
                    <a:lnTo>
                      <a:pt x="1187" y="730"/>
                    </a:lnTo>
                    <a:lnTo>
                      <a:pt x="1115" y="702"/>
                    </a:lnTo>
                    <a:lnTo>
                      <a:pt x="1034" y="730"/>
                    </a:lnTo>
                    <a:lnTo>
                      <a:pt x="962" y="785"/>
                    </a:lnTo>
                    <a:lnTo>
                      <a:pt x="853" y="779"/>
                    </a:lnTo>
                    <a:lnTo>
                      <a:pt x="809" y="894"/>
                    </a:lnTo>
                    <a:lnTo>
                      <a:pt x="719" y="913"/>
                    </a:lnTo>
                    <a:lnTo>
                      <a:pt x="617" y="899"/>
                    </a:lnTo>
                    <a:lnTo>
                      <a:pt x="539" y="840"/>
                    </a:lnTo>
                    <a:lnTo>
                      <a:pt x="549" y="776"/>
                    </a:lnTo>
                    <a:lnTo>
                      <a:pt x="567" y="666"/>
                    </a:lnTo>
                    <a:lnTo>
                      <a:pt x="602" y="603"/>
                    </a:lnTo>
                    <a:lnTo>
                      <a:pt x="692" y="585"/>
                    </a:lnTo>
                    <a:lnTo>
                      <a:pt x="764" y="575"/>
                    </a:lnTo>
                    <a:lnTo>
                      <a:pt x="755" y="493"/>
                    </a:lnTo>
                    <a:lnTo>
                      <a:pt x="665" y="484"/>
                    </a:lnTo>
                    <a:lnTo>
                      <a:pt x="584" y="447"/>
                    </a:lnTo>
                    <a:lnTo>
                      <a:pt x="593" y="374"/>
                    </a:lnTo>
                    <a:lnTo>
                      <a:pt x="558" y="270"/>
                    </a:lnTo>
                    <a:lnTo>
                      <a:pt x="612" y="219"/>
                    </a:lnTo>
                    <a:lnTo>
                      <a:pt x="656" y="101"/>
                    </a:lnTo>
                    <a:lnTo>
                      <a:pt x="602" y="0"/>
                    </a:lnTo>
                    <a:lnTo>
                      <a:pt x="512" y="19"/>
                    </a:lnTo>
                    <a:lnTo>
                      <a:pt x="449" y="55"/>
                    </a:lnTo>
                    <a:lnTo>
                      <a:pt x="423" y="128"/>
                    </a:lnTo>
                    <a:lnTo>
                      <a:pt x="369" y="192"/>
                    </a:lnTo>
                    <a:lnTo>
                      <a:pt x="287" y="174"/>
                    </a:lnTo>
                    <a:lnTo>
                      <a:pt x="204" y="181"/>
                    </a:lnTo>
                    <a:lnTo>
                      <a:pt x="126" y="246"/>
                    </a:lnTo>
                    <a:lnTo>
                      <a:pt x="117" y="338"/>
                    </a:lnTo>
                    <a:lnTo>
                      <a:pt x="90" y="447"/>
                    </a:lnTo>
                    <a:lnTo>
                      <a:pt x="9" y="493"/>
                    </a:lnTo>
                    <a:lnTo>
                      <a:pt x="0" y="603"/>
                    </a:lnTo>
                    <a:lnTo>
                      <a:pt x="18" y="693"/>
                    </a:lnTo>
                    <a:lnTo>
                      <a:pt x="35" y="794"/>
                    </a:lnTo>
                    <a:lnTo>
                      <a:pt x="86" y="869"/>
                    </a:lnTo>
                    <a:lnTo>
                      <a:pt x="144" y="1013"/>
                    </a:lnTo>
                    <a:lnTo>
                      <a:pt x="161" y="1104"/>
                    </a:lnTo>
                    <a:lnTo>
                      <a:pt x="158" y="1174"/>
                    </a:lnTo>
                    <a:lnTo>
                      <a:pt x="280" y="1212"/>
                    </a:lnTo>
                    <a:lnTo>
                      <a:pt x="389" y="121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7" name="Freeform 36"/>
              <p:cNvSpPr>
                <a:spLocks/>
              </p:cNvSpPr>
              <p:nvPr/>
            </p:nvSpPr>
            <p:spPr bwMode="auto">
              <a:xfrm>
                <a:off x="3424238" y="5545138"/>
                <a:ext cx="150812" cy="268287"/>
              </a:xfrm>
              <a:custGeom>
                <a:avLst/>
                <a:gdLst/>
                <a:ahLst/>
                <a:cxnLst>
                  <a:cxn ang="0">
                    <a:pos x="0" y="195"/>
                  </a:cxn>
                  <a:cxn ang="0">
                    <a:pos x="48" y="291"/>
                  </a:cxn>
                  <a:cxn ang="0">
                    <a:pos x="80" y="409"/>
                  </a:cxn>
                  <a:cxn ang="0">
                    <a:pos x="104" y="523"/>
                  </a:cxn>
                  <a:cxn ang="0">
                    <a:pos x="125" y="635"/>
                  </a:cxn>
                  <a:cxn ang="0">
                    <a:pos x="72" y="707"/>
                  </a:cxn>
                  <a:cxn ang="0">
                    <a:pos x="80" y="817"/>
                  </a:cxn>
                  <a:cxn ang="0">
                    <a:pos x="144" y="843"/>
                  </a:cxn>
                  <a:cxn ang="0">
                    <a:pos x="200" y="811"/>
                  </a:cxn>
                  <a:cxn ang="0">
                    <a:pos x="256" y="771"/>
                  </a:cxn>
                  <a:cxn ang="0">
                    <a:pos x="352" y="726"/>
                  </a:cxn>
                  <a:cxn ang="0">
                    <a:pos x="397" y="817"/>
                  </a:cxn>
                  <a:cxn ang="0">
                    <a:pos x="472" y="755"/>
                  </a:cxn>
                  <a:cxn ang="0">
                    <a:pos x="456" y="619"/>
                  </a:cxn>
                  <a:cxn ang="0">
                    <a:pos x="416" y="499"/>
                  </a:cxn>
                  <a:cxn ang="0">
                    <a:pos x="443" y="363"/>
                  </a:cxn>
                  <a:cxn ang="0">
                    <a:pos x="480" y="275"/>
                  </a:cxn>
                  <a:cxn ang="0">
                    <a:pos x="400" y="163"/>
                  </a:cxn>
                  <a:cxn ang="0">
                    <a:pos x="352" y="46"/>
                  </a:cxn>
                  <a:cxn ang="0">
                    <a:pos x="307" y="0"/>
                  </a:cxn>
                  <a:cxn ang="0">
                    <a:pos x="248" y="67"/>
                  </a:cxn>
                  <a:cxn ang="0">
                    <a:pos x="200" y="123"/>
                  </a:cxn>
                  <a:cxn ang="0">
                    <a:pos x="125" y="182"/>
                  </a:cxn>
                  <a:cxn ang="0">
                    <a:pos x="72" y="179"/>
                  </a:cxn>
                  <a:cxn ang="0">
                    <a:pos x="0" y="195"/>
                  </a:cxn>
                </a:cxnLst>
                <a:rect l="0" t="0" r="r" b="b"/>
                <a:pathLst>
                  <a:path w="480" h="843">
                    <a:moveTo>
                      <a:pt x="0" y="195"/>
                    </a:moveTo>
                    <a:lnTo>
                      <a:pt x="48" y="291"/>
                    </a:lnTo>
                    <a:lnTo>
                      <a:pt x="80" y="409"/>
                    </a:lnTo>
                    <a:lnTo>
                      <a:pt x="104" y="523"/>
                    </a:lnTo>
                    <a:lnTo>
                      <a:pt x="125" y="635"/>
                    </a:lnTo>
                    <a:lnTo>
                      <a:pt x="72" y="707"/>
                    </a:lnTo>
                    <a:lnTo>
                      <a:pt x="80" y="817"/>
                    </a:lnTo>
                    <a:lnTo>
                      <a:pt x="144" y="843"/>
                    </a:lnTo>
                    <a:lnTo>
                      <a:pt x="200" y="811"/>
                    </a:lnTo>
                    <a:lnTo>
                      <a:pt x="256" y="771"/>
                    </a:lnTo>
                    <a:lnTo>
                      <a:pt x="352" y="726"/>
                    </a:lnTo>
                    <a:lnTo>
                      <a:pt x="397" y="817"/>
                    </a:lnTo>
                    <a:lnTo>
                      <a:pt x="472" y="755"/>
                    </a:lnTo>
                    <a:lnTo>
                      <a:pt x="456" y="619"/>
                    </a:lnTo>
                    <a:lnTo>
                      <a:pt x="416" y="499"/>
                    </a:lnTo>
                    <a:lnTo>
                      <a:pt x="443" y="363"/>
                    </a:lnTo>
                    <a:lnTo>
                      <a:pt x="480" y="275"/>
                    </a:lnTo>
                    <a:lnTo>
                      <a:pt x="400" y="163"/>
                    </a:lnTo>
                    <a:lnTo>
                      <a:pt x="352" y="46"/>
                    </a:lnTo>
                    <a:lnTo>
                      <a:pt x="307" y="0"/>
                    </a:lnTo>
                    <a:lnTo>
                      <a:pt x="248" y="67"/>
                    </a:lnTo>
                    <a:lnTo>
                      <a:pt x="200" y="123"/>
                    </a:lnTo>
                    <a:lnTo>
                      <a:pt x="125" y="182"/>
                    </a:lnTo>
                    <a:lnTo>
                      <a:pt x="72" y="179"/>
                    </a:lnTo>
                    <a:lnTo>
                      <a:pt x="0" y="195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8" name="Freeform 37"/>
              <p:cNvSpPr>
                <a:spLocks/>
              </p:cNvSpPr>
              <p:nvPr/>
            </p:nvSpPr>
            <p:spPr bwMode="auto">
              <a:xfrm>
                <a:off x="3824288" y="5894388"/>
                <a:ext cx="266700" cy="176212"/>
              </a:xfrm>
              <a:custGeom>
                <a:avLst/>
                <a:gdLst/>
                <a:ahLst/>
                <a:cxnLst>
                  <a:cxn ang="0">
                    <a:pos x="676" y="489"/>
                  </a:cxn>
                  <a:cxn ang="0">
                    <a:pos x="585" y="444"/>
                  </a:cxn>
                  <a:cxn ang="0">
                    <a:pos x="520" y="400"/>
                  </a:cxn>
                  <a:cxn ang="0">
                    <a:pos x="449" y="398"/>
                  </a:cxn>
                  <a:cxn ang="0">
                    <a:pos x="352" y="376"/>
                  </a:cxn>
                  <a:cxn ang="0">
                    <a:pos x="267" y="307"/>
                  </a:cxn>
                  <a:cxn ang="0">
                    <a:pos x="136" y="232"/>
                  </a:cxn>
                  <a:cxn ang="0">
                    <a:pos x="41" y="217"/>
                  </a:cxn>
                  <a:cxn ang="0">
                    <a:pos x="0" y="160"/>
                  </a:cxn>
                  <a:cxn ang="0">
                    <a:pos x="8" y="72"/>
                  </a:cxn>
                  <a:cxn ang="0">
                    <a:pos x="88" y="72"/>
                  </a:cxn>
                  <a:cxn ang="0">
                    <a:pos x="168" y="80"/>
                  </a:cxn>
                  <a:cxn ang="0">
                    <a:pos x="232" y="0"/>
                  </a:cxn>
                  <a:cxn ang="0">
                    <a:pos x="313" y="81"/>
                  </a:cxn>
                  <a:cxn ang="0">
                    <a:pos x="472" y="96"/>
                  </a:cxn>
                  <a:cxn ang="0">
                    <a:pos x="630" y="81"/>
                  </a:cxn>
                  <a:cxn ang="0">
                    <a:pos x="752" y="72"/>
                  </a:cxn>
                  <a:cxn ang="0">
                    <a:pos x="840" y="96"/>
                  </a:cxn>
                  <a:cxn ang="0">
                    <a:pos x="800" y="168"/>
                  </a:cxn>
                  <a:cxn ang="0">
                    <a:pos x="760" y="312"/>
                  </a:cxn>
                  <a:cxn ang="0">
                    <a:pos x="816" y="408"/>
                  </a:cxn>
                  <a:cxn ang="0">
                    <a:pos x="792" y="488"/>
                  </a:cxn>
                  <a:cxn ang="0">
                    <a:pos x="768" y="552"/>
                  </a:cxn>
                  <a:cxn ang="0">
                    <a:pos x="676" y="489"/>
                  </a:cxn>
                </a:cxnLst>
                <a:rect l="0" t="0" r="r" b="b"/>
                <a:pathLst>
                  <a:path w="840" h="552">
                    <a:moveTo>
                      <a:pt x="676" y="489"/>
                    </a:moveTo>
                    <a:lnTo>
                      <a:pt x="585" y="444"/>
                    </a:lnTo>
                    <a:lnTo>
                      <a:pt x="520" y="400"/>
                    </a:lnTo>
                    <a:lnTo>
                      <a:pt x="449" y="398"/>
                    </a:lnTo>
                    <a:lnTo>
                      <a:pt x="352" y="376"/>
                    </a:lnTo>
                    <a:lnTo>
                      <a:pt x="267" y="307"/>
                    </a:lnTo>
                    <a:lnTo>
                      <a:pt x="136" y="232"/>
                    </a:lnTo>
                    <a:lnTo>
                      <a:pt x="41" y="217"/>
                    </a:lnTo>
                    <a:lnTo>
                      <a:pt x="0" y="160"/>
                    </a:lnTo>
                    <a:lnTo>
                      <a:pt x="8" y="72"/>
                    </a:lnTo>
                    <a:lnTo>
                      <a:pt x="88" y="72"/>
                    </a:lnTo>
                    <a:lnTo>
                      <a:pt x="168" y="80"/>
                    </a:lnTo>
                    <a:lnTo>
                      <a:pt x="232" y="0"/>
                    </a:lnTo>
                    <a:lnTo>
                      <a:pt x="313" y="81"/>
                    </a:lnTo>
                    <a:lnTo>
                      <a:pt x="472" y="96"/>
                    </a:lnTo>
                    <a:lnTo>
                      <a:pt x="630" y="81"/>
                    </a:lnTo>
                    <a:lnTo>
                      <a:pt x="752" y="72"/>
                    </a:lnTo>
                    <a:lnTo>
                      <a:pt x="840" y="96"/>
                    </a:lnTo>
                    <a:lnTo>
                      <a:pt x="800" y="168"/>
                    </a:lnTo>
                    <a:lnTo>
                      <a:pt x="760" y="312"/>
                    </a:lnTo>
                    <a:lnTo>
                      <a:pt x="816" y="408"/>
                    </a:lnTo>
                    <a:lnTo>
                      <a:pt x="792" y="488"/>
                    </a:lnTo>
                    <a:lnTo>
                      <a:pt x="768" y="552"/>
                    </a:lnTo>
                    <a:lnTo>
                      <a:pt x="676" y="489"/>
                    </a:lnTo>
                    <a:close/>
                  </a:path>
                </a:pathLst>
              </a:custGeom>
              <a:solidFill>
                <a:srgbClr val="4BAFC8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9" name="Freeform 38"/>
              <p:cNvSpPr>
                <a:spLocks/>
              </p:cNvSpPr>
              <p:nvPr/>
            </p:nvSpPr>
            <p:spPr bwMode="auto">
              <a:xfrm>
                <a:off x="3478213" y="5357813"/>
                <a:ext cx="79375" cy="15875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253" y="200"/>
                  </a:cxn>
                  <a:cxn ang="0">
                    <a:pos x="226" y="363"/>
                  </a:cxn>
                  <a:cxn ang="0">
                    <a:pos x="181" y="499"/>
                  </a:cxn>
                  <a:cxn ang="0">
                    <a:pos x="77" y="488"/>
                  </a:cxn>
                  <a:cxn ang="0">
                    <a:pos x="45" y="363"/>
                  </a:cxn>
                  <a:cxn ang="0">
                    <a:pos x="0" y="272"/>
                  </a:cxn>
                  <a:cxn ang="0">
                    <a:pos x="21" y="184"/>
                  </a:cxn>
                  <a:cxn ang="0">
                    <a:pos x="90" y="90"/>
                  </a:cxn>
                  <a:cxn ang="0">
                    <a:pos x="181" y="0"/>
                  </a:cxn>
                </a:cxnLst>
                <a:rect l="0" t="0" r="r" b="b"/>
                <a:pathLst>
                  <a:path w="253" h="499">
                    <a:moveTo>
                      <a:pt x="181" y="0"/>
                    </a:moveTo>
                    <a:lnTo>
                      <a:pt x="253" y="200"/>
                    </a:lnTo>
                    <a:lnTo>
                      <a:pt x="226" y="363"/>
                    </a:lnTo>
                    <a:lnTo>
                      <a:pt x="181" y="499"/>
                    </a:lnTo>
                    <a:lnTo>
                      <a:pt x="77" y="488"/>
                    </a:lnTo>
                    <a:lnTo>
                      <a:pt x="45" y="363"/>
                    </a:lnTo>
                    <a:lnTo>
                      <a:pt x="0" y="272"/>
                    </a:lnTo>
                    <a:lnTo>
                      <a:pt x="21" y="184"/>
                    </a:lnTo>
                    <a:lnTo>
                      <a:pt x="90" y="90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73BC44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 b="1" ker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0" name="Freeform 39"/>
              <p:cNvSpPr>
                <a:spLocks/>
              </p:cNvSpPr>
              <p:nvPr/>
            </p:nvSpPr>
            <p:spPr bwMode="auto">
              <a:xfrm>
                <a:off x="3894138" y="4889500"/>
                <a:ext cx="285750" cy="152400"/>
              </a:xfrm>
              <a:custGeom>
                <a:avLst/>
                <a:gdLst/>
                <a:ahLst/>
                <a:cxnLst>
                  <a:cxn ang="0">
                    <a:pos x="56" y="342"/>
                  </a:cxn>
                  <a:cxn ang="0">
                    <a:pos x="141" y="418"/>
                  </a:cxn>
                  <a:cxn ang="0">
                    <a:pos x="179" y="478"/>
                  </a:cxn>
                  <a:cxn ang="0">
                    <a:pos x="277" y="472"/>
                  </a:cxn>
                  <a:cxn ang="0">
                    <a:pos x="357" y="478"/>
                  </a:cxn>
                  <a:cxn ang="0">
                    <a:pos x="473" y="454"/>
                  </a:cxn>
                  <a:cxn ang="0">
                    <a:pos x="544" y="472"/>
                  </a:cxn>
                  <a:cxn ang="0">
                    <a:pos x="615" y="365"/>
                  </a:cxn>
                  <a:cxn ang="0">
                    <a:pos x="656" y="335"/>
                  </a:cxn>
                  <a:cxn ang="0">
                    <a:pos x="638" y="228"/>
                  </a:cxn>
                  <a:cxn ang="0">
                    <a:pos x="644" y="156"/>
                  </a:cxn>
                  <a:cxn ang="0">
                    <a:pos x="668" y="114"/>
                  </a:cxn>
                  <a:cxn ang="0">
                    <a:pos x="745" y="156"/>
                  </a:cxn>
                  <a:cxn ang="0">
                    <a:pos x="828" y="144"/>
                  </a:cxn>
                  <a:cxn ang="0">
                    <a:pos x="884" y="99"/>
                  </a:cxn>
                  <a:cxn ang="0">
                    <a:pos x="837" y="4"/>
                  </a:cxn>
                  <a:cxn ang="0">
                    <a:pos x="730" y="22"/>
                  </a:cxn>
                  <a:cxn ang="0">
                    <a:pos x="623" y="0"/>
                  </a:cxn>
                  <a:cxn ang="0">
                    <a:pos x="484" y="40"/>
                  </a:cxn>
                  <a:cxn ang="0">
                    <a:pos x="371" y="39"/>
                  </a:cxn>
                  <a:cxn ang="0">
                    <a:pos x="350" y="96"/>
                  </a:cxn>
                  <a:cxn ang="0">
                    <a:pos x="270" y="134"/>
                  </a:cxn>
                  <a:cxn ang="0">
                    <a:pos x="214" y="93"/>
                  </a:cxn>
                  <a:cxn ang="0">
                    <a:pos x="100" y="87"/>
                  </a:cxn>
                  <a:cxn ang="0">
                    <a:pos x="0" y="91"/>
                  </a:cxn>
                  <a:cxn ang="0">
                    <a:pos x="56" y="220"/>
                  </a:cxn>
                  <a:cxn ang="0">
                    <a:pos x="56" y="342"/>
                  </a:cxn>
                </a:cxnLst>
                <a:rect l="0" t="0" r="r" b="b"/>
                <a:pathLst>
                  <a:path w="884" h="478">
                    <a:moveTo>
                      <a:pt x="56" y="342"/>
                    </a:moveTo>
                    <a:lnTo>
                      <a:pt x="141" y="418"/>
                    </a:lnTo>
                    <a:lnTo>
                      <a:pt x="179" y="478"/>
                    </a:lnTo>
                    <a:lnTo>
                      <a:pt x="277" y="472"/>
                    </a:lnTo>
                    <a:lnTo>
                      <a:pt x="357" y="478"/>
                    </a:lnTo>
                    <a:lnTo>
                      <a:pt x="473" y="454"/>
                    </a:lnTo>
                    <a:lnTo>
                      <a:pt x="544" y="472"/>
                    </a:lnTo>
                    <a:lnTo>
                      <a:pt x="615" y="365"/>
                    </a:lnTo>
                    <a:lnTo>
                      <a:pt x="656" y="335"/>
                    </a:lnTo>
                    <a:lnTo>
                      <a:pt x="638" y="228"/>
                    </a:lnTo>
                    <a:lnTo>
                      <a:pt x="644" y="156"/>
                    </a:lnTo>
                    <a:lnTo>
                      <a:pt x="668" y="114"/>
                    </a:lnTo>
                    <a:lnTo>
                      <a:pt x="745" y="156"/>
                    </a:lnTo>
                    <a:lnTo>
                      <a:pt x="828" y="144"/>
                    </a:lnTo>
                    <a:lnTo>
                      <a:pt x="884" y="99"/>
                    </a:lnTo>
                    <a:lnTo>
                      <a:pt x="837" y="4"/>
                    </a:lnTo>
                    <a:lnTo>
                      <a:pt x="730" y="22"/>
                    </a:lnTo>
                    <a:lnTo>
                      <a:pt x="623" y="0"/>
                    </a:lnTo>
                    <a:lnTo>
                      <a:pt x="484" y="40"/>
                    </a:lnTo>
                    <a:lnTo>
                      <a:pt x="371" y="39"/>
                    </a:lnTo>
                    <a:lnTo>
                      <a:pt x="350" y="96"/>
                    </a:lnTo>
                    <a:lnTo>
                      <a:pt x="270" y="134"/>
                    </a:lnTo>
                    <a:lnTo>
                      <a:pt x="214" y="93"/>
                    </a:lnTo>
                    <a:lnTo>
                      <a:pt x="100" y="87"/>
                    </a:lnTo>
                    <a:lnTo>
                      <a:pt x="0" y="91"/>
                    </a:lnTo>
                    <a:lnTo>
                      <a:pt x="56" y="220"/>
                    </a:lnTo>
                    <a:lnTo>
                      <a:pt x="56" y="34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1" name="Freeform 40"/>
              <p:cNvSpPr>
                <a:spLocks/>
              </p:cNvSpPr>
              <p:nvPr/>
            </p:nvSpPr>
            <p:spPr bwMode="auto">
              <a:xfrm>
                <a:off x="3910013" y="4921250"/>
                <a:ext cx="517525" cy="379413"/>
              </a:xfrm>
              <a:custGeom>
                <a:avLst/>
                <a:gdLst/>
                <a:ahLst/>
                <a:cxnLst>
                  <a:cxn ang="0">
                    <a:pos x="46" y="382"/>
                  </a:cxn>
                  <a:cxn ang="0">
                    <a:pos x="50" y="513"/>
                  </a:cxn>
                  <a:cxn ang="0">
                    <a:pos x="111" y="592"/>
                  </a:cxn>
                  <a:cxn ang="0">
                    <a:pos x="195" y="514"/>
                  </a:cxn>
                  <a:cxn ang="0">
                    <a:pos x="273" y="454"/>
                  </a:cxn>
                  <a:cxn ang="0">
                    <a:pos x="417" y="556"/>
                  </a:cxn>
                  <a:cxn ang="0">
                    <a:pos x="429" y="688"/>
                  </a:cxn>
                  <a:cxn ang="0">
                    <a:pos x="543" y="808"/>
                  </a:cxn>
                  <a:cxn ang="0">
                    <a:pos x="603" y="898"/>
                  </a:cxn>
                  <a:cxn ang="0">
                    <a:pos x="543" y="994"/>
                  </a:cxn>
                  <a:cxn ang="0">
                    <a:pos x="663" y="1042"/>
                  </a:cxn>
                  <a:cxn ang="0">
                    <a:pos x="819" y="1090"/>
                  </a:cxn>
                  <a:cxn ang="0">
                    <a:pos x="953" y="1153"/>
                  </a:cxn>
                  <a:cxn ang="0">
                    <a:pos x="1089" y="1153"/>
                  </a:cxn>
                  <a:cxn ang="0">
                    <a:pos x="998" y="1017"/>
                  </a:cxn>
                  <a:cxn ang="0">
                    <a:pos x="862" y="971"/>
                  </a:cxn>
                  <a:cxn ang="0">
                    <a:pos x="772" y="790"/>
                  </a:cxn>
                  <a:cxn ang="0">
                    <a:pos x="681" y="654"/>
                  </a:cxn>
                  <a:cxn ang="0">
                    <a:pos x="817" y="518"/>
                  </a:cxn>
                  <a:cxn ang="0">
                    <a:pos x="1005" y="508"/>
                  </a:cxn>
                  <a:cxn ang="0">
                    <a:pos x="1180" y="518"/>
                  </a:cxn>
                  <a:cxn ang="0">
                    <a:pos x="1361" y="518"/>
                  </a:cxn>
                  <a:cxn ang="0">
                    <a:pos x="1543" y="563"/>
                  </a:cxn>
                  <a:cxn ang="0">
                    <a:pos x="1633" y="518"/>
                  </a:cxn>
                  <a:cxn ang="0">
                    <a:pos x="1543" y="336"/>
                  </a:cxn>
                  <a:cxn ang="0">
                    <a:pos x="1389" y="283"/>
                  </a:cxn>
                  <a:cxn ang="0">
                    <a:pos x="1082" y="187"/>
                  </a:cxn>
                  <a:cxn ang="0">
                    <a:pos x="851" y="0"/>
                  </a:cxn>
                  <a:cxn ang="0">
                    <a:pos x="708" y="58"/>
                  </a:cxn>
                  <a:cxn ang="0">
                    <a:pos x="608" y="60"/>
                  </a:cxn>
                  <a:cxn ang="0">
                    <a:pos x="621" y="238"/>
                  </a:cxn>
                  <a:cxn ang="0">
                    <a:pos x="507" y="376"/>
                  </a:cxn>
                  <a:cxn ang="0">
                    <a:pos x="320" y="382"/>
                  </a:cxn>
                  <a:cxn ang="0">
                    <a:pos x="137" y="382"/>
                  </a:cxn>
                </a:cxnLst>
                <a:rect l="0" t="0" r="r" b="b"/>
                <a:pathLst>
                  <a:path w="1633" h="1198">
                    <a:moveTo>
                      <a:pt x="137" y="382"/>
                    </a:moveTo>
                    <a:lnTo>
                      <a:pt x="46" y="382"/>
                    </a:lnTo>
                    <a:lnTo>
                      <a:pt x="0" y="427"/>
                    </a:lnTo>
                    <a:lnTo>
                      <a:pt x="50" y="513"/>
                    </a:lnTo>
                    <a:lnTo>
                      <a:pt x="46" y="563"/>
                    </a:lnTo>
                    <a:lnTo>
                      <a:pt x="111" y="592"/>
                    </a:lnTo>
                    <a:lnTo>
                      <a:pt x="182" y="563"/>
                    </a:lnTo>
                    <a:lnTo>
                      <a:pt x="195" y="514"/>
                    </a:lnTo>
                    <a:lnTo>
                      <a:pt x="213" y="460"/>
                    </a:lnTo>
                    <a:lnTo>
                      <a:pt x="273" y="454"/>
                    </a:lnTo>
                    <a:lnTo>
                      <a:pt x="339" y="472"/>
                    </a:lnTo>
                    <a:lnTo>
                      <a:pt x="417" y="556"/>
                    </a:lnTo>
                    <a:lnTo>
                      <a:pt x="477" y="616"/>
                    </a:lnTo>
                    <a:lnTo>
                      <a:pt x="429" y="688"/>
                    </a:lnTo>
                    <a:lnTo>
                      <a:pt x="454" y="745"/>
                    </a:lnTo>
                    <a:lnTo>
                      <a:pt x="543" y="808"/>
                    </a:lnTo>
                    <a:lnTo>
                      <a:pt x="615" y="826"/>
                    </a:lnTo>
                    <a:lnTo>
                      <a:pt x="603" y="898"/>
                    </a:lnTo>
                    <a:lnTo>
                      <a:pt x="537" y="910"/>
                    </a:lnTo>
                    <a:lnTo>
                      <a:pt x="543" y="994"/>
                    </a:lnTo>
                    <a:lnTo>
                      <a:pt x="609" y="1000"/>
                    </a:lnTo>
                    <a:lnTo>
                      <a:pt x="663" y="1042"/>
                    </a:lnTo>
                    <a:lnTo>
                      <a:pt x="772" y="1062"/>
                    </a:lnTo>
                    <a:lnTo>
                      <a:pt x="819" y="1090"/>
                    </a:lnTo>
                    <a:lnTo>
                      <a:pt x="885" y="1090"/>
                    </a:lnTo>
                    <a:lnTo>
                      <a:pt x="953" y="1153"/>
                    </a:lnTo>
                    <a:lnTo>
                      <a:pt x="1044" y="1198"/>
                    </a:lnTo>
                    <a:lnTo>
                      <a:pt x="1089" y="1153"/>
                    </a:lnTo>
                    <a:lnTo>
                      <a:pt x="1071" y="1102"/>
                    </a:lnTo>
                    <a:lnTo>
                      <a:pt x="998" y="1017"/>
                    </a:lnTo>
                    <a:lnTo>
                      <a:pt x="939" y="1018"/>
                    </a:lnTo>
                    <a:lnTo>
                      <a:pt x="862" y="971"/>
                    </a:lnTo>
                    <a:lnTo>
                      <a:pt x="817" y="881"/>
                    </a:lnTo>
                    <a:lnTo>
                      <a:pt x="772" y="790"/>
                    </a:lnTo>
                    <a:lnTo>
                      <a:pt x="726" y="745"/>
                    </a:lnTo>
                    <a:lnTo>
                      <a:pt x="681" y="654"/>
                    </a:lnTo>
                    <a:lnTo>
                      <a:pt x="726" y="563"/>
                    </a:lnTo>
                    <a:lnTo>
                      <a:pt x="817" y="518"/>
                    </a:lnTo>
                    <a:lnTo>
                      <a:pt x="908" y="518"/>
                    </a:lnTo>
                    <a:lnTo>
                      <a:pt x="1005" y="508"/>
                    </a:lnTo>
                    <a:lnTo>
                      <a:pt x="1089" y="518"/>
                    </a:lnTo>
                    <a:lnTo>
                      <a:pt x="1180" y="518"/>
                    </a:lnTo>
                    <a:lnTo>
                      <a:pt x="1271" y="518"/>
                    </a:lnTo>
                    <a:lnTo>
                      <a:pt x="1361" y="518"/>
                    </a:lnTo>
                    <a:lnTo>
                      <a:pt x="1452" y="563"/>
                    </a:lnTo>
                    <a:lnTo>
                      <a:pt x="1543" y="563"/>
                    </a:lnTo>
                    <a:lnTo>
                      <a:pt x="1623" y="598"/>
                    </a:lnTo>
                    <a:lnTo>
                      <a:pt x="1633" y="518"/>
                    </a:lnTo>
                    <a:lnTo>
                      <a:pt x="1588" y="427"/>
                    </a:lnTo>
                    <a:lnTo>
                      <a:pt x="1543" y="336"/>
                    </a:lnTo>
                    <a:lnTo>
                      <a:pt x="1512" y="244"/>
                    </a:lnTo>
                    <a:lnTo>
                      <a:pt x="1389" y="283"/>
                    </a:lnTo>
                    <a:lnTo>
                      <a:pt x="1214" y="277"/>
                    </a:lnTo>
                    <a:lnTo>
                      <a:pt x="1082" y="187"/>
                    </a:lnTo>
                    <a:lnTo>
                      <a:pt x="990" y="133"/>
                    </a:lnTo>
                    <a:lnTo>
                      <a:pt x="851" y="0"/>
                    </a:lnTo>
                    <a:lnTo>
                      <a:pt x="795" y="46"/>
                    </a:lnTo>
                    <a:lnTo>
                      <a:pt x="708" y="58"/>
                    </a:lnTo>
                    <a:lnTo>
                      <a:pt x="632" y="15"/>
                    </a:lnTo>
                    <a:lnTo>
                      <a:pt x="608" y="60"/>
                    </a:lnTo>
                    <a:lnTo>
                      <a:pt x="603" y="138"/>
                    </a:lnTo>
                    <a:lnTo>
                      <a:pt x="621" y="238"/>
                    </a:lnTo>
                    <a:lnTo>
                      <a:pt x="578" y="271"/>
                    </a:lnTo>
                    <a:lnTo>
                      <a:pt x="507" y="376"/>
                    </a:lnTo>
                    <a:lnTo>
                      <a:pt x="434" y="358"/>
                    </a:lnTo>
                    <a:lnTo>
                      <a:pt x="320" y="382"/>
                    </a:lnTo>
                    <a:lnTo>
                      <a:pt x="239" y="375"/>
                    </a:lnTo>
                    <a:lnTo>
                      <a:pt x="137" y="38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2" name="Freeform 41"/>
              <p:cNvSpPr>
                <a:spLocks/>
              </p:cNvSpPr>
              <p:nvPr/>
            </p:nvSpPr>
            <p:spPr bwMode="auto">
              <a:xfrm>
                <a:off x="4125913" y="5081588"/>
                <a:ext cx="341312" cy="306387"/>
              </a:xfrm>
              <a:custGeom>
                <a:avLst/>
                <a:gdLst/>
                <a:ahLst/>
                <a:cxnLst>
                  <a:cxn ang="0">
                    <a:pos x="927" y="90"/>
                  </a:cxn>
                  <a:cxn ang="0">
                    <a:pos x="963" y="217"/>
                  </a:cxn>
                  <a:cxn ang="0">
                    <a:pos x="938" y="283"/>
                  </a:cxn>
                  <a:cxn ang="0">
                    <a:pos x="981" y="355"/>
                  </a:cxn>
                  <a:cxn ang="0">
                    <a:pos x="1027" y="328"/>
                  </a:cxn>
                  <a:cxn ang="0">
                    <a:pos x="1058" y="397"/>
                  </a:cxn>
                  <a:cxn ang="0">
                    <a:pos x="1058" y="451"/>
                  </a:cxn>
                  <a:cxn ang="0">
                    <a:pos x="975" y="439"/>
                  </a:cxn>
                  <a:cxn ang="0">
                    <a:pos x="987" y="505"/>
                  </a:cxn>
                  <a:cxn ang="0">
                    <a:pos x="1028" y="529"/>
                  </a:cxn>
                  <a:cxn ang="0">
                    <a:pos x="1034" y="595"/>
                  </a:cxn>
                  <a:cxn ang="0">
                    <a:pos x="981" y="601"/>
                  </a:cxn>
                  <a:cxn ang="0">
                    <a:pos x="898" y="649"/>
                  </a:cxn>
                  <a:cxn ang="0">
                    <a:pos x="849" y="737"/>
                  </a:cxn>
                  <a:cxn ang="0">
                    <a:pos x="774" y="757"/>
                  </a:cxn>
                  <a:cxn ang="0">
                    <a:pos x="760" y="827"/>
                  </a:cxn>
                  <a:cxn ang="0">
                    <a:pos x="780" y="907"/>
                  </a:cxn>
                  <a:cxn ang="0">
                    <a:pos x="760" y="963"/>
                  </a:cxn>
                  <a:cxn ang="0">
                    <a:pos x="715" y="949"/>
                  </a:cxn>
                  <a:cxn ang="0">
                    <a:pos x="632" y="913"/>
                  </a:cxn>
                  <a:cxn ang="0">
                    <a:pos x="544" y="859"/>
                  </a:cxn>
                  <a:cxn ang="0">
                    <a:pos x="492" y="782"/>
                  </a:cxn>
                  <a:cxn ang="0">
                    <a:pos x="426" y="733"/>
                  </a:cxn>
                  <a:cxn ang="0">
                    <a:pos x="354" y="690"/>
                  </a:cxn>
                  <a:cxn ang="0">
                    <a:pos x="402" y="645"/>
                  </a:cxn>
                  <a:cxn ang="0">
                    <a:pos x="384" y="595"/>
                  </a:cxn>
                  <a:cxn ang="0">
                    <a:pos x="313" y="511"/>
                  </a:cxn>
                  <a:cxn ang="0">
                    <a:pos x="254" y="510"/>
                  </a:cxn>
                  <a:cxn ang="0">
                    <a:pos x="176" y="463"/>
                  </a:cxn>
                  <a:cxn ang="0">
                    <a:pos x="92" y="285"/>
                  </a:cxn>
                  <a:cxn ang="0">
                    <a:pos x="44" y="238"/>
                  </a:cxn>
                  <a:cxn ang="0">
                    <a:pos x="0" y="148"/>
                  </a:cxn>
                  <a:cxn ang="0">
                    <a:pos x="43" y="58"/>
                  </a:cxn>
                  <a:cxn ang="0">
                    <a:pos x="132" y="9"/>
                  </a:cxn>
                  <a:cxn ang="0">
                    <a:pos x="239" y="10"/>
                  </a:cxn>
                  <a:cxn ang="0">
                    <a:pos x="313" y="0"/>
                  </a:cxn>
                  <a:cxn ang="0">
                    <a:pos x="395" y="9"/>
                  </a:cxn>
                  <a:cxn ang="0">
                    <a:pos x="668" y="10"/>
                  </a:cxn>
                  <a:cxn ang="0">
                    <a:pos x="760" y="55"/>
                  </a:cxn>
                  <a:cxn ang="0">
                    <a:pos x="850" y="55"/>
                  </a:cxn>
                  <a:cxn ang="0">
                    <a:pos x="927" y="90"/>
                  </a:cxn>
                </a:cxnLst>
                <a:rect l="0" t="0" r="r" b="b"/>
                <a:pathLst>
                  <a:path w="1058" h="963">
                    <a:moveTo>
                      <a:pt x="927" y="90"/>
                    </a:moveTo>
                    <a:lnTo>
                      <a:pt x="963" y="217"/>
                    </a:lnTo>
                    <a:lnTo>
                      <a:pt x="938" y="283"/>
                    </a:lnTo>
                    <a:lnTo>
                      <a:pt x="981" y="355"/>
                    </a:lnTo>
                    <a:lnTo>
                      <a:pt x="1027" y="328"/>
                    </a:lnTo>
                    <a:lnTo>
                      <a:pt x="1058" y="397"/>
                    </a:lnTo>
                    <a:lnTo>
                      <a:pt x="1058" y="451"/>
                    </a:lnTo>
                    <a:lnTo>
                      <a:pt x="975" y="439"/>
                    </a:lnTo>
                    <a:lnTo>
                      <a:pt x="987" y="505"/>
                    </a:lnTo>
                    <a:lnTo>
                      <a:pt x="1028" y="529"/>
                    </a:lnTo>
                    <a:lnTo>
                      <a:pt x="1034" y="595"/>
                    </a:lnTo>
                    <a:lnTo>
                      <a:pt x="981" y="601"/>
                    </a:lnTo>
                    <a:lnTo>
                      <a:pt x="898" y="649"/>
                    </a:lnTo>
                    <a:lnTo>
                      <a:pt x="849" y="737"/>
                    </a:lnTo>
                    <a:lnTo>
                      <a:pt x="774" y="757"/>
                    </a:lnTo>
                    <a:lnTo>
                      <a:pt x="760" y="827"/>
                    </a:lnTo>
                    <a:lnTo>
                      <a:pt x="780" y="907"/>
                    </a:lnTo>
                    <a:lnTo>
                      <a:pt x="760" y="963"/>
                    </a:lnTo>
                    <a:lnTo>
                      <a:pt x="715" y="949"/>
                    </a:lnTo>
                    <a:lnTo>
                      <a:pt x="632" y="913"/>
                    </a:lnTo>
                    <a:lnTo>
                      <a:pt x="544" y="859"/>
                    </a:lnTo>
                    <a:lnTo>
                      <a:pt x="492" y="782"/>
                    </a:lnTo>
                    <a:lnTo>
                      <a:pt x="426" y="733"/>
                    </a:lnTo>
                    <a:lnTo>
                      <a:pt x="354" y="690"/>
                    </a:lnTo>
                    <a:lnTo>
                      <a:pt x="402" y="645"/>
                    </a:lnTo>
                    <a:lnTo>
                      <a:pt x="384" y="595"/>
                    </a:lnTo>
                    <a:lnTo>
                      <a:pt x="313" y="511"/>
                    </a:lnTo>
                    <a:lnTo>
                      <a:pt x="254" y="510"/>
                    </a:lnTo>
                    <a:lnTo>
                      <a:pt x="176" y="463"/>
                    </a:lnTo>
                    <a:lnTo>
                      <a:pt x="92" y="285"/>
                    </a:lnTo>
                    <a:lnTo>
                      <a:pt x="44" y="238"/>
                    </a:lnTo>
                    <a:lnTo>
                      <a:pt x="0" y="148"/>
                    </a:lnTo>
                    <a:lnTo>
                      <a:pt x="43" y="58"/>
                    </a:lnTo>
                    <a:lnTo>
                      <a:pt x="132" y="9"/>
                    </a:lnTo>
                    <a:lnTo>
                      <a:pt x="239" y="10"/>
                    </a:lnTo>
                    <a:lnTo>
                      <a:pt x="313" y="0"/>
                    </a:lnTo>
                    <a:lnTo>
                      <a:pt x="395" y="9"/>
                    </a:lnTo>
                    <a:lnTo>
                      <a:pt x="668" y="10"/>
                    </a:lnTo>
                    <a:lnTo>
                      <a:pt x="760" y="55"/>
                    </a:lnTo>
                    <a:lnTo>
                      <a:pt x="850" y="55"/>
                    </a:lnTo>
                    <a:lnTo>
                      <a:pt x="927" y="9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3" name="Freeform 42"/>
              <p:cNvSpPr>
                <a:spLocks/>
              </p:cNvSpPr>
              <p:nvPr/>
            </p:nvSpPr>
            <p:spPr bwMode="auto">
              <a:xfrm>
                <a:off x="4389438" y="4959350"/>
                <a:ext cx="374650" cy="461963"/>
              </a:xfrm>
              <a:custGeom>
                <a:avLst/>
                <a:gdLst/>
                <a:ahLst/>
                <a:cxnLst>
                  <a:cxn ang="0">
                    <a:pos x="478" y="1216"/>
                  </a:cxn>
                  <a:cxn ang="0">
                    <a:pos x="388" y="1210"/>
                  </a:cxn>
                  <a:cxn ang="0">
                    <a:pos x="320" y="1200"/>
                  </a:cxn>
                  <a:cxn ang="0">
                    <a:pos x="253" y="1165"/>
                  </a:cxn>
                  <a:cxn ang="0">
                    <a:pos x="209" y="1120"/>
                  </a:cxn>
                  <a:cxn ang="0">
                    <a:pos x="166" y="984"/>
                  </a:cxn>
                  <a:cxn ang="0">
                    <a:pos x="216" y="978"/>
                  </a:cxn>
                  <a:cxn ang="0">
                    <a:pos x="212" y="914"/>
                  </a:cxn>
                  <a:cxn ang="0">
                    <a:pos x="168" y="888"/>
                  </a:cxn>
                  <a:cxn ang="0">
                    <a:pos x="159" y="824"/>
                  </a:cxn>
                  <a:cxn ang="0">
                    <a:pos x="239" y="833"/>
                  </a:cxn>
                  <a:cxn ang="0">
                    <a:pos x="239" y="777"/>
                  </a:cxn>
                  <a:cxn ang="0">
                    <a:pos x="209" y="715"/>
                  </a:cxn>
                  <a:cxn ang="0">
                    <a:pos x="162" y="737"/>
                  </a:cxn>
                  <a:cxn ang="0">
                    <a:pos x="120" y="667"/>
                  </a:cxn>
                  <a:cxn ang="0">
                    <a:pos x="145" y="601"/>
                  </a:cxn>
                  <a:cxn ang="0">
                    <a:pos x="109" y="475"/>
                  </a:cxn>
                  <a:cxn ang="0">
                    <a:pos x="117" y="393"/>
                  </a:cxn>
                  <a:cxn ang="0">
                    <a:pos x="32" y="217"/>
                  </a:cxn>
                  <a:cxn ang="0">
                    <a:pos x="0" y="120"/>
                  </a:cxn>
                  <a:cxn ang="0">
                    <a:pos x="86" y="55"/>
                  </a:cxn>
                  <a:cxn ang="0">
                    <a:pos x="241" y="57"/>
                  </a:cxn>
                  <a:cxn ang="0">
                    <a:pos x="375" y="0"/>
                  </a:cxn>
                  <a:cxn ang="0">
                    <a:pos x="460" y="48"/>
                  </a:cxn>
                  <a:cxn ang="0">
                    <a:pos x="525" y="180"/>
                  </a:cxn>
                  <a:cxn ang="0">
                    <a:pos x="599" y="268"/>
                  </a:cxn>
                  <a:cxn ang="0">
                    <a:pos x="753" y="433"/>
                  </a:cxn>
                  <a:cxn ang="0">
                    <a:pos x="887" y="568"/>
                  </a:cxn>
                  <a:cxn ang="0">
                    <a:pos x="1047" y="640"/>
                  </a:cxn>
                  <a:cxn ang="0">
                    <a:pos x="1131" y="738"/>
                  </a:cxn>
                  <a:cxn ang="0">
                    <a:pos x="1061" y="852"/>
                  </a:cxn>
                  <a:cxn ang="0">
                    <a:pos x="969" y="953"/>
                  </a:cxn>
                  <a:cxn ang="0">
                    <a:pos x="1056" y="1008"/>
                  </a:cxn>
                  <a:cxn ang="0">
                    <a:pos x="1123" y="1068"/>
                  </a:cxn>
                  <a:cxn ang="0">
                    <a:pos x="1162" y="1121"/>
                  </a:cxn>
                  <a:cxn ang="0">
                    <a:pos x="1127" y="1214"/>
                  </a:cxn>
                  <a:cxn ang="0">
                    <a:pos x="1066" y="1309"/>
                  </a:cxn>
                  <a:cxn ang="0">
                    <a:pos x="1067" y="1407"/>
                  </a:cxn>
                  <a:cxn ang="0">
                    <a:pos x="907" y="1450"/>
                  </a:cxn>
                  <a:cxn ang="0">
                    <a:pos x="880" y="1346"/>
                  </a:cxn>
                  <a:cxn ang="0">
                    <a:pos x="835" y="1210"/>
                  </a:cxn>
                  <a:cxn ang="0">
                    <a:pos x="790" y="1165"/>
                  </a:cxn>
                  <a:cxn ang="0">
                    <a:pos x="738" y="1136"/>
                  </a:cxn>
                  <a:cxn ang="0">
                    <a:pos x="691" y="1048"/>
                  </a:cxn>
                  <a:cxn ang="0">
                    <a:pos x="620" y="1008"/>
                  </a:cxn>
                  <a:cxn ang="0">
                    <a:pos x="522" y="1029"/>
                  </a:cxn>
                  <a:cxn ang="0">
                    <a:pos x="533" y="1136"/>
                  </a:cxn>
                  <a:cxn ang="0">
                    <a:pos x="478" y="1216"/>
                  </a:cxn>
                </a:cxnLst>
                <a:rect l="0" t="0" r="r" b="b"/>
                <a:pathLst>
                  <a:path w="1162" h="1450">
                    <a:moveTo>
                      <a:pt x="478" y="1216"/>
                    </a:moveTo>
                    <a:lnTo>
                      <a:pt x="388" y="1210"/>
                    </a:lnTo>
                    <a:lnTo>
                      <a:pt x="320" y="1200"/>
                    </a:lnTo>
                    <a:lnTo>
                      <a:pt x="253" y="1165"/>
                    </a:lnTo>
                    <a:lnTo>
                      <a:pt x="209" y="1120"/>
                    </a:lnTo>
                    <a:lnTo>
                      <a:pt x="166" y="984"/>
                    </a:lnTo>
                    <a:lnTo>
                      <a:pt x="216" y="978"/>
                    </a:lnTo>
                    <a:lnTo>
                      <a:pt x="212" y="914"/>
                    </a:lnTo>
                    <a:lnTo>
                      <a:pt x="168" y="888"/>
                    </a:lnTo>
                    <a:lnTo>
                      <a:pt x="159" y="824"/>
                    </a:lnTo>
                    <a:lnTo>
                      <a:pt x="239" y="833"/>
                    </a:lnTo>
                    <a:lnTo>
                      <a:pt x="239" y="777"/>
                    </a:lnTo>
                    <a:lnTo>
                      <a:pt x="209" y="715"/>
                    </a:lnTo>
                    <a:lnTo>
                      <a:pt x="162" y="737"/>
                    </a:lnTo>
                    <a:lnTo>
                      <a:pt x="120" y="667"/>
                    </a:lnTo>
                    <a:lnTo>
                      <a:pt x="145" y="601"/>
                    </a:lnTo>
                    <a:lnTo>
                      <a:pt x="109" y="475"/>
                    </a:lnTo>
                    <a:lnTo>
                      <a:pt x="117" y="393"/>
                    </a:lnTo>
                    <a:lnTo>
                      <a:pt x="32" y="217"/>
                    </a:lnTo>
                    <a:lnTo>
                      <a:pt x="0" y="120"/>
                    </a:lnTo>
                    <a:lnTo>
                      <a:pt x="86" y="55"/>
                    </a:lnTo>
                    <a:lnTo>
                      <a:pt x="241" y="57"/>
                    </a:lnTo>
                    <a:lnTo>
                      <a:pt x="375" y="0"/>
                    </a:lnTo>
                    <a:lnTo>
                      <a:pt x="460" y="48"/>
                    </a:lnTo>
                    <a:lnTo>
                      <a:pt x="525" y="180"/>
                    </a:lnTo>
                    <a:lnTo>
                      <a:pt x="599" y="268"/>
                    </a:lnTo>
                    <a:lnTo>
                      <a:pt x="753" y="433"/>
                    </a:lnTo>
                    <a:lnTo>
                      <a:pt x="887" y="568"/>
                    </a:lnTo>
                    <a:lnTo>
                      <a:pt x="1047" y="640"/>
                    </a:lnTo>
                    <a:lnTo>
                      <a:pt x="1131" y="738"/>
                    </a:lnTo>
                    <a:lnTo>
                      <a:pt x="1061" y="852"/>
                    </a:lnTo>
                    <a:lnTo>
                      <a:pt x="969" y="953"/>
                    </a:lnTo>
                    <a:lnTo>
                      <a:pt x="1056" y="1008"/>
                    </a:lnTo>
                    <a:lnTo>
                      <a:pt x="1123" y="1068"/>
                    </a:lnTo>
                    <a:lnTo>
                      <a:pt x="1162" y="1121"/>
                    </a:lnTo>
                    <a:lnTo>
                      <a:pt x="1127" y="1214"/>
                    </a:lnTo>
                    <a:lnTo>
                      <a:pt x="1066" y="1309"/>
                    </a:lnTo>
                    <a:lnTo>
                      <a:pt x="1067" y="1407"/>
                    </a:lnTo>
                    <a:lnTo>
                      <a:pt x="907" y="1450"/>
                    </a:lnTo>
                    <a:lnTo>
                      <a:pt x="880" y="1346"/>
                    </a:lnTo>
                    <a:lnTo>
                      <a:pt x="835" y="1210"/>
                    </a:lnTo>
                    <a:lnTo>
                      <a:pt x="790" y="1165"/>
                    </a:lnTo>
                    <a:lnTo>
                      <a:pt x="738" y="1136"/>
                    </a:lnTo>
                    <a:lnTo>
                      <a:pt x="691" y="1048"/>
                    </a:lnTo>
                    <a:lnTo>
                      <a:pt x="620" y="1008"/>
                    </a:lnTo>
                    <a:lnTo>
                      <a:pt x="522" y="1029"/>
                    </a:lnTo>
                    <a:lnTo>
                      <a:pt x="533" y="1136"/>
                    </a:lnTo>
                    <a:lnTo>
                      <a:pt x="478" y="121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4" name="Freeform 43"/>
              <p:cNvSpPr>
                <a:spLocks/>
              </p:cNvSpPr>
              <p:nvPr/>
            </p:nvSpPr>
            <p:spPr bwMode="auto">
              <a:xfrm>
                <a:off x="4406900" y="5376863"/>
                <a:ext cx="200025" cy="346075"/>
              </a:xfrm>
              <a:custGeom>
                <a:avLst/>
                <a:gdLst/>
                <a:ahLst/>
                <a:cxnLst>
                  <a:cxn ang="0">
                    <a:pos x="400" y="1089"/>
                  </a:cxn>
                  <a:cxn ang="0">
                    <a:pos x="476" y="1014"/>
                  </a:cxn>
                  <a:cxn ang="0">
                    <a:pos x="560" y="920"/>
                  </a:cxn>
                  <a:cxn ang="0">
                    <a:pos x="605" y="809"/>
                  </a:cxn>
                  <a:cxn ang="0">
                    <a:pos x="620" y="676"/>
                  </a:cxn>
                  <a:cxn ang="0">
                    <a:pos x="535" y="624"/>
                  </a:cxn>
                  <a:cxn ang="0">
                    <a:pos x="479" y="525"/>
                  </a:cxn>
                  <a:cxn ang="0">
                    <a:pos x="464" y="437"/>
                  </a:cxn>
                  <a:cxn ang="0">
                    <a:pos x="487" y="334"/>
                  </a:cxn>
                  <a:cxn ang="0">
                    <a:pos x="535" y="246"/>
                  </a:cxn>
                  <a:cxn ang="0">
                    <a:pos x="432" y="175"/>
                  </a:cxn>
                  <a:cxn ang="0">
                    <a:pos x="377" y="111"/>
                  </a:cxn>
                  <a:cxn ang="0">
                    <a:pos x="362" y="0"/>
                  </a:cxn>
                  <a:cxn ang="0">
                    <a:pos x="283" y="40"/>
                  </a:cxn>
                  <a:cxn ang="0">
                    <a:pos x="197" y="16"/>
                  </a:cxn>
                  <a:cxn ang="0">
                    <a:pos x="79" y="8"/>
                  </a:cxn>
                  <a:cxn ang="0">
                    <a:pos x="31" y="72"/>
                  </a:cxn>
                  <a:cxn ang="0">
                    <a:pos x="0" y="143"/>
                  </a:cxn>
                  <a:cxn ang="0">
                    <a:pos x="79" y="207"/>
                  </a:cxn>
                  <a:cxn ang="0">
                    <a:pos x="79" y="262"/>
                  </a:cxn>
                  <a:cxn ang="0">
                    <a:pos x="185" y="272"/>
                  </a:cxn>
                  <a:cxn ang="0">
                    <a:pos x="244" y="382"/>
                  </a:cxn>
                  <a:cxn ang="0">
                    <a:pos x="244" y="477"/>
                  </a:cxn>
                  <a:cxn ang="0">
                    <a:pos x="220" y="541"/>
                  </a:cxn>
                  <a:cxn ang="0">
                    <a:pos x="189" y="596"/>
                  </a:cxn>
                  <a:cxn ang="0">
                    <a:pos x="214" y="691"/>
                  </a:cxn>
                  <a:cxn ang="0">
                    <a:pos x="220" y="779"/>
                  </a:cxn>
                  <a:cxn ang="0">
                    <a:pos x="212" y="843"/>
                  </a:cxn>
                  <a:cxn ang="0">
                    <a:pos x="244" y="930"/>
                  </a:cxn>
                  <a:cxn ang="0">
                    <a:pos x="314" y="978"/>
                  </a:cxn>
                  <a:cxn ang="0">
                    <a:pos x="400" y="1089"/>
                  </a:cxn>
                </a:cxnLst>
                <a:rect l="0" t="0" r="r" b="b"/>
                <a:pathLst>
                  <a:path w="620" h="1089">
                    <a:moveTo>
                      <a:pt x="400" y="1089"/>
                    </a:moveTo>
                    <a:lnTo>
                      <a:pt x="476" y="1014"/>
                    </a:lnTo>
                    <a:lnTo>
                      <a:pt x="560" y="920"/>
                    </a:lnTo>
                    <a:lnTo>
                      <a:pt x="605" y="809"/>
                    </a:lnTo>
                    <a:lnTo>
                      <a:pt x="620" y="676"/>
                    </a:lnTo>
                    <a:lnTo>
                      <a:pt x="535" y="624"/>
                    </a:lnTo>
                    <a:lnTo>
                      <a:pt x="479" y="525"/>
                    </a:lnTo>
                    <a:lnTo>
                      <a:pt x="464" y="437"/>
                    </a:lnTo>
                    <a:lnTo>
                      <a:pt x="487" y="334"/>
                    </a:lnTo>
                    <a:lnTo>
                      <a:pt x="535" y="246"/>
                    </a:lnTo>
                    <a:lnTo>
                      <a:pt x="432" y="175"/>
                    </a:lnTo>
                    <a:lnTo>
                      <a:pt x="377" y="111"/>
                    </a:lnTo>
                    <a:lnTo>
                      <a:pt x="362" y="0"/>
                    </a:lnTo>
                    <a:lnTo>
                      <a:pt x="283" y="40"/>
                    </a:lnTo>
                    <a:lnTo>
                      <a:pt x="197" y="16"/>
                    </a:lnTo>
                    <a:lnTo>
                      <a:pt x="79" y="8"/>
                    </a:lnTo>
                    <a:lnTo>
                      <a:pt x="31" y="72"/>
                    </a:lnTo>
                    <a:lnTo>
                      <a:pt x="0" y="143"/>
                    </a:lnTo>
                    <a:lnTo>
                      <a:pt x="79" y="207"/>
                    </a:lnTo>
                    <a:lnTo>
                      <a:pt x="79" y="262"/>
                    </a:lnTo>
                    <a:lnTo>
                      <a:pt x="185" y="272"/>
                    </a:lnTo>
                    <a:lnTo>
                      <a:pt x="244" y="382"/>
                    </a:lnTo>
                    <a:lnTo>
                      <a:pt x="244" y="477"/>
                    </a:lnTo>
                    <a:lnTo>
                      <a:pt x="220" y="541"/>
                    </a:lnTo>
                    <a:lnTo>
                      <a:pt x="189" y="596"/>
                    </a:lnTo>
                    <a:lnTo>
                      <a:pt x="214" y="691"/>
                    </a:lnTo>
                    <a:lnTo>
                      <a:pt x="220" y="779"/>
                    </a:lnTo>
                    <a:lnTo>
                      <a:pt x="212" y="843"/>
                    </a:lnTo>
                    <a:lnTo>
                      <a:pt x="244" y="930"/>
                    </a:lnTo>
                    <a:lnTo>
                      <a:pt x="314" y="978"/>
                    </a:lnTo>
                    <a:lnTo>
                      <a:pt x="400" y="108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5" name="Freeform 44"/>
              <p:cNvSpPr>
                <a:spLocks/>
              </p:cNvSpPr>
              <p:nvPr/>
            </p:nvSpPr>
            <p:spPr bwMode="auto">
              <a:xfrm>
                <a:off x="4370388" y="5273675"/>
                <a:ext cx="173037" cy="149225"/>
              </a:xfrm>
              <a:custGeom>
                <a:avLst/>
                <a:gdLst/>
                <a:ahLst/>
                <a:cxnLst>
                  <a:cxn ang="0">
                    <a:pos x="0" y="357"/>
                  </a:cxn>
                  <a:cxn ang="0">
                    <a:pos x="48" y="412"/>
                  </a:cxn>
                  <a:cxn ang="0">
                    <a:pos x="113" y="469"/>
                  </a:cxn>
                  <a:cxn ang="0">
                    <a:pos x="142" y="398"/>
                  </a:cxn>
                  <a:cxn ang="0">
                    <a:pos x="190" y="333"/>
                  </a:cxn>
                  <a:cxn ang="0">
                    <a:pos x="307" y="340"/>
                  </a:cxn>
                  <a:cxn ang="0">
                    <a:pos x="394" y="363"/>
                  </a:cxn>
                  <a:cxn ang="0">
                    <a:pos x="474" y="325"/>
                  </a:cxn>
                  <a:cxn ang="0">
                    <a:pos x="536" y="227"/>
                  </a:cxn>
                  <a:cxn ang="0">
                    <a:pos x="447" y="222"/>
                  </a:cxn>
                  <a:cxn ang="0">
                    <a:pos x="381" y="216"/>
                  </a:cxn>
                  <a:cxn ang="0">
                    <a:pos x="312" y="178"/>
                  </a:cxn>
                  <a:cxn ang="0">
                    <a:pos x="268" y="129"/>
                  </a:cxn>
                  <a:cxn ang="0">
                    <a:pos x="223" y="0"/>
                  </a:cxn>
                  <a:cxn ang="0">
                    <a:pos x="141" y="48"/>
                  </a:cxn>
                  <a:cxn ang="0">
                    <a:pos x="91" y="131"/>
                  </a:cxn>
                  <a:cxn ang="0">
                    <a:pos x="18" y="154"/>
                  </a:cxn>
                  <a:cxn ang="0">
                    <a:pos x="0" y="221"/>
                  </a:cxn>
                  <a:cxn ang="0">
                    <a:pos x="23" y="300"/>
                  </a:cxn>
                  <a:cxn ang="0">
                    <a:pos x="0" y="357"/>
                  </a:cxn>
                </a:cxnLst>
                <a:rect l="0" t="0" r="r" b="b"/>
                <a:pathLst>
                  <a:path w="536" h="469">
                    <a:moveTo>
                      <a:pt x="0" y="357"/>
                    </a:moveTo>
                    <a:lnTo>
                      <a:pt x="48" y="412"/>
                    </a:lnTo>
                    <a:lnTo>
                      <a:pt x="113" y="469"/>
                    </a:lnTo>
                    <a:lnTo>
                      <a:pt x="142" y="398"/>
                    </a:lnTo>
                    <a:lnTo>
                      <a:pt x="190" y="333"/>
                    </a:lnTo>
                    <a:lnTo>
                      <a:pt x="307" y="340"/>
                    </a:lnTo>
                    <a:lnTo>
                      <a:pt x="394" y="363"/>
                    </a:lnTo>
                    <a:lnTo>
                      <a:pt x="474" y="325"/>
                    </a:lnTo>
                    <a:lnTo>
                      <a:pt x="536" y="227"/>
                    </a:lnTo>
                    <a:lnTo>
                      <a:pt x="447" y="222"/>
                    </a:lnTo>
                    <a:lnTo>
                      <a:pt x="381" y="216"/>
                    </a:lnTo>
                    <a:lnTo>
                      <a:pt x="312" y="178"/>
                    </a:lnTo>
                    <a:lnTo>
                      <a:pt x="268" y="129"/>
                    </a:lnTo>
                    <a:lnTo>
                      <a:pt x="223" y="0"/>
                    </a:lnTo>
                    <a:lnTo>
                      <a:pt x="141" y="48"/>
                    </a:lnTo>
                    <a:lnTo>
                      <a:pt x="91" y="131"/>
                    </a:lnTo>
                    <a:lnTo>
                      <a:pt x="18" y="154"/>
                    </a:lnTo>
                    <a:lnTo>
                      <a:pt x="0" y="221"/>
                    </a:lnTo>
                    <a:lnTo>
                      <a:pt x="23" y="300"/>
                    </a:lnTo>
                    <a:lnTo>
                      <a:pt x="0" y="35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6" name="Freeform 45"/>
              <p:cNvSpPr>
                <a:spLocks/>
              </p:cNvSpPr>
              <p:nvPr/>
            </p:nvSpPr>
            <p:spPr bwMode="auto">
              <a:xfrm>
                <a:off x="4522788" y="5280025"/>
                <a:ext cx="158750" cy="174625"/>
              </a:xfrm>
              <a:custGeom>
                <a:avLst/>
                <a:gdLst/>
                <a:ahLst/>
                <a:cxnLst>
                  <a:cxn ang="0">
                    <a:pos x="120" y="132"/>
                  </a:cxn>
                  <a:cxn ang="0">
                    <a:pos x="0" y="307"/>
                  </a:cxn>
                  <a:cxn ang="0">
                    <a:pos x="15" y="415"/>
                  </a:cxn>
                  <a:cxn ang="0">
                    <a:pos x="80" y="487"/>
                  </a:cxn>
                  <a:cxn ang="0">
                    <a:pos x="177" y="553"/>
                  </a:cxn>
                  <a:cxn ang="0">
                    <a:pos x="231" y="535"/>
                  </a:cxn>
                  <a:cxn ang="0">
                    <a:pos x="291" y="493"/>
                  </a:cxn>
                  <a:cxn ang="0">
                    <a:pos x="381" y="481"/>
                  </a:cxn>
                  <a:cxn ang="0">
                    <a:pos x="447" y="493"/>
                  </a:cxn>
                  <a:cxn ang="0">
                    <a:pos x="498" y="448"/>
                  </a:cxn>
                  <a:cxn ang="0">
                    <a:pos x="474" y="348"/>
                  </a:cxn>
                  <a:cxn ang="0">
                    <a:pos x="429" y="207"/>
                  </a:cxn>
                  <a:cxn ang="0">
                    <a:pos x="386" y="160"/>
                  </a:cxn>
                  <a:cxn ang="0">
                    <a:pos x="329" y="130"/>
                  </a:cxn>
                  <a:cxn ang="0">
                    <a:pos x="282" y="42"/>
                  </a:cxn>
                  <a:cxn ang="0">
                    <a:pos x="210" y="0"/>
                  </a:cxn>
                  <a:cxn ang="0">
                    <a:pos x="111" y="21"/>
                  </a:cxn>
                  <a:cxn ang="0">
                    <a:pos x="120" y="132"/>
                  </a:cxn>
                </a:cxnLst>
                <a:rect l="0" t="0" r="r" b="b"/>
                <a:pathLst>
                  <a:path w="498" h="553">
                    <a:moveTo>
                      <a:pt x="120" y="132"/>
                    </a:moveTo>
                    <a:lnTo>
                      <a:pt x="0" y="307"/>
                    </a:lnTo>
                    <a:lnTo>
                      <a:pt x="15" y="415"/>
                    </a:lnTo>
                    <a:lnTo>
                      <a:pt x="80" y="487"/>
                    </a:lnTo>
                    <a:lnTo>
                      <a:pt x="177" y="553"/>
                    </a:lnTo>
                    <a:lnTo>
                      <a:pt x="231" y="535"/>
                    </a:lnTo>
                    <a:lnTo>
                      <a:pt x="291" y="493"/>
                    </a:lnTo>
                    <a:lnTo>
                      <a:pt x="381" y="481"/>
                    </a:lnTo>
                    <a:lnTo>
                      <a:pt x="447" y="493"/>
                    </a:lnTo>
                    <a:lnTo>
                      <a:pt x="498" y="448"/>
                    </a:lnTo>
                    <a:lnTo>
                      <a:pt x="474" y="348"/>
                    </a:lnTo>
                    <a:lnTo>
                      <a:pt x="429" y="207"/>
                    </a:lnTo>
                    <a:lnTo>
                      <a:pt x="386" y="160"/>
                    </a:lnTo>
                    <a:lnTo>
                      <a:pt x="329" y="130"/>
                    </a:lnTo>
                    <a:lnTo>
                      <a:pt x="282" y="42"/>
                    </a:lnTo>
                    <a:lnTo>
                      <a:pt x="210" y="0"/>
                    </a:lnTo>
                    <a:lnTo>
                      <a:pt x="111" y="21"/>
                    </a:lnTo>
                    <a:lnTo>
                      <a:pt x="120" y="13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7" name="Freeform 46"/>
              <p:cNvSpPr>
                <a:spLocks/>
              </p:cNvSpPr>
              <p:nvPr/>
            </p:nvSpPr>
            <p:spPr bwMode="auto">
              <a:xfrm>
                <a:off x="4556125" y="5407025"/>
                <a:ext cx="222250" cy="185738"/>
              </a:xfrm>
              <a:custGeom>
                <a:avLst/>
                <a:gdLst/>
                <a:ahLst/>
                <a:cxnLst>
                  <a:cxn ang="0">
                    <a:pos x="0" y="346"/>
                  </a:cxn>
                  <a:cxn ang="0">
                    <a:pos x="17" y="431"/>
                  </a:cxn>
                  <a:cxn ang="0">
                    <a:pos x="71" y="530"/>
                  </a:cxn>
                  <a:cxn ang="0">
                    <a:pos x="159" y="584"/>
                  </a:cxn>
                  <a:cxn ang="0">
                    <a:pos x="286" y="575"/>
                  </a:cxn>
                  <a:cxn ang="0">
                    <a:pos x="432" y="505"/>
                  </a:cxn>
                  <a:cxn ang="0">
                    <a:pos x="598" y="473"/>
                  </a:cxn>
                  <a:cxn ang="0">
                    <a:pos x="689" y="311"/>
                  </a:cxn>
                  <a:cxn ang="0">
                    <a:pos x="670" y="228"/>
                  </a:cxn>
                  <a:cxn ang="0">
                    <a:pos x="630" y="138"/>
                  </a:cxn>
                  <a:cxn ang="0">
                    <a:pos x="591" y="96"/>
                  </a:cxn>
                  <a:cxn ang="0">
                    <a:pos x="548" y="0"/>
                  </a:cxn>
                  <a:cxn ang="0">
                    <a:pos x="383" y="48"/>
                  </a:cxn>
                  <a:cxn ang="0">
                    <a:pos x="338" y="90"/>
                  </a:cxn>
                  <a:cxn ang="0">
                    <a:pos x="274" y="81"/>
                  </a:cxn>
                  <a:cxn ang="0">
                    <a:pos x="246" y="82"/>
                  </a:cxn>
                  <a:cxn ang="0">
                    <a:pos x="183" y="91"/>
                  </a:cxn>
                  <a:cxn ang="0">
                    <a:pos x="123" y="133"/>
                  </a:cxn>
                  <a:cxn ang="0">
                    <a:pos x="71" y="151"/>
                  </a:cxn>
                  <a:cxn ang="0">
                    <a:pos x="23" y="238"/>
                  </a:cxn>
                  <a:cxn ang="0">
                    <a:pos x="0" y="346"/>
                  </a:cxn>
                </a:cxnLst>
                <a:rect l="0" t="0" r="r" b="b"/>
                <a:pathLst>
                  <a:path w="689" h="584">
                    <a:moveTo>
                      <a:pt x="0" y="346"/>
                    </a:moveTo>
                    <a:lnTo>
                      <a:pt x="17" y="431"/>
                    </a:lnTo>
                    <a:lnTo>
                      <a:pt x="71" y="530"/>
                    </a:lnTo>
                    <a:lnTo>
                      <a:pt x="159" y="584"/>
                    </a:lnTo>
                    <a:lnTo>
                      <a:pt x="286" y="575"/>
                    </a:lnTo>
                    <a:lnTo>
                      <a:pt x="432" y="505"/>
                    </a:lnTo>
                    <a:lnTo>
                      <a:pt x="598" y="473"/>
                    </a:lnTo>
                    <a:lnTo>
                      <a:pt x="689" y="311"/>
                    </a:lnTo>
                    <a:lnTo>
                      <a:pt x="670" y="228"/>
                    </a:lnTo>
                    <a:lnTo>
                      <a:pt x="630" y="138"/>
                    </a:lnTo>
                    <a:lnTo>
                      <a:pt x="591" y="96"/>
                    </a:lnTo>
                    <a:lnTo>
                      <a:pt x="548" y="0"/>
                    </a:lnTo>
                    <a:lnTo>
                      <a:pt x="383" y="48"/>
                    </a:lnTo>
                    <a:lnTo>
                      <a:pt x="338" y="90"/>
                    </a:lnTo>
                    <a:lnTo>
                      <a:pt x="274" y="81"/>
                    </a:lnTo>
                    <a:lnTo>
                      <a:pt x="246" y="82"/>
                    </a:lnTo>
                    <a:lnTo>
                      <a:pt x="183" y="91"/>
                    </a:lnTo>
                    <a:lnTo>
                      <a:pt x="123" y="133"/>
                    </a:lnTo>
                    <a:lnTo>
                      <a:pt x="71" y="151"/>
                    </a:lnTo>
                    <a:lnTo>
                      <a:pt x="23" y="238"/>
                    </a:lnTo>
                    <a:lnTo>
                      <a:pt x="0" y="34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8" name="Freeform 47"/>
              <p:cNvSpPr>
                <a:spLocks/>
              </p:cNvSpPr>
              <p:nvPr/>
            </p:nvSpPr>
            <p:spPr bwMode="auto">
              <a:xfrm>
                <a:off x="3232150" y="4495800"/>
                <a:ext cx="33338" cy="44450"/>
              </a:xfrm>
              <a:custGeom>
                <a:avLst/>
                <a:gdLst/>
                <a:ahLst/>
                <a:cxnLst>
                  <a:cxn ang="0">
                    <a:pos x="27" y="616"/>
                  </a:cxn>
                  <a:cxn ang="0">
                    <a:pos x="0" y="486"/>
                  </a:cxn>
                  <a:cxn ang="0">
                    <a:pos x="27" y="390"/>
                  </a:cxn>
                  <a:cxn ang="0">
                    <a:pos x="97" y="319"/>
                  </a:cxn>
                  <a:cxn ang="0">
                    <a:pos x="118" y="208"/>
                  </a:cxn>
                  <a:cxn ang="0">
                    <a:pos x="250" y="56"/>
                  </a:cxn>
                  <a:cxn ang="0">
                    <a:pos x="257" y="0"/>
                  </a:cxn>
                  <a:cxn ang="0">
                    <a:pos x="347" y="14"/>
                  </a:cxn>
                  <a:cxn ang="0">
                    <a:pos x="435" y="27"/>
                  </a:cxn>
                  <a:cxn ang="0">
                    <a:pos x="480" y="163"/>
                  </a:cxn>
                  <a:cxn ang="0">
                    <a:pos x="480" y="299"/>
                  </a:cxn>
                  <a:cxn ang="0">
                    <a:pos x="541" y="396"/>
                  </a:cxn>
                  <a:cxn ang="0">
                    <a:pos x="583" y="493"/>
                  </a:cxn>
                  <a:cxn ang="0">
                    <a:pos x="662" y="526"/>
                  </a:cxn>
                  <a:cxn ang="0">
                    <a:pos x="753" y="616"/>
                  </a:cxn>
                  <a:cxn ang="0">
                    <a:pos x="909" y="646"/>
                  </a:cxn>
                  <a:cxn ang="0">
                    <a:pos x="888" y="777"/>
                  </a:cxn>
                  <a:cxn ang="0">
                    <a:pos x="798" y="889"/>
                  </a:cxn>
                  <a:cxn ang="0">
                    <a:pos x="707" y="1115"/>
                  </a:cxn>
                  <a:cxn ang="0">
                    <a:pos x="707" y="1251"/>
                  </a:cxn>
                  <a:cxn ang="0">
                    <a:pos x="571" y="1161"/>
                  </a:cxn>
                  <a:cxn ang="0">
                    <a:pos x="480" y="1206"/>
                  </a:cxn>
                  <a:cxn ang="0">
                    <a:pos x="390" y="1251"/>
                  </a:cxn>
                  <a:cxn ang="0">
                    <a:pos x="284" y="1256"/>
                  </a:cxn>
                  <a:cxn ang="0">
                    <a:pos x="208" y="1206"/>
                  </a:cxn>
                  <a:cxn ang="0">
                    <a:pos x="118" y="1161"/>
                  </a:cxn>
                  <a:cxn ang="0">
                    <a:pos x="72" y="1115"/>
                  </a:cxn>
                  <a:cxn ang="0">
                    <a:pos x="125" y="1055"/>
                  </a:cxn>
                  <a:cxn ang="0">
                    <a:pos x="163" y="979"/>
                  </a:cxn>
                  <a:cxn ang="0">
                    <a:pos x="139" y="888"/>
                  </a:cxn>
                  <a:cxn ang="0">
                    <a:pos x="118" y="798"/>
                  </a:cxn>
                  <a:cxn ang="0">
                    <a:pos x="27" y="662"/>
                  </a:cxn>
                  <a:cxn ang="0">
                    <a:pos x="7" y="569"/>
                  </a:cxn>
                  <a:cxn ang="0">
                    <a:pos x="27" y="616"/>
                  </a:cxn>
                </a:cxnLst>
                <a:rect l="0" t="0" r="r" b="b"/>
                <a:pathLst>
                  <a:path w="909" h="1256">
                    <a:moveTo>
                      <a:pt x="27" y="616"/>
                    </a:moveTo>
                    <a:lnTo>
                      <a:pt x="0" y="486"/>
                    </a:lnTo>
                    <a:lnTo>
                      <a:pt x="27" y="390"/>
                    </a:lnTo>
                    <a:lnTo>
                      <a:pt x="97" y="319"/>
                    </a:lnTo>
                    <a:lnTo>
                      <a:pt x="118" y="208"/>
                    </a:lnTo>
                    <a:lnTo>
                      <a:pt x="250" y="56"/>
                    </a:lnTo>
                    <a:lnTo>
                      <a:pt x="257" y="0"/>
                    </a:lnTo>
                    <a:lnTo>
                      <a:pt x="347" y="14"/>
                    </a:lnTo>
                    <a:lnTo>
                      <a:pt x="435" y="27"/>
                    </a:lnTo>
                    <a:lnTo>
                      <a:pt x="480" y="163"/>
                    </a:lnTo>
                    <a:lnTo>
                      <a:pt x="480" y="299"/>
                    </a:lnTo>
                    <a:lnTo>
                      <a:pt x="541" y="396"/>
                    </a:lnTo>
                    <a:lnTo>
                      <a:pt x="583" y="493"/>
                    </a:lnTo>
                    <a:lnTo>
                      <a:pt x="662" y="526"/>
                    </a:lnTo>
                    <a:lnTo>
                      <a:pt x="753" y="616"/>
                    </a:lnTo>
                    <a:lnTo>
                      <a:pt x="909" y="646"/>
                    </a:lnTo>
                    <a:lnTo>
                      <a:pt x="888" y="777"/>
                    </a:lnTo>
                    <a:lnTo>
                      <a:pt x="798" y="889"/>
                    </a:lnTo>
                    <a:lnTo>
                      <a:pt x="707" y="1115"/>
                    </a:lnTo>
                    <a:lnTo>
                      <a:pt x="707" y="1251"/>
                    </a:lnTo>
                    <a:lnTo>
                      <a:pt x="571" y="1161"/>
                    </a:lnTo>
                    <a:lnTo>
                      <a:pt x="480" y="1206"/>
                    </a:lnTo>
                    <a:lnTo>
                      <a:pt x="390" y="1251"/>
                    </a:lnTo>
                    <a:lnTo>
                      <a:pt x="284" y="1256"/>
                    </a:lnTo>
                    <a:lnTo>
                      <a:pt x="208" y="1206"/>
                    </a:lnTo>
                    <a:lnTo>
                      <a:pt x="118" y="1161"/>
                    </a:lnTo>
                    <a:lnTo>
                      <a:pt x="72" y="1115"/>
                    </a:lnTo>
                    <a:lnTo>
                      <a:pt x="125" y="1055"/>
                    </a:lnTo>
                    <a:lnTo>
                      <a:pt x="163" y="979"/>
                    </a:lnTo>
                    <a:lnTo>
                      <a:pt x="139" y="888"/>
                    </a:lnTo>
                    <a:lnTo>
                      <a:pt x="118" y="798"/>
                    </a:lnTo>
                    <a:lnTo>
                      <a:pt x="27" y="662"/>
                    </a:lnTo>
                    <a:lnTo>
                      <a:pt x="7" y="569"/>
                    </a:lnTo>
                    <a:lnTo>
                      <a:pt x="27" y="61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9" name="Freeform 48"/>
              <p:cNvSpPr>
                <a:spLocks/>
              </p:cNvSpPr>
              <p:nvPr/>
            </p:nvSpPr>
            <p:spPr bwMode="auto">
              <a:xfrm>
                <a:off x="2827338" y="5376863"/>
                <a:ext cx="23812" cy="20637"/>
              </a:xfrm>
              <a:custGeom>
                <a:avLst/>
                <a:gdLst/>
                <a:ahLst/>
                <a:cxnLst>
                  <a:cxn ang="0">
                    <a:pos x="66" y="26"/>
                  </a:cxn>
                  <a:cxn ang="0">
                    <a:pos x="68" y="38"/>
                  </a:cxn>
                  <a:cxn ang="0">
                    <a:pos x="63" y="45"/>
                  </a:cxn>
                  <a:cxn ang="0">
                    <a:pos x="53" y="44"/>
                  </a:cxn>
                  <a:cxn ang="0">
                    <a:pos x="51" y="52"/>
                  </a:cxn>
                  <a:cxn ang="0">
                    <a:pos x="39" y="51"/>
                  </a:cxn>
                  <a:cxn ang="0">
                    <a:pos x="30" y="55"/>
                  </a:cxn>
                  <a:cxn ang="0">
                    <a:pos x="24" y="60"/>
                  </a:cxn>
                  <a:cxn ang="0">
                    <a:pos x="8" y="62"/>
                  </a:cxn>
                  <a:cxn ang="0">
                    <a:pos x="7" y="52"/>
                  </a:cxn>
                  <a:cxn ang="0">
                    <a:pos x="2" y="44"/>
                  </a:cxn>
                  <a:cxn ang="0">
                    <a:pos x="0" y="31"/>
                  </a:cxn>
                  <a:cxn ang="0">
                    <a:pos x="0" y="20"/>
                  </a:cxn>
                  <a:cxn ang="0">
                    <a:pos x="7" y="13"/>
                  </a:cxn>
                  <a:cxn ang="0">
                    <a:pos x="14" y="0"/>
                  </a:cxn>
                  <a:cxn ang="0">
                    <a:pos x="31" y="0"/>
                  </a:cxn>
                  <a:cxn ang="0">
                    <a:pos x="38" y="5"/>
                  </a:cxn>
                  <a:cxn ang="0">
                    <a:pos x="67" y="8"/>
                  </a:cxn>
                  <a:cxn ang="0">
                    <a:pos x="66" y="17"/>
                  </a:cxn>
                  <a:cxn ang="0">
                    <a:pos x="74" y="22"/>
                  </a:cxn>
                  <a:cxn ang="0">
                    <a:pos x="66" y="26"/>
                  </a:cxn>
                </a:cxnLst>
                <a:rect l="0" t="0" r="r" b="b"/>
                <a:pathLst>
                  <a:path w="74" h="62">
                    <a:moveTo>
                      <a:pt x="66" y="26"/>
                    </a:moveTo>
                    <a:lnTo>
                      <a:pt x="68" y="38"/>
                    </a:lnTo>
                    <a:lnTo>
                      <a:pt x="63" y="45"/>
                    </a:lnTo>
                    <a:lnTo>
                      <a:pt x="53" y="44"/>
                    </a:lnTo>
                    <a:lnTo>
                      <a:pt x="51" y="52"/>
                    </a:lnTo>
                    <a:lnTo>
                      <a:pt x="39" y="51"/>
                    </a:lnTo>
                    <a:lnTo>
                      <a:pt x="30" y="55"/>
                    </a:lnTo>
                    <a:lnTo>
                      <a:pt x="24" y="60"/>
                    </a:lnTo>
                    <a:lnTo>
                      <a:pt x="8" y="62"/>
                    </a:lnTo>
                    <a:lnTo>
                      <a:pt x="7" y="52"/>
                    </a:lnTo>
                    <a:lnTo>
                      <a:pt x="2" y="44"/>
                    </a:lnTo>
                    <a:lnTo>
                      <a:pt x="0" y="31"/>
                    </a:lnTo>
                    <a:lnTo>
                      <a:pt x="0" y="20"/>
                    </a:lnTo>
                    <a:lnTo>
                      <a:pt x="7" y="13"/>
                    </a:lnTo>
                    <a:lnTo>
                      <a:pt x="14" y="0"/>
                    </a:lnTo>
                    <a:lnTo>
                      <a:pt x="31" y="0"/>
                    </a:lnTo>
                    <a:lnTo>
                      <a:pt x="38" y="5"/>
                    </a:lnTo>
                    <a:lnTo>
                      <a:pt x="67" y="8"/>
                    </a:lnTo>
                    <a:lnTo>
                      <a:pt x="66" y="17"/>
                    </a:lnTo>
                    <a:lnTo>
                      <a:pt x="74" y="22"/>
                    </a:lnTo>
                    <a:lnTo>
                      <a:pt x="66" y="2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</p:grpSp>
        <p:cxnSp>
          <p:nvCxnSpPr>
            <p:cNvPr id="145" name="肘形连接符 141"/>
            <p:cNvCxnSpPr>
              <a:endCxn id="147" idx="0"/>
            </p:cNvCxnSpPr>
            <p:nvPr/>
          </p:nvCxnSpPr>
          <p:spPr>
            <a:xfrm>
              <a:off x="2853070" y="1714945"/>
              <a:ext cx="1216103" cy="1220817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146" name="组合 417"/>
            <p:cNvGrpSpPr/>
            <p:nvPr/>
          </p:nvGrpSpPr>
          <p:grpSpPr>
            <a:xfrm>
              <a:off x="1161476" y="1045477"/>
              <a:ext cx="1691594" cy="1186655"/>
              <a:chOff x="416520" y="4774171"/>
              <a:chExt cx="2109658" cy="1479927"/>
            </a:xfrm>
          </p:grpSpPr>
          <p:sp>
            <p:nvSpPr>
              <p:cNvPr id="172" name="圆角矩形 171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73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United Kingdom</a:t>
                </a:r>
              </a:p>
            </p:txBody>
          </p:sp>
          <p:sp>
            <p:nvSpPr>
              <p:cNvPr id="174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147" name="Oval 25"/>
            <p:cNvSpPr>
              <a:spLocks noChangeArrowheads="1"/>
            </p:cNvSpPr>
            <p:nvPr/>
          </p:nvSpPr>
          <p:spPr bwMode="gray">
            <a:xfrm>
              <a:off x="4025545" y="2935763"/>
              <a:ext cx="87256" cy="87256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148" name="肘形连接符 141"/>
            <p:cNvCxnSpPr>
              <a:endCxn id="150" idx="4"/>
            </p:cNvCxnSpPr>
            <p:nvPr/>
          </p:nvCxnSpPr>
          <p:spPr>
            <a:xfrm flipV="1">
              <a:off x="3483165" y="3733305"/>
              <a:ext cx="872415" cy="731146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149" name="组合 417"/>
            <p:cNvGrpSpPr/>
            <p:nvPr/>
          </p:nvGrpSpPr>
          <p:grpSpPr>
            <a:xfrm>
              <a:off x="1791571" y="3794983"/>
              <a:ext cx="1691594" cy="1186655"/>
              <a:chOff x="416520" y="4774171"/>
              <a:chExt cx="2109658" cy="1479927"/>
            </a:xfrm>
          </p:grpSpPr>
          <p:sp>
            <p:nvSpPr>
              <p:cNvPr id="168" name="圆角矩形 167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69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France</a:t>
                </a:r>
                <a:endParaRPr lang="en-US" altLang="zh-CN" sz="1200" b="1" kern="0" dirty="0"/>
              </a:p>
            </p:txBody>
          </p:sp>
          <p:sp>
            <p:nvSpPr>
              <p:cNvPr id="171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150" name="Oval 25"/>
            <p:cNvSpPr>
              <a:spLocks noChangeArrowheads="1"/>
            </p:cNvSpPr>
            <p:nvPr/>
          </p:nvSpPr>
          <p:spPr bwMode="gray">
            <a:xfrm>
              <a:off x="4311952" y="3646049"/>
              <a:ext cx="87256" cy="87256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151" name="肘形连接符 141"/>
            <p:cNvCxnSpPr>
              <a:endCxn id="153" idx="0"/>
            </p:cNvCxnSpPr>
            <p:nvPr/>
          </p:nvCxnSpPr>
          <p:spPr>
            <a:xfrm>
              <a:off x="3196758" y="3146980"/>
              <a:ext cx="1617073" cy="189752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152" name="组合 417"/>
            <p:cNvGrpSpPr/>
            <p:nvPr/>
          </p:nvGrpSpPr>
          <p:grpSpPr>
            <a:xfrm>
              <a:off x="1476524" y="2420230"/>
              <a:ext cx="1691594" cy="1186655"/>
              <a:chOff x="416520" y="4774171"/>
              <a:chExt cx="2109658" cy="1479927"/>
            </a:xfrm>
          </p:grpSpPr>
          <p:sp>
            <p:nvSpPr>
              <p:cNvPr id="165" name="圆角矩形 164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66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Germany</a:t>
                </a:r>
              </a:p>
            </p:txBody>
          </p:sp>
          <p:sp>
            <p:nvSpPr>
              <p:cNvPr id="167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153" name="Oval 25"/>
            <p:cNvSpPr>
              <a:spLocks noChangeArrowheads="1"/>
            </p:cNvSpPr>
            <p:nvPr/>
          </p:nvSpPr>
          <p:spPr bwMode="gray">
            <a:xfrm>
              <a:off x="4770203" y="3336732"/>
              <a:ext cx="87256" cy="87256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154" name="肘形连接符 141"/>
            <p:cNvCxnSpPr>
              <a:stCxn id="157" idx="1"/>
              <a:endCxn id="156" idx="4"/>
            </p:cNvCxnSpPr>
            <p:nvPr/>
          </p:nvCxnSpPr>
          <p:spPr>
            <a:xfrm rot="10800000">
              <a:off x="4928393" y="4019712"/>
              <a:ext cx="1048656" cy="515968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155" name="组合 417"/>
            <p:cNvGrpSpPr/>
            <p:nvPr/>
          </p:nvGrpSpPr>
          <p:grpSpPr>
            <a:xfrm>
              <a:off x="5977049" y="3866212"/>
              <a:ext cx="1691594" cy="1186655"/>
              <a:chOff x="416520" y="4774171"/>
              <a:chExt cx="2109658" cy="1479927"/>
            </a:xfrm>
          </p:grpSpPr>
          <p:sp>
            <p:nvSpPr>
              <p:cNvPr id="157" name="圆角矩形 156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58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Italy</a:t>
                </a:r>
              </a:p>
            </p:txBody>
          </p:sp>
          <p:sp>
            <p:nvSpPr>
              <p:cNvPr id="159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156" name="Oval 25"/>
            <p:cNvSpPr>
              <a:spLocks noChangeArrowheads="1"/>
            </p:cNvSpPr>
            <p:nvPr/>
          </p:nvSpPr>
          <p:spPr bwMode="gray">
            <a:xfrm>
              <a:off x="4884765" y="3932456"/>
              <a:ext cx="87256" cy="87256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393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Terms of </a:t>
            </a:r>
            <a:r>
              <a:rPr lang="en-US" altLang="zh-CN" dirty="0" smtClean="0"/>
              <a:t>use</a:t>
            </a:r>
            <a:endParaRPr lang="zh-CN" altLang="en-US" dirty="0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466743" y="1867076"/>
            <a:ext cx="8077182" cy="2861677"/>
          </a:xfrm>
          <a:prstGeom prst="roundRect">
            <a:avLst>
              <a:gd name="adj" fmla="val 10889"/>
            </a:avLst>
          </a:prstGeom>
          <a:noFill/>
          <a:ln w="9525">
            <a:solidFill>
              <a:schemeClr val="bg1">
                <a:lumMod val="50000"/>
              </a:schemeClr>
            </a:solidFill>
            <a:prstDash val="sysDash"/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pPr algn="ctr" defTabSz="913940"/>
            <a:endParaRPr lang="zh-CN" altLang="en-US" sz="1600" b="1" kern="0">
              <a:solidFill>
                <a:sysClr val="windowText" lastClr="000000"/>
              </a:solidFill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gray">
          <a:xfrm>
            <a:off x="593648" y="1009952"/>
            <a:ext cx="79693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9" tIns="45714" rIns="91429" bIns="45714">
            <a:spAutoFit/>
          </a:bodyPr>
          <a:lstStyle/>
          <a:p>
            <a:pPr eaLnBrk="0" hangingPunct="0"/>
            <a:r>
              <a:rPr lang="en-US" altLang="zh-CN" sz="1600" dirty="0">
                <a:solidFill>
                  <a:srgbClr val="000000"/>
                </a:solidFill>
                <a:ea typeface="宋体" pitchFamily="2" charset="-122"/>
              </a:rPr>
              <a:t>We have released our work under the terms of </a:t>
            </a:r>
            <a:r>
              <a:rPr lang="en-US" altLang="zh-CN" sz="1600" dirty="0"/>
              <a:t>Creative Commons’</a:t>
            </a:r>
            <a:r>
              <a:rPr lang="en-US" altLang="zh-CN" sz="1600" dirty="0">
                <a:solidFill>
                  <a:srgbClr val="000000"/>
                </a:solidFill>
                <a:ea typeface="宋体" pitchFamily="2" charset="-122"/>
              </a:rPr>
              <a:t> license, that is </a:t>
            </a:r>
            <a:r>
              <a:rPr lang="en-US" altLang="zh-CN" sz="1600" b="1" dirty="0">
                <a:solidFill>
                  <a:srgbClr val="FF0000"/>
                </a:solidFill>
                <a:ea typeface="宋体" pitchFamily="2" charset="-122"/>
              </a:rPr>
              <a:t>Attribution-</a:t>
            </a:r>
            <a:r>
              <a:rPr lang="en-US" altLang="zh-CN" sz="1600" b="1" dirty="0" err="1">
                <a:solidFill>
                  <a:srgbClr val="FF0000"/>
                </a:solidFill>
                <a:ea typeface="宋体" pitchFamily="2" charset="-122"/>
              </a:rPr>
              <a:t>NoDerivatives</a:t>
            </a:r>
            <a:r>
              <a:rPr lang="en-US" altLang="zh-CN" sz="1600" b="1" dirty="0">
                <a:solidFill>
                  <a:srgbClr val="FF0000"/>
                </a:solidFill>
                <a:ea typeface="宋体" pitchFamily="2" charset="-122"/>
              </a:rPr>
              <a:t> 4.0 International (CC BY-ND 4.0)</a:t>
            </a:r>
            <a:r>
              <a:rPr lang="en-US" altLang="zh-CN" sz="16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zh-CN" altLang="en-US" sz="16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zh-CN" sz="1600" dirty="0"/>
              <a:t>And every template you download from </a:t>
            </a:r>
            <a:r>
              <a:rPr lang="en-US" altLang="zh-CN" sz="1600" u="sng" dirty="0">
                <a:solidFill>
                  <a:srgbClr val="0070C0"/>
                </a:solidFill>
                <a:latin typeface="Calibri" pitchFamily="34" charset="0"/>
                <a:cs typeface="Calibri" pitchFamily="34" charset="0"/>
                <a:hlinkClick r:id="rId2" action="ppaction://hlinkfile"/>
              </a:rPr>
              <a:t>yourfreetemplates.com</a:t>
            </a:r>
            <a:r>
              <a:rPr lang="en-US" altLang="zh-CN" sz="1600" dirty="0"/>
              <a:t> is the intellectual property of and is owned by us</a:t>
            </a:r>
            <a:r>
              <a:rPr lang="en-US" altLang="zh-CN" sz="1600" dirty="0">
                <a:solidFill>
                  <a:srgbClr val="000000"/>
                </a:solidFill>
                <a:ea typeface="宋体" pitchFamily="2" charset="-122"/>
              </a:rPr>
              <a:t>. </a:t>
            </a:r>
            <a:endParaRPr lang="en-US" altLang="zh-CN" sz="1600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1069464" y="2105731"/>
            <a:ext cx="7030928" cy="11680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marL="117461" indent="-117461">
              <a:lnSpc>
                <a:spcPct val="114000"/>
              </a:lnSpc>
              <a:spcAft>
                <a:spcPts val="600"/>
              </a:spcAft>
              <a:buClr>
                <a:schemeClr val="accent1"/>
              </a:buClr>
              <a:buSzPct val="50000"/>
              <a:buFont typeface="Wingdings" pitchFamily="2" charset="2"/>
              <a:buChar char="l"/>
            </a:pPr>
            <a:r>
              <a:rPr lang="en-US" altLang="zh-CN" sz="1400" b="1" dirty="0">
                <a:latin typeface="Calibri" pitchFamily="34" charset="0"/>
                <a:cs typeface="Calibri" pitchFamily="34" charset="0"/>
              </a:rPr>
              <a:t>Use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— </a:t>
            </a:r>
            <a:r>
              <a:rPr lang="en-US" altLang="zh-CN" sz="1400" dirty="0"/>
              <a:t>make any necessary modification(s) to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our PowerPoint templates </a:t>
            </a:r>
            <a:r>
              <a:rPr lang="en-US" altLang="zh-CN" sz="1400" dirty="0"/>
              <a:t>to fit your purposes, personally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, educationally, or even commercially.</a:t>
            </a:r>
          </a:p>
          <a:p>
            <a:pPr marL="117461" indent="-117461">
              <a:lnSpc>
                <a:spcPct val="114000"/>
              </a:lnSpc>
              <a:spcAft>
                <a:spcPts val="600"/>
              </a:spcAft>
              <a:buClr>
                <a:schemeClr val="accent1"/>
              </a:buClr>
              <a:buSzPct val="50000"/>
              <a:buFont typeface="Wingdings" pitchFamily="2" charset="2"/>
              <a:buChar char="l"/>
            </a:pPr>
            <a:r>
              <a:rPr lang="en-US" altLang="zh-CN" sz="1400" b="1" dirty="0">
                <a:latin typeface="Calibri" pitchFamily="34" charset="0"/>
                <a:cs typeface="Calibri" pitchFamily="34" charset="0"/>
              </a:rPr>
              <a:t>Share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— any page </a:t>
            </a:r>
            <a:r>
              <a:rPr lang="en-US" altLang="en-US" sz="1400" dirty="0">
                <a:cs typeface="Arial" panose="020B0604020202020204" pitchFamily="34" charset="0"/>
              </a:rPr>
              <a:t>links from our website </a:t>
            </a:r>
            <a:r>
              <a:rPr lang="en-US" altLang="zh-CN" sz="1400" dirty="0"/>
              <a:t>with your friends through Facebook, Twitter and </a:t>
            </a:r>
            <a:r>
              <a:rPr lang="en-US" altLang="zh-CN" sz="1400" dirty="0" err="1"/>
              <a:t>Pinterest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.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882393" y="1867076"/>
            <a:ext cx="3689608" cy="310913"/>
          </a:xfrm>
          <a:prstGeom prst="roundRect">
            <a:avLst>
              <a:gd name="adj" fmla="val 50000"/>
            </a:avLst>
          </a:prstGeom>
          <a:noFill/>
          <a:ln w="9525">
            <a:noFill/>
            <a:prstDash val="sysDash"/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pPr defTabSz="913940">
              <a:defRPr/>
            </a:pPr>
            <a:r>
              <a:rPr lang="en-US" altLang="zh-CN" b="1" kern="0" dirty="0">
                <a:solidFill>
                  <a:sysClr val="windowText" lastClr="000000"/>
                </a:solidFill>
              </a:rPr>
              <a:t>You are free to:</a:t>
            </a:r>
            <a:endParaRPr lang="zh-CN" altLang="en-US" b="1" kern="0" dirty="0">
              <a:solidFill>
                <a:sysClr val="windowText" lastClr="000000"/>
              </a:solidFill>
              <a:latin typeface="Calibri" pitchFamily="34" charset="0"/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882393" y="3201545"/>
            <a:ext cx="3689608" cy="310913"/>
          </a:xfrm>
          <a:prstGeom prst="roundRect">
            <a:avLst>
              <a:gd name="adj" fmla="val 50000"/>
            </a:avLst>
          </a:prstGeom>
          <a:noFill/>
          <a:ln w="9525">
            <a:noFill/>
            <a:prstDash val="sysDash"/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pPr defTabSz="913940"/>
            <a:r>
              <a:rPr lang="en-US" altLang="zh-CN" b="1" kern="0" dirty="0" smtClean="0">
                <a:solidFill>
                  <a:sysClr val="windowText" lastClr="000000"/>
                </a:solidFill>
              </a:rPr>
              <a:t>You are not allowed to:</a:t>
            </a:r>
            <a:endParaRPr lang="zh-CN" altLang="en-US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1069464" y="3440199"/>
            <a:ext cx="7030928" cy="10947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marL="117461" indent="-117461">
              <a:lnSpc>
                <a:spcPct val="114000"/>
              </a:lnSpc>
              <a:buClr>
                <a:schemeClr val="accent1"/>
              </a:buClr>
              <a:buSzPct val="50000"/>
              <a:buFont typeface="Wingdings" pitchFamily="2" charset="2"/>
              <a:buChar char="l"/>
            </a:pPr>
            <a:r>
              <a:rPr lang="en-US" altLang="zh-CN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Upload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 any of our PowerPoint templates, </a:t>
            </a:r>
            <a:r>
              <a:rPr lang="en-US" altLang="zh-CN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modified or unmodified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, on a diskette, CD, your website or </a:t>
            </a:r>
            <a:r>
              <a:rPr lang="en-GB" altLang="en-US" sz="1400" dirty="0">
                <a:cs typeface="Arial" panose="020B0604020202020204" pitchFamily="34" charset="0"/>
              </a:rPr>
              <a:t>content share ones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like </a:t>
            </a:r>
            <a:r>
              <a:rPr lang="en-GB" altLang="en-US" sz="1400" dirty="0" err="1">
                <a:cs typeface="Arial" panose="020B0604020202020204" pitchFamily="34" charset="0"/>
              </a:rPr>
              <a:t>Slideshare</a:t>
            </a:r>
            <a:r>
              <a:rPr lang="en-GB" altLang="en-US" sz="1400" dirty="0">
                <a:cs typeface="Arial" panose="020B0604020202020204" pitchFamily="34" charset="0"/>
              </a:rPr>
              <a:t> , </a:t>
            </a:r>
            <a:r>
              <a:rPr lang="en-GB" altLang="en-US" sz="1400" dirty="0" err="1">
                <a:cs typeface="Arial" panose="020B0604020202020204" pitchFamily="34" charset="0"/>
              </a:rPr>
              <a:t>Scribd</a:t>
            </a:r>
            <a:r>
              <a:rPr lang="en-GB" altLang="en-US" sz="1400" dirty="0">
                <a:cs typeface="Arial" panose="020B0604020202020204" pitchFamily="34" charset="0"/>
              </a:rPr>
              <a:t>, YouTube, LinkedIn, and Google+ etc.</a:t>
            </a:r>
          </a:p>
          <a:p>
            <a:pPr marL="117461" indent="-117461">
              <a:lnSpc>
                <a:spcPct val="114000"/>
              </a:lnSpc>
              <a:buClr>
                <a:schemeClr val="accent1"/>
              </a:buClr>
              <a:buSzPct val="50000"/>
              <a:buFont typeface="Wingdings" pitchFamily="2" charset="2"/>
              <a:buChar char="l"/>
            </a:pPr>
            <a:r>
              <a:rPr lang="en-US" altLang="zh-CN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Offer</a:t>
            </a:r>
            <a:r>
              <a:rPr lang="en-US" altLang="zh-CN" sz="1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them for redistribution or resale in any form without prior written consent from </a:t>
            </a:r>
            <a:r>
              <a:rPr lang="en-US" altLang="zh-CN" sz="1400" u="sng" dirty="0">
                <a:solidFill>
                  <a:srgbClr val="0070C0"/>
                </a:solidFill>
                <a:latin typeface="Calibri" pitchFamily="34" charset="0"/>
                <a:cs typeface="Calibri" pitchFamily="34" charset="0"/>
                <a:hlinkClick r:id="rId2" action="ppaction://hlinkfile"/>
              </a:rPr>
              <a:t>yourfreetemplates.com</a:t>
            </a:r>
            <a:r>
              <a:rPr lang="en-US" altLang="zh-CN" sz="1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zh-CN" altLang="en-US" sz="14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1069465" y="4472808"/>
            <a:ext cx="5778555" cy="2909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>
              <a:lnSpc>
                <a:spcPct val="114000"/>
              </a:lnSpc>
              <a:buClr>
                <a:schemeClr val="accent1"/>
              </a:buClr>
              <a:buSzPct val="50000"/>
            </a:pPr>
            <a:r>
              <a:rPr lang="en-US" altLang="zh-CN" sz="1200" b="1" dirty="0">
                <a:latin typeface="Calibri" pitchFamily="34" charset="0"/>
                <a:cs typeface="Calibri" pitchFamily="34" charset="0"/>
              </a:rPr>
              <a:t>For More details, please visit </a:t>
            </a:r>
            <a:r>
              <a:rPr lang="en-US" altLang="zh-CN" sz="1200" b="1" dirty="0">
                <a:hlinkClick r:id="rId3"/>
              </a:rPr>
              <a:t>http://yourfreetemplates.com/terms-of-use/</a:t>
            </a:r>
            <a:r>
              <a:rPr lang="en-US" altLang="zh-CN" sz="1200" b="1" dirty="0">
                <a:latin typeface="Calibri" pitchFamily="34" charset="0"/>
                <a:cs typeface="Calibri" pitchFamily="34" charset="0"/>
              </a:rPr>
              <a:t> </a:t>
            </a:r>
            <a:endParaRPr lang="zh-CN" altLang="en-US" sz="1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66744" y="987574"/>
            <a:ext cx="8077181" cy="788975"/>
          </a:xfrm>
          <a:prstGeom prst="roundRect">
            <a:avLst>
              <a:gd name="adj" fmla="val 34297"/>
            </a:avLst>
          </a:prstGeom>
          <a:noFill/>
          <a:ln w="9525">
            <a:solidFill>
              <a:schemeClr val="bg1">
                <a:lumMod val="50000"/>
              </a:schemeClr>
            </a:solidFill>
            <a:prstDash val="sysDash"/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pPr algn="ctr" defTabSz="913940">
              <a:defRPr/>
            </a:pPr>
            <a:endParaRPr lang="en-US" altLang="zh-CN" sz="1600" b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497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EMap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233</Words>
  <Application>Microsoft Office PowerPoint</Application>
  <PresentationFormat>全屏显示(16:9)</PresentationFormat>
  <Paragraphs>48</Paragraphs>
  <Slides>3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主题​​</vt:lpstr>
      <vt:lpstr>Outline map</vt:lpstr>
      <vt:lpstr>Political map</vt:lpstr>
      <vt:lpstr>Terms of use</vt:lpstr>
    </vt:vector>
  </TitlesOfParts>
  <Company>YourFreeTemplates.com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Editable PowerPoint Slides</dc:title>
  <dc:creator>YourFreeTemplates.com</dc:creator>
  <cp:lastModifiedBy>Wang</cp:lastModifiedBy>
  <cp:revision>32</cp:revision>
  <dcterms:created xsi:type="dcterms:W3CDTF">2016-05-15T02:42:52Z</dcterms:created>
  <dcterms:modified xsi:type="dcterms:W3CDTF">2016-10-27T02:07:50Z</dcterms:modified>
</cp:coreProperties>
</file>